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4" r:id="rId1"/>
  </p:sldMasterIdLst>
  <p:sldIdLst>
    <p:sldId id="256" r:id="rId2"/>
    <p:sldId id="257" r:id="rId3"/>
    <p:sldId id="261" r:id="rId4"/>
    <p:sldId id="258" r:id="rId5"/>
    <p:sldId id="262" r:id="rId6"/>
    <p:sldId id="263"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62"/>
    <p:restoredTop sz="94697"/>
  </p:normalViewPr>
  <p:slideViewPr>
    <p:cSldViewPr snapToGrid="0" snapToObjects="1">
      <p:cViewPr varScale="1">
        <p:scale>
          <a:sx n="85" d="100"/>
          <a:sy n="85" d="100"/>
        </p:scale>
        <p:origin x="125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C81A0-FB7A-4357-8B37-1EC930D1E098}"/>
              </a:ext>
            </a:extLst>
          </p:cNvPr>
          <p:cNvSpPr>
            <a:spLocks noGrp="1"/>
          </p:cNvSpPr>
          <p:nvPr>
            <p:ph type="ctrTitle"/>
          </p:nvPr>
        </p:nvSpPr>
        <p:spPr>
          <a:xfrm>
            <a:off x="762000" y="1523999"/>
            <a:ext cx="10668000" cy="1985963"/>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D3C075C-7238-4F43-87E7-63A35BE6900C}"/>
              </a:ext>
            </a:extLst>
          </p:cNvPr>
          <p:cNvSpPr>
            <a:spLocks noGrp="1"/>
          </p:cNvSpPr>
          <p:nvPr>
            <p:ph type="subTitle" idx="1"/>
          </p:nvPr>
        </p:nvSpPr>
        <p:spPr>
          <a:xfrm>
            <a:off x="762000" y="3809999"/>
            <a:ext cx="10667998" cy="19859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AB67EEB-ABA8-4DA9-803B-0C6CD8A1284C}"/>
              </a:ext>
            </a:extLst>
          </p:cNvPr>
          <p:cNvSpPr>
            <a:spLocks noGrp="1"/>
          </p:cNvSpPr>
          <p:nvPr>
            <p:ph type="dt" sz="half" idx="10"/>
          </p:nvPr>
        </p:nvSpPr>
        <p:spPr/>
        <p:txBody>
          <a:bodyPr anchor="b" anchorCtr="0"/>
          <a:lstStyle/>
          <a:p>
            <a:fld id="{F4D57BDD-E64A-4D27-8978-82FFCA18A12C}" type="datetimeFigureOut">
              <a:rPr lang="en-US" smtClean="0"/>
              <a:t>12/26/21</a:t>
            </a:fld>
            <a:endParaRPr lang="en-US"/>
          </a:p>
        </p:txBody>
      </p:sp>
      <p:sp>
        <p:nvSpPr>
          <p:cNvPr id="5" name="Footer Placeholder 4">
            <a:extLst>
              <a:ext uri="{FF2B5EF4-FFF2-40B4-BE49-F238E27FC236}">
                <a16:creationId xmlns:a16="http://schemas.microsoft.com/office/drawing/2014/main" id="{0FCFD314-1E75-41B9-A585-4F4A32A347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CC8E8-C649-4A81-BF53-F078B2A98453}"/>
              </a:ext>
            </a:extLst>
          </p:cNvPr>
          <p:cNvSpPr>
            <a:spLocks noGrp="1"/>
          </p:cNvSpPr>
          <p:nvPr>
            <p:ph type="sldNum" sz="quarter" idx="12"/>
          </p:nvPr>
        </p:nvSpPr>
        <p:spPr/>
        <p:txBody>
          <a:bodyPr/>
          <a:lstStyle/>
          <a:p>
            <a:fld id="{D643A852-0206-46AC-B0EB-645612933129}" type="slidenum">
              <a:rPr lang="en-US" smtClean="0"/>
              <a:t>‹#›</a:t>
            </a:fld>
            <a:endParaRPr lang="en-US" dirty="0"/>
          </a:p>
        </p:txBody>
      </p:sp>
    </p:spTree>
    <p:extLst>
      <p:ext uri="{BB962C8B-B14F-4D97-AF65-F5344CB8AC3E}">
        <p14:creationId xmlns:p14="http://schemas.microsoft.com/office/powerpoint/2010/main" val="1509475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CE73F-2F7C-4941-9B13-ACB43A4983EC}"/>
              </a:ext>
            </a:extLst>
          </p:cNvPr>
          <p:cNvSpPr>
            <a:spLocks noGrp="1"/>
          </p:cNvSpPr>
          <p:nvPr>
            <p:ph type="title"/>
          </p:nvPr>
        </p:nvSpPr>
        <p:spPr>
          <a:xfrm>
            <a:off x="762000" y="1524000"/>
            <a:ext cx="9144000" cy="1523999"/>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8BC107E-F2BE-4057-B06B-1E50FD12B561}"/>
              </a:ext>
            </a:extLst>
          </p:cNvPr>
          <p:cNvSpPr>
            <a:spLocks noGrp="1"/>
          </p:cNvSpPr>
          <p:nvPr>
            <p:ph type="body" orient="vert" idx="1"/>
          </p:nvPr>
        </p:nvSpPr>
        <p:spPr>
          <a:xfrm>
            <a:off x="762000" y="3048000"/>
            <a:ext cx="10668000" cy="304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9D7D8-1932-4215-A6E0-C16DA0DDB8B8}"/>
              </a:ext>
            </a:extLst>
          </p:cNvPr>
          <p:cNvSpPr>
            <a:spLocks noGrp="1"/>
          </p:cNvSpPr>
          <p:nvPr>
            <p:ph type="dt" sz="half" idx="10"/>
          </p:nvPr>
        </p:nvSpPr>
        <p:spPr/>
        <p:txBody>
          <a:bodyPr/>
          <a:lstStyle/>
          <a:p>
            <a:fld id="{F4D57BDD-E64A-4D27-8978-82FFCA18A12C}" type="datetimeFigureOut">
              <a:rPr lang="en-US" smtClean="0"/>
              <a:t>12/26/21</a:t>
            </a:fld>
            <a:endParaRPr lang="en-US"/>
          </a:p>
        </p:txBody>
      </p:sp>
      <p:sp>
        <p:nvSpPr>
          <p:cNvPr id="5" name="Footer Placeholder 4">
            <a:extLst>
              <a:ext uri="{FF2B5EF4-FFF2-40B4-BE49-F238E27FC236}">
                <a16:creationId xmlns:a16="http://schemas.microsoft.com/office/drawing/2014/main" id="{4378B662-65E3-47B2-AD95-B041B57F3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93DBC5-88B5-4F2A-A0E3-752CB421737A}"/>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1603060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6599DF-5B13-4800-ADD7-3A2A2F1C4889}"/>
              </a:ext>
            </a:extLst>
          </p:cNvPr>
          <p:cNvSpPr>
            <a:spLocks noGrp="1"/>
          </p:cNvSpPr>
          <p:nvPr>
            <p:ph type="title" orient="vert"/>
          </p:nvPr>
        </p:nvSpPr>
        <p:spPr>
          <a:xfrm>
            <a:off x="8724900" y="1523999"/>
            <a:ext cx="2705100" cy="4572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191E12-22D9-4DA9-A336-EA6A8B9B55B8}"/>
              </a:ext>
            </a:extLst>
          </p:cNvPr>
          <p:cNvSpPr>
            <a:spLocks noGrp="1"/>
          </p:cNvSpPr>
          <p:nvPr>
            <p:ph type="body" orient="vert" idx="1"/>
          </p:nvPr>
        </p:nvSpPr>
        <p:spPr>
          <a:xfrm>
            <a:off x="762000" y="1524000"/>
            <a:ext cx="7620000"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22A1D5-B7EF-43A4-81EF-B5A7EA35616B}"/>
              </a:ext>
            </a:extLst>
          </p:cNvPr>
          <p:cNvSpPr>
            <a:spLocks noGrp="1"/>
          </p:cNvSpPr>
          <p:nvPr>
            <p:ph type="dt" sz="half" idx="10"/>
          </p:nvPr>
        </p:nvSpPr>
        <p:spPr/>
        <p:txBody>
          <a:bodyPr/>
          <a:lstStyle/>
          <a:p>
            <a:fld id="{F4D57BDD-E64A-4D27-8978-82FFCA18A12C}" type="datetimeFigureOut">
              <a:rPr lang="en-US" smtClean="0"/>
              <a:t>12/26/21</a:t>
            </a:fld>
            <a:endParaRPr lang="en-US"/>
          </a:p>
        </p:txBody>
      </p:sp>
      <p:sp>
        <p:nvSpPr>
          <p:cNvPr id="5" name="Footer Placeholder 4">
            <a:extLst>
              <a:ext uri="{FF2B5EF4-FFF2-40B4-BE49-F238E27FC236}">
                <a16:creationId xmlns:a16="http://schemas.microsoft.com/office/drawing/2014/main" id="{66809DFB-4410-42BF-B886-C984E3A53F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6487E8-E9A0-429E-88E5-34B1BE86BD23}"/>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819592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6A6A6-C260-4F8B-99DF-249C907BE5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36F8CB-5C97-4437-A672-4E43D0E5AE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90C990-05C1-4ECD-A899-722057AEA630}"/>
              </a:ext>
            </a:extLst>
          </p:cNvPr>
          <p:cNvSpPr>
            <a:spLocks noGrp="1"/>
          </p:cNvSpPr>
          <p:nvPr>
            <p:ph type="dt" sz="half" idx="10"/>
          </p:nvPr>
        </p:nvSpPr>
        <p:spPr/>
        <p:txBody>
          <a:bodyPr/>
          <a:lstStyle/>
          <a:p>
            <a:fld id="{F4D57BDD-E64A-4D27-8978-82FFCA18A12C}" type="datetimeFigureOut">
              <a:rPr lang="en-US" smtClean="0"/>
              <a:t>12/26/21</a:t>
            </a:fld>
            <a:endParaRPr lang="en-US"/>
          </a:p>
        </p:txBody>
      </p:sp>
      <p:sp>
        <p:nvSpPr>
          <p:cNvPr id="5" name="Footer Placeholder 4">
            <a:extLst>
              <a:ext uri="{FF2B5EF4-FFF2-40B4-BE49-F238E27FC236}">
                <a16:creationId xmlns:a16="http://schemas.microsoft.com/office/drawing/2014/main" id="{C5E9811C-37A0-4DD1-8607-EFD4226E5D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CAB506-9570-4D3E-804F-A184A73DBCE6}"/>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861743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569B8-DEA4-4F12-9078-ECD731F2AC92}"/>
              </a:ext>
            </a:extLst>
          </p:cNvPr>
          <p:cNvSpPr>
            <a:spLocks noGrp="1"/>
          </p:cNvSpPr>
          <p:nvPr>
            <p:ph type="title"/>
          </p:nvPr>
        </p:nvSpPr>
        <p:spPr>
          <a:xfrm>
            <a:off x="762000" y="1530351"/>
            <a:ext cx="10668000" cy="2279650"/>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A0D1F3B-E79C-4822-999D-205B0E76C66F}"/>
              </a:ext>
            </a:extLst>
          </p:cNvPr>
          <p:cNvSpPr>
            <a:spLocks noGrp="1"/>
          </p:cNvSpPr>
          <p:nvPr>
            <p:ph type="body" idx="1"/>
          </p:nvPr>
        </p:nvSpPr>
        <p:spPr>
          <a:xfrm>
            <a:off x="762000" y="4589464"/>
            <a:ext cx="10668000" cy="118318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145166-621E-4C71-A40F-64E514536729}"/>
              </a:ext>
            </a:extLst>
          </p:cNvPr>
          <p:cNvSpPr>
            <a:spLocks noGrp="1"/>
          </p:cNvSpPr>
          <p:nvPr>
            <p:ph type="dt" sz="half" idx="10"/>
          </p:nvPr>
        </p:nvSpPr>
        <p:spPr/>
        <p:txBody>
          <a:bodyPr/>
          <a:lstStyle/>
          <a:p>
            <a:fld id="{F4D57BDD-E64A-4D27-8978-82FFCA18A12C}" type="datetimeFigureOut">
              <a:rPr lang="en-US" smtClean="0"/>
              <a:t>12/26/21</a:t>
            </a:fld>
            <a:endParaRPr lang="en-US"/>
          </a:p>
        </p:txBody>
      </p:sp>
      <p:sp>
        <p:nvSpPr>
          <p:cNvPr id="5" name="Footer Placeholder 4">
            <a:extLst>
              <a:ext uri="{FF2B5EF4-FFF2-40B4-BE49-F238E27FC236}">
                <a16:creationId xmlns:a16="http://schemas.microsoft.com/office/drawing/2014/main" id="{44B8A175-E39F-477F-997B-99FF8677A5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69115F-5456-4FA3-8484-B1806E7C48C7}"/>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563421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8BC5C-CCF0-4BA5-B102-213AC6FD5A48}"/>
              </a:ext>
            </a:extLst>
          </p:cNvPr>
          <p:cNvSpPr>
            <a:spLocks noGrp="1"/>
          </p:cNvSpPr>
          <p:nvPr>
            <p:ph type="title"/>
          </p:nvPr>
        </p:nvSpPr>
        <p:spPr>
          <a:xfrm>
            <a:off x="762000" y="1524000"/>
            <a:ext cx="9144000" cy="126364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2237E63-3B4F-4C2F-A87C-9533227EB684}"/>
              </a:ext>
            </a:extLst>
          </p:cNvPr>
          <p:cNvSpPr>
            <a:spLocks noGrp="1"/>
          </p:cNvSpPr>
          <p:nvPr>
            <p:ph sz="half" idx="1"/>
          </p:nvPr>
        </p:nvSpPr>
        <p:spPr>
          <a:xfrm>
            <a:off x="762000" y="3048000"/>
            <a:ext cx="4572000"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78ACE3E-2FED-4289-B138-3EC2826909F5}"/>
              </a:ext>
            </a:extLst>
          </p:cNvPr>
          <p:cNvSpPr>
            <a:spLocks noGrp="1"/>
          </p:cNvSpPr>
          <p:nvPr>
            <p:ph sz="half" idx="2"/>
          </p:nvPr>
        </p:nvSpPr>
        <p:spPr>
          <a:xfrm>
            <a:off x="6858000" y="3048000"/>
            <a:ext cx="4572000"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55DB51-20DA-4BEF-90BA-DDD37DC080CF}"/>
              </a:ext>
            </a:extLst>
          </p:cNvPr>
          <p:cNvSpPr>
            <a:spLocks noGrp="1"/>
          </p:cNvSpPr>
          <p:nvPr>
            <p:ph type="dt" sz="half" idx="10"/>
          </p:nvPr>
        </p:nvSpPr>
        <p:spPr/>
        <p:txBody>
          <a:bodyPr/>
          <a:lstStyle/>
          <a:p>
            <a:fld id="{F4D57BDD-E64A-4D27-8978-82FFCA18A12C}" type="datetimeFigureOut">
              <a:rPr lang="en-US" smtClean="0"/>
              <a:t>12/26/21</a:t>
            </a:fld>
            <a:endParaRPr lang="en-US"/>
          </a:p>
        </p:txBody>
      </p:sp>
      <p:sp>
        <p:nvSpPr>
          <p:cNvPr id="6" name="Footer Placeholder 5">
            <a:extLst>
              <a:ext uri="{FF2B5EF4-FFF2-40B4-BE49-F238E27FC236}">
                <a16:creationId xmlns:a16="http://schemas.microsoft.com/office/drawing/2014/main" id="{506D22E1-F0DB-4CB7-B2E3-D578EEAA6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C29146B-54D6-4291-8EA2-6430024824AE}"/>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655901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B4AE7-507A-4E14-96E2-5412FF8EA283}"/>
              </a:ext>
            </a:extLst>
          </p:cNvPr>
          <p:cNvSpPr>
            <a:spLocks noGrp="1"/>
          </p:cNvSpPr>
          <p:nvPr>
            <p:ph type="title"/>
          </p:nvPr>
        </p:nvSpPr>
        <p:spPr>
          <a:xfrm>
            <a:off x="762000" y="1527048"/>
            <a:ext cx="10668000" cy="75895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EDEEE83-2945-4C22-9597-57F1F1262841}"/>
              </a:ext>
            </a:extLst>
          </p:cNvPr>
          <p:cNvSpPr>
            <a:spLocks noGrp="1"/>
          </p:cNvSpPr>
          <p:nvPr>
            <p:ph type="body" idx="1"/>
          </p:nvPr>
        </p:nvSpPr>
        <p:spPr>
          <a:xfrm>
            <a:off x="762000" y="2285999"/>
            <a:ext cx="4572001"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C2494D-AD1D-4CB7-A17C-B69079113D71}"/>
              </a:ext>
            </a:extLst>
          </p:cNvPr>
          <p:cNvSpPr>
            <a:spLocks noGrp="1"/>
          </p:cNvSpPr>
          <p:nvPr>
            <p:ph sz="half" idx="2"/>
          </p:nvPr>
        </p:nvSpPr>
        <p:spPr>
          <a:xfrm>
            <a:off x="762001" y="3059113"/>
            <a:ext cx="4572000" cy="3036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B23E4950-830D-4EE3-9F51-DD730255E0CD}"/>
              </a:ext>
            </a:extLst>
          </p:cNvPr>
          <p:cNvSpPr>
            <a:spLocks noGrp="1"/>
          </p:cNvSpPr>
          <p:nvPr>
            <p:ph type="body" sz="quarter" idx="3"/>
          </p:nvPr>
        </p:nvSpPr>
        <p:spPr>
          <a:xfrm>
            <a:off x="6857998" y="2286000"/>
            <a:ext cx="4572001"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F244AA-BDAA-4FDD-B742-449DF905730C}"/>
              </a:ext>
            </a:extLst>
          </p:cNvPr>
          <p:cNvSpPr>
            <a:spLocks noGrp="1"/>
          </p:cNvSpPr>
          <p:nvPr>
            <p:ph sz="quarter" idx="4"/>
          </p:nvPr>
        </p:nvSpPr>
        <p:spPr>
          <a:xfrm>
            <a:off x="6858000" y="3059113"/>
            <a:ext cx="4571998" cy="3036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B78494-ECE0-41D2-97E2-CFAC0434A8B8}"/>
              </a:ext>
            </a:extLst>
          </p:cNvPr>
          <p:cNvSpPr>
            <a:spLocks noGrp="1"/>
          </p:cNvSpPr>
          <p:nvPr>
            <p:ph type="dt" sz="half" idx="10"/>
          </p:nvPr>
        </p:nvSpPr>
        <p:spPr/>
        <p:txBody>
          <a:bodyPr/>
          <a:lstStyle/>
          <a:p>
            <a:fld id="{F4D57BDD-E64A-4D27-8978-82FFCA18A12C}" type="datetimeFigureOut">
              <a:rPr lang="en-US" smtClean="0"/>
              <a:t>12/26/21</a:t>
            </a:fld>
            <a:endParaRPr lang="en-US"/>
          </a:p>
        </p:txBody>
      </p:sp>
      <p:sp>
        <p:nvSpPr>
          <p:cNvPr id="8" name="Footer Placeholder 7">
            <a:extLst>
              <a:ext uri="{FF2B5EF4-FFF2-40B4-BE49-F238E27FC236}">
                <a16:creationId xmlns:a16="http://schemas.microsoft.com/office/drawing/2014/main" id="{185E4C20-6CC5-4259-B554-B19F1A7AA0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09AB13-CCCC-4074-9B66-CE0B37902E3F}"/>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26948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FB5FF-4FD1-4CE4-BBC5-E6402FE06F0C}"/>
              </a:ext>
            </a:extLst>
          </p:cNvPr>
          <p:cNvSpPr>
            <a:spLocks noGrp="1"/>
          </p:cNvSpPr>
          <p:nvPr>
            <p:ph type="title"/>
          </p:nvPr>
        </p:nvSpPr>
        <p:spPr>
          <a:xfrm>
            <a:off x="762000" y="1524000"/>
            <a:ext cx="9144000" cy="3810000"/>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9E71AAD-C5B9-485B-84DD-60DAFD5F18BC}"/>
              </a:ext>
            </a:extLst>
          </p:cNvPr>
          <p:cNvSpPr>
            <a:spLocks noGrp="1"/>
          </p:cNvSpPr>
          <p:nvPr>
            <p:ph type="dt" sz="half" idx="10"/>
          </p:nvPr>
        </p:nvSpPr>
        <p:spPr/>
        <p:txBody>
          <a:bodyPr/>
          <a:lstStyle/>
          <a:p>
            <a:fld id="{F4D57BDD-E64A-4D27-8978-82FFCA18A12C}" type="datetimeFigureOut">
              <a:rPr lang="en-US" smtClean="0"/>
              <a:t>12/26/21</a:t>
            </a:fld>
            <a:endParaRPr lang="en-US"/>
          </a:p>
        </p:txBody>
      </p:sp>
      <p:sp>
        <p:nvSpPr>
          <p:cNvPr id="4" name="Footer Placeholder 3">
            <a:extLst>
              <a:ext uri="{FF2B5EF4-FFF2-40B4-BE49-F238E27FC236}">
                <a16:creationId xmlns:a16="http://schemas.microsoft.com/office/drawing/2014/main" id="{9B7CACFF-0406-4EE2-9E8F-F594B952C2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52A47E-1990-4B6B-BCCB-75B6F213A8ED}"/>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16955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C8FE4C-64F1-4C88-9D30-17F8131ED627}"/>
              </a:ext>
            </a:extLst>
          </p:cNvPr>
          <p:cNvSpPr>
            <a:spLocks noGrp="1"/>
          </p:cNvSpPr>
          <p:nvPr>
            <p:ph type="dt" sz="half" idx="10"/>
          </p:nvPr>
        </p:nvSpPr>
        <p:spPr/>
        <p:txBody>
          <a:bodyPr/>
          <a:lstStyle/>
          <a:p>
            <a:fld id="{F4D57BDD-E64A-4D27-8978-82FFCA18A12C}" type="datetimeFigureOut">
              <a:rPr lang="en-US" smtClean="0"/>
              <a:t>12/26/21</a:t>
            </a:fld>
            <a:endParaRPr lang="en-US"/>
          </a:p>
        </p:txBody>
      </p:sp>
      <p:sp>
        <p:nvSpPr>
          <p:cNvPr id="3" name="Footer Placeholder 2">
            <a:extLst>
              <a:ext uri="{FF2B5EF4-FFF2-40B4-BE49-F238E27FC236}">
                <a16:creationId xmlns:a16="http://schemas.microsoft.com/office/drawing/2014/main" id="{D25D8FB3-6FA4-40A7-BDBF-76CD0F22FE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649F41-A021-4490-BB80-C89DF0293708}"/>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3140831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CEF60-874B-45DE-BF65-CF0D08577588}"/>
              </a:ext>
            </a:extLst>
          </p:cNvPr>
          <p:cNvSpPr>
            <a:spLocks noGrp="1"/>
          </p:cNvSpPr>
          <p:nvPr>
            <p:ph type="title"/>
          </p:nvPr>
        </p:nvSpPr>
        <p:spPr>
          <a:xfrm>
            <a:off x="762000" y="1524000"/>
            <a:ext cx="3821113" cy="1524000"/>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CD757B0-722D-425F-8BD4-9CD9093BCBF5}"/>
              </a:ext>
            </a:extLst>
          </p:cNvPr>
          <p:cNvSpPr>
            <a:spLocks noGrp="1"/>
          </p:cNvSpPr>
          <p:nvPr>
            <p:ph idx="1"/>
          </p:nvPr>
        </p:nvSpPr>
        <p:spPr>
          <a:xfrm>
            <a:off x="5334000" y="1524000"/>
            <a:ext cx="6096000" cy="3810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DB0F60-AADF-41C3-8BFC-B405E0A3F9AC}"/>
              </a:ext>
            </a:extLst>
          </p:cNvPr>
          <p:cNvSpPr>
            <a:spLocks noGrp="1"/>
          </p:cNvSpPr>
          <p:nvPr>
            <p:ph type="body" sz="half" idx="2"/>
          </p:nvPr>
        </p:nvSpPr>
        <p:spPr>
          <a:xfrm>
            <a:off x="762000" y="3048000"/>
            <a:ext cx="3821113" cy="3048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AB1E11-97B6-42FD-9F45-6EDC3B83FABD}"/>
              </a:ext>
            </a:extLst>
          </p:cNvPr>
          <p:cNvSpPr>
            <a:spLocks noGrp="1"/>
          </p:cNvSpPr>
          <p:nvPr>
            <p:ph type="dt" sz="half" idx="10"/>
          </p:nvPr>
        </p:nvSpPr>
        <p:spPr/>
        <p:txBody>
          <a:bodyPr/>
          <a:lstStyle/>
          <a:p>
            <a:fld id="{F4D57BDD-E64A-4D27-8978-82FFCA18A12C}" type="datetimeFigureOut">
              <a:rPr lang="en-US" smtClean="0"/>
              <a:t>12/26/21</a:t>
            </a:fld>
            <a:endParaRPr lang="en-US"/>
          </a:p>
        </p:txBody>
      </p:sp>
      <p:sp>
        <p:nvSpPr>
          <p:cNvPr id="6" name="Footer Placeholder 5">
            <a:extLst>
              <a:ext uri="{FF2B5EF4-FFF2-40B4-BE49-F238E27FC236}">
                <a16:creationId xmlns:a16="http://schemas.microsoft.com/office/drawing/2014/main" id="{E14D7DA9-F910-4337-99A2-91F4EA3612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93A2F2-339E-4406-9A90-534A38C5A069}"/>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1873783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71599-6E07-4A55-9B93-4CA5EFE3FD76}"/>
              </a:ext>
            </a:extLst>
          </p:cNvPr>
          <p:cNvSpPr>
            <a:spLocks noGrp="1"/>
          </p:cNvSpPr>
          <p:nvPr>
            <p:ph type="title"/>
          </p:nvPr>
        </p:nvSpPr>
        <p:spPr>
          <a:xfrm>
            <a:off x="762001" y="1524000"/>
            <a:ext cx="3810000" cy="15240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2C2D26-DACA-4941-955E-18F7E236758C}"/>
              </a:ext>
            </a:extLst>
          </p:cNvPr>
          <p:cNvSpPr>
            <a:spLocks noGrp="1"/>
          </p:cNvSpPr>
          <p:nvPr>
            <p:ph type="pic" idx="1"/>
          </p:nvPr>
        </p:nvSpPr>
        <p:spPr>
          <a:xfrm>
            <a:off x="5333999" y="1524000"/>
            <a:ext cx="6095999" cy="3810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7EDB26D-C5B0-41D6-A75F-F89A87BE243A}"/>
              </a:ext>
            </a:extLst>
          </p:cNvPr>
          <p:cNvSpPr>
            <a:spLocks noGrp="1"/>
          </p:cNvSpPr>
          <p:nvPr>
            <p:ph type="body" sz="half" idx="2"/>
          </p:nvPr>
        </p:nvSpPr>
        <p:spPr>
          <a:xfrm>
            <a:off x="762001" y="3048000"/>
            <a:ext cx="3810000" cy="3048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9304B6-48DF-41FA-A089-8C83BBA63673}"/>
              </a:ext>
            </a:extLst>
          </p:cNvPr>
          <p:cNvSpPr>
            <a:spLocks noGrp="1"/>
          </p:cNvSpPr>
          <p:nvPr>
            <p:ph type="dt" sz="half" idx="10"/>
          </p:nvPr>
        </p:nvSpPr>
        <p:spPr/>
        <p:txBody>
          <a:bodyPr/>
          <a:lstStyle/>
          <a:p>
            <a:fld id="{F4D57BDD-E64A-4D27-8978-82FFCA18A12C}" type="datetimeFigureOut">
              <a:rPr lang="en-US" smtClean="0"/>
              <a:t>12/26/21</a:t>
            </a:fld>
            <a:endParaRPr lang="en-US"/>
          </a:p>
        </p:txBody>
      </p:sp>
      <p:sp>
        <p:nvSpPr>
          <p:cNvPr id="6" name="Footer Placeholder 5">
            <a:extLst>
              <a:ext uri="{FF2B5EF4-FFF2-40B4-BE49-F238E27FC236}">
                <a16:creationId xmlns:a16="http://schemas.microsoft.com/office/drawing/2014/main" id="{14DFB82F-A17A-4BC7-A522-CD934BC35C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CC530C-8824-4BE3-884E-2AFF30B572BC}"/>
              </a:ext>
            </a:extLst>
          </p:cNvPr>
          <p:cNvSpPr>
            <a:spLocks noGrp="1"/>
          </p:cNvSpPr>
          <p:nvPr>
            <p:ph type="sldNum" sz="quarter" idx="12"/>
          </p:nvPr>
        </p:nvSpPr>
        <p:spPr/>
        <p:txBody>
          <a:bodyPr/>
          <a:lstStyle/>
          <a:p>
            <a:fld id="{D643A852-0206-46AC-B0EB-645612933129}" type="slidenum">
              <a:rPr lang="en-US" smtClean="0"/>
              <a:t>‹#›</a:t>
            </a:fld>
            <a:endParaRPr lang="en-US"/>
          </a:p>
        </p:txBody>
      </p:sp>
    </p:spTree>
    <p:extLst>
      <p:ext uri="{BB962C8B-B14F-4D97-AF65-F5344CB8AC3E}">
        <p14:creationId xmlns:p14="http://schemas.microsoft.com/office/powerpoint/2010/main" val="105238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1B49B9-8C94-4604-AEEE-CB5051962D27}"/>
              </a:ext>
            </a:extLst>
          </p:cNvPr>
          <p:cNvSpPr>
            <a:spLocks noGrp="1"/>
          </p:cNvSpPr>
          <p:nvPr>
            <p:ph type="title"/>
          </p:nvPr>
        </p:nvSpPr>
        <p:spPr>
          <a:xfrm>
            <a:off x="762000" y="1524000"/>
            <a:ext cx="9144000" cy="1263649"/>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C3204E-CAF5-48A1-928F-757507EC48C4}"/>
              </a:ext>
            </a:extLst>
          </p:cNvPr>
          <p:cNvSpPr>
            <a:spLocks noGrp="1"/>
          </p:cNvSpPr>
          <p:nvPr>
            <p:ph type="body" idx="1"/>
          </p:nvPr>
        </p:nvSpPr>
        <p:spPr>
          <a:xfrm>
            <a:off x="762000" y="3047999"/>
            <a:ext cx="10668000" cy="30480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9540D12-4B42-4790-8677-C9250F3CDDCF}"/>
              </a:ext>
            </a:extLst>
          </p:cNvPr>
          <p:cNvSpPr>
            <a:spLocks noGrp="1"/>
          </p:cNvSpPr>
          <p:nvPr>
            <p:ph type="dt" sz="half" idx="2"/>
          </p:nvPr>
        </p:nvSpPr>
        <p:spPr>
          <a:xfrm>
            <a:off x="762000" y="401594"/>
            <a:ext cx="3048000" cy="365125"/>
          </a:xfrm>
          <a:prstGeom prst="rect">
            <a:avLst/>
          </a:prstGeom>
        </p:spPr>
        <p:txBody>
          <a:bodyPr vert="horz" lIns="91440" tIns="45720" rIns="91440" bIns="45720" rtlCol="0" anchor="b" anchorCtr="0"/>
          <a:lstStyle>
            <a:lvl1pPr algn="l">
              <a:defRPr sz="1000">
                <a:solidFill>
                  <a:schemeClr val="tx1"/>
                </a:solidFill>
              </a:defRPr>
            </a:lvl1pPr>
          </a:lstStyle>
          <a:p>
            <a:fld id="{F4D57BDD-E64A-4D27-8978-82FFCA18A12C}" type="datetimeFigureOut">
              <a:rPr lang="en-US" smtClean="0"/>
              <a:pPr/>
              <a:t>12/26/21</a:t>
            </a:fld>
            <a:endParaRPr lang="en-US" dirty="0"/>
          </a:p>
        </p:txBody>
      </p:sp>
      <p:sp>
        <p:nvSpPr>
          <p:cNvPr id="5" name="Footer Placeholder 4">
            <a:extLst>
              <a:ext uri="{FF2B5EF4-FFF2-40B4-BE49-F238E27FC236}">
                <a16:creationId xmlns:a16="http://schemas.microsoft.com/office/drawing/2014/main" id="{022B17CD-6C27-4CD1-B20D-EA4B8E54F4FD}"/>
              </a:ext>
            </a:extLst>
          </p:cNvPr>
          <p:cNvSpPr>
            <a:spLocks noGrp="1"/>
          </p:cNvSpPr>
          <p:nvPr>
            <p:ph type="ftr" sz="quarter" idx="3"/>
          </p:nvPr>
        </p:nvSpPr>
        <p:spPr>
          <a:xfrm>
            <a:off x="6858000" y="6096000"/>
            <a:ext cx="4572000" cy="365125"/>
          </a:xfrm>
          <a:prstGeom prst="rect">
            <a:avLst/>
          </a:prstGeom>
        </p:spPr>
        <p:txBody>
          <a:bodyPr vert="horz" lIns="91440" tIns="45720" rIns="91440" bIns="45720" rtlCol="0" anchor="t" anchorCtr="0"/>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C03A934F-C817-4C99-A2CF-C763A3F20627}"/>
              </a:ext>
            </a:extLst>
          </p:cNvPr>
          <p:cNvSpPr>
            <a:spLocks noGrp="1"/>
          </p:cNvSpPr>
          <p:nvPr>
            <p:ph type="sldNum" sz="quarter" idx="4"/>
          </p:nvPr>
        </p:nvSpPr>
        <p:spPr>
          <a:xfrm>
            <a:off x="9144000" y="401594"/>
            <a:ext cx="2286000" cy="762000"/>
          </a:xfrm>
          <a:prstGeom prst="rect">
            <a:avLst/>
          </a:prstGeom>
        </p:spPr>
        <p:txBody>
          <a:bodyPr vert="horz" lIns="91440" tIns="45720" rIns="91440" bIns="45720" rtlCol="0" anchor="t" anchorCtr="0"/>
          <a:lstStyle>
            <a:lvl1pPr algn="r">
              <a:defRPr sz="4000">
                <a:solidFill>
                  <a:schemeClr val="tx1"/>
                </a:solidFill>
                <a:latin typeface="+mj-lt"/>
              </a:defRPr>
            </a:lvl1pPr>
          </a:lstStyle>
          <a:p>
            <a:fld id="{D643A852-0206-46AC-B0EB-645612933129}" type="slidenum">
              <a:rPr lang="en-US" smtClean="0"/>
              <a:pPr/>
              <a:t>‹#›</a:t>
            </a:fld>
            <a:endParaRPr lang="en-US" dirty="0"/>
          </a:p>
        </p:txBody>
      </p:sp>
    </p:spTree>
    <p:extLst>
      <p:ext uri="{BB962C8B-B14F-4D97-AF65-F5344CB8AC3E}">
        <p14:creationId xmlns:p14="http://schemas.microsoft.com/office/powerpoint/2010/main" val="955385423"/>
      </p:ext>
    </p:extLst>
  </p:cSld>
  <p:clrMap bg1="dk1" tx1="lt1" bg2="dk2" tx2="lt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3" r:id="rId10"/>
    <p:sldLayoutId id="214748372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r>
              <a:rPr lang="en-US" sz="4800" b="1" dirty="0">
                <a:latin typeface="Cambria" panose="02040503050406030204" pitchFamily="18" charset="0"/>
              </a:rPr>
              <a:t>Ephesians 5:8-10</a:t>
            </a:r>
          </a:p>
        </p:txBody>
      </p:sp>
      <p:sp>
        <p:nvSpPr>
          <p:cNvPr id="8" name="TextBox 7">
            <a:extLst>
              <a:ext uri="{FF2B5EF4-FFF2-40B4-BE49-F238E27FC236}">
                <a16:creationId xmlns:a16="http://schemas.microsoft.com/office/drawing/2014/main" id="{D5684E47-02BB-1042-A327-3A851876B99D}"/>
              </a:ext>
            </a:extLst>
          </p:cNvPr>
          <p:cNvSpPr txBox="1"/>
          <p:nvPr/>
        </p:nvSpPr>
        <p:spPr>
          <a:xfrm>
            <a:off x="3409627" y="1425844"/>
            <a:ext cx="5207431" cy="5078313"/>
          </a:xfrm>
          <a:prstGeom prst="rect">
            <a:avLst/>
          </a:prstGeom>
          <a:noFill/>
        </p:spPr>
        <p:txBody>
          <a:bodyPr wrap="square" rtlCol="0">
            <a:spAutoFit/>
          </a:bodyPr>
          <a:lstStyle/>
          <a:p>
            <a:r>
              <a:rPr lang="en-US" sz="3600" dirty="0">
                <a:latin typeface="Calibri Light" panose="020F0302020204030204" pitchFamily="34" charset="0"/>
                <a:cs typeface="Calibri Light" panose="020F0302020204030204" pitchFamily="34" charset="0"/>
              </a:rPr>
              <a:t>“For you were once darkness, but now you are light in the Lord. Walk as children of light (for the fruit of the Spirit is in all goodness, righteousness, and truth), finding out what is acceptable to the Lord” (NKJV).</a:t>
            </a:r>
          </a:p>
        </p:txBody>
      </p:sp>
      <p:pic>
        <p:nvPicPr>
          <p:cNvPr id="9" name="Picture 8">
            <a:extLst>
              <a:ext uri="{FF2B5EF4-FFF2-40B4-BE49-F238E27FC236}">
                <a16:creationId xmlns:a16="http://schemas.microsoft.com/office/drawing/2014/main" id="{4FEEB98F-3872-5B4F-83D9-59CC4D8DEA14}"/>
              </a:ext>
            </a:extLst>
          </p:cNvPr>
          <p:cNvPicPr>
            <a:picLocks noChangeAspect="1"/>
          </p:cNvPicPr>
          <p:nvPr/>
        </p:nvPicPr>
        <p:blipFill rotWithShape="1">
          <a:blip r:embed="rId2"/>
          <a:srcRect l="44257" r="8478"/>
          <a:stretch/>
        </p:blipFill>
        <p:spPr>
          <a:xfrm flipH="1">
            <a:off x="0" y="0"/>
            <a:ext cx="2758190" cy="6857990"/>
          </a:xfrm>
          <a:prstGeom prst="rect">
            <a:avLst/>
          </a:prstGeom>
        </p:spPr>
      </p:pic>
    </p:spTree>
    <p:extLst>
      <p:ext uri="{BB962C8B-B14F-4D97-AF65-F5344CB8AC3E}">
        <p14:creationId xmlns:p14="http://schemas.microsoft.com/office/powerpoint/2010/main" val="4060511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r>
              <a:rPr lang="en-US" sz="4800" b="1" dirty="0">
                <a:latin typeface="Cambria" panose="02040503050406030204" pitchFamily="18" charset="0"/>
              </a:rPr>
              <a:t>Ephesians 5:8-10</a:t>
            </a:r>
          </a:p>
        </p:txBody>
      </p:sp>
      <p:sp>
        <p:nvSpPr>
          <p:cNvPr id="8" name="TextBox 7">
            <a:extLst>
              <a:ext uri="{FF2B5EF4-FFF2-40B4-BE49-F238E27FC236}">
                <a16:creationId xmlns:a16="http://schemas.microsoft.com/office/drawing/2014/main" id="{D5684E47-02BB-1042-A327-3A851876B99D}"/>
              </a:ext>
            </a:extLst>
          </p:cNvPr>
          <p:cNvSpPr txBox="1"/>
          <p:nvPr/>
        </p:nvSpPr>
        <p:spPr>
          <a:xfrm>
            <a:off x="3223647" y="1952787"/>
            <a:ext cx="5207431" cy="4154984"/>
          </a:xfrm>
          <a:prstGeom prst="rect">
            <a:avLst/>
          </a:prstGeom>
          <a:noFill/>
        </p:spPr>
        <p:txBody>
          <a:bodyPr wrap="square" rtlCol="0">
            <a:spAutoFit/>
          </a:bodyPr>
          <a:lstStyle/>
          <a:p>
            <a:pPr algn="ctr">
              <a:spcAft>
                <a:spcPts val="1800"/>
              </a:spcAft>
            </a:pPr>
            <a:r>
              <a:rPr lang="en-US" sz="4100" dirty="0">
                <a:latin typeface="Calibri Light" panose="020F0302020204030204" pitchFamily="34" charset="0"/>
                <a:cs typeface="Calibri Light" panose="020F0302020204030204" pitchFamily="34" charset="0"/>
              </a:rPr>
              <a:t>Some early manuscripts (</a:t>
            </a:r>
            <a:r>
              <a:rPr lang="en-US" sz="4400" dirty="0" err="1">
                <a:latin typeface="Times New Roman" panose="02020603050405020304" pitchFamily="18" charset="0"/>
                <a:cs typeface="Times New Roman" panose="02020603050405020304" pitchFamily="18" charset="0"/>
              </a:rPr>
              <a:t>א</a:t>
            </a:r>
            <a:r>
              <a:rPr lang="en-US" sz="4100" dirty="0">
                <a:latin typeface="Calibri Light" panose="020F0302020204030204" pitchFamily="34" charset="0"/>
                <a:cs typeface="Calibri Light" panose="020F0302020204030204" pitchFamily="34" charset="0"/>
              </a:rPr>
              <a:t>, A, B), “fruit of the light” (ASV, NASB, ESV)</a:t>
            </a:r>
          </a:p>
          <a:p>
            <a:pPr algn="ctr"/>
            <a:r>
              <a:rPr lang="en-US" sz="4100" dirty="0">
                <a:latin typeface="Calibri Light" panose="020F0302020204030204" pitchFamily="34" charset="0"/>
                <a:cs typeface="Calibri Light" panose="020F0302020204030204" pitchFamily="34" charset="0"/>
              </a:rPr>
              <a:t>Majority of manuscripts (</a:t>
            </a:r>
            <a:r>
              <a:rPr lang="en-US" sz="4100">
                <a:latin typeface="Calibri Light" panose="020F0302020204030204" pitchFamily="34" charset="0"/>
                <a:cs typeface="Calibri Light" panose="020F0302020204030204" pitchFamily="34" charset="0"/>
              </a:rPr>
              <a:t>P</a:t>
            </a:r>
            <a:r>
              <a:rPr lang="en-US" sz="4100" baseline="30000">
                <a:latin typeface="Calibri Light" panose="020F0302020204030204" pitchFamily="34" charset="0"/>
                <a:cs typeface="Calibri Light" panose="020F0302020204030204" pitchFamily="34" charset="0"/>
              </a:rPr>
              <a:t>46</a:t>
            </a:r>
            <a:r>
              <a:rPr lang="en-US" sz="4100">
                <a:latin typeface="Calibri Light" panose="020F0302020204030204" pitchFamily="34" charset="0"/>
                <a:cs typeface="Calibri Light" panose="020F0302020204030204" pitchFamily="34" charset="0"/>
              </a:rPr>
              <a:t>), “</a:t>
            </a:r>
            <a:r>
              <a:rPr lang="en-US" sz="4100" dirty="0">
                <a:latin typeface="Calibri Light" panose="020F0302020204030204" pitchFamily="34" charset="0"/>
                <a:cs typeface="Calibri Light" panose="020F0302020204030204" pitchFamily="34" charset="0"/>
              </a:rPr>
              <a:t>fruit of the Spirit” (KJV, NKJV) </a:t>
            </a:r>
          </a:p>
        </p:txBody>
      </p:sp>
      <p:pic>
        <p:nvPicPr>
          <p:cNvPr id="9" name="Picture 8">
            <a:extLst>
              <a:ext uri="{FF2B5EF4-FFF2-40B4-BE49-F238E27FC236}">
                <a16:creationId xmlns:a16="http://schemas.microsoft.com/office/drawing/2014/main" id="{11DF6CF1-B982-2B42-AE77-A1E7F1118F6B}"/>
              </a:ext>
            </a:extLst>
          </p:cNvPr>
          <p:cNvPicPr>
            <a:picLocks noChangeAspect="1"/>
          </p:cNvPicPr>
          <p:nvPr/>
        </p:nvPicPr>
        <p:blipFill rotWithShape="1">
          <a:blip r:embed="rId2"/>
          <a:srcRect l="44257" r="8478"/>
          <a:stretch/>
        </p:blipFill>
        <p:spPr>
          <a:xfrm flipH="1">
            <a:off x="0" y="0"/>
            <a:ext cx="2758190" cy="6857990"/>
          </a:xfrm>
          <a:prstGeom prst="rect">
            <a:avLst/>
          </a:prstGeom>
        </p:spPr>
      </p:pic>
    </p:spTree>
    <p:extLst>
      <p:ext uri="{BB962C8B-B14F-4D97-AF65-F5344CB8AC3E}">
        <p14:creationId xmlns:p14="http://schemas.microsoft.com/office/powerpoint/2010/main" val="3414312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r>
              <a:rPr lang="en-US" sz="4800" b="1" dirty="0">
                <a:latin typeface="Cambria" panose="02040503050406030204" pitchFamily="18" charset="0"/>
              </a:rPr>
              <a:t>Ephesians 5:8-10</a:t>
            </a:r>
          </a:p>
        </p:txBody>
      </p:sp>
      <p:sp>
        <p:nvSpPr>
          <p:cNvPr id="8" name="TextBox 7">
            <a:extLst>
              <a:ext uri="{FF2B5EF4-FFF2-40B4-BE49-F238E27FC236}">
                <a16:creationId xmlns:a16="http://schemas.microsoft.com/office/drawing/2014/main" id="{D5684E47-02BB-1042-A327-3A851876B99D}"/>
              </a:ext>
            </a:extLst>
          </p:cNvPr>
          <p:cNvSpPr txBox="1"/>
          <p:nvPr/>
        </p:nvSpPr>
        <p:spPr>
          <a:xfrm>
            <a:off x="3223647" y="1248250"/>
            <a:ext cx="5207431" cy="5339923"/>
          </a:xfrm>
          <a:prstGeom prst="rect">
            <a:avLst/>
          </a:prstGeom>
          <a:noFill/>
        </p:spPr>
        <p:txBody>
          <a:bodyPr wrap="square" rtlCol="0">
            <a:spAutoFit/>
          </a:bodyPr>
          <a:lstStyle/>
          <a:p>
            <a:pPr algn="ctr">
              <a:spcAft>
                <a:spcPts val="1800"/>
              </a:spcAft>
            </a:pPr>
            <a:r>
              <a:rPr lang="en-US" sz="3100" dirty="0">
                <a:latin typeface="Calibri Light" panose="020F0302020204030204" pitchFamily="34" charset="0"/>
                <a:cs typeface="Calibri Light" panose="020F0302020204030204" pitchFamily="34" charset="0"/>
              </a:rPr>
              <a:t>This is talking about qualities that will be produced by a life characterized by following the revelation of the Spirit—the way of light.</a:t>
            </a:r>
          </a:p>
          <a:p>
            <a:pPr algn="ctr">
              <a:spcAft>
                <a:spcPts val="1800"/>
              </a:spcAft>
            </a:pPr>
            <a:r>
              <a:rPr lang="en-US" sz="3100" dirty="0">
                <a:latin typeface="Calibri Light" panose="020F0302020204030204" pitchFamily="34" charset="0"/>
                <a:cs typeface="Calibri Light" panose="020F0302020204030204" pitchFamily="34" charset="0"/>
              </a:rPr>
              <a:t>Like Galatians 5:22-23, but more focused—“goodness, righteousness, and truth.”</a:t>
            </a:r>
          </a:p>
          <a:p>
            <a:pPr algn="ctr">
              <a:spcAft>
                <a:spcPts val="1800"/>
              </a:spcAft>
            </a:pPr>
            <a:r>
              <a:rPr lang="en-US" sz="3100" dirty="0">
                <a:latin typeface="Calibri Light" panose="020F0302020204030204" pitchFamily="34" charset="0"/>
                <a:cs typeface="Calibri Light" panose="020F0302020204030204" pitchFamily="34" charset="0"/>
              </a:rPr>
              <a:t>Not evil—good;  not wrong—right; not false—true.</a:t>
            </a:r>
            <a:r>
              <a:rPr lang="en-US" sz="3200" dirty="0">
                <a:latin typeface="Calibri Light" panose="020F0302020204030204" pitchFamily="34" charset="0"/>
                <a:cs typeface="Calibri Light" panose="020F0302020204030204" pitchFamily="34" charset="0"/>
              </a:rPr>
              <a:t>   </a:t>
            </a:r>
          </a:p>
        </p:txBody>
      </p:sp>
      <p:pic>
        <p:nvPicPr>
          <p:cNvPr id="9" name="Picture 8">
            <a:extLst>
              <a:ext uri="{FF2B5EF4-FFF2-40B4-BE49-F238E27FC236}">
                <a16:creationId xmlns:a16="http://schemas.microsoft.com/office/drawing/2014/main" id="{430853B4-BFC0-6043-BE34-1DCDF3425FF4}"/>
              </a:ext>
            </a:extLst>
          </p:cNvPr>
          <p:cNvPicPr>
            <a:picLocks noChangeAspect="1"/>
          </p:cNvPicPr>
          <p:nvPr/>
        </p:nvPicPr>
        <p:blipFill rotWithShape="1">
          <a:blip r:embed="rId2"/>
          <a:srcRect l="44257" r="8478"/>
          <a:stretch/>
        </p:blipFill>
        <p:spPr>
          <a:xfrm flipH="1">
            <a:off x="0" y="0"/>
            <a:ext cx="2758190" cy="6857990"/>
          </a:xfrm>
          <a:prstGeom prst="rect">
            <a:avLst/>
          </a:prstGeom>
        </p:spPr>
      </p:pic>
    </p:spTree>
    <p:extLst>
      <p:ext uri="{BB962C8B-B14F-4D97-AF65-F5344CB8AC3E}">
        <p14:creationId xmlns:p14="http://schemas.microsoft.com/office/powerpoint/2010/main" val="2511097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pPr algn="ctr"/>
            <a:r>
              <a:rPr lang="en-US" sz="4800" b="1" dirty="0">
                <a:latin typeface="Cambria" panose="02040503050406030204" pitchFamily="18" charset="0"/>
              </a:rPr>
              <a:t>Truth</a:t>
            </a:r>
          </a:p>
        </p:txBody>
      </p:sp>
      <p:pic>
        <p:nvPicPr>
          <p:cNvPr id="9" name="Picture 8">
            <a:extLst>
              <a:ext uri="{FF2B5EF4-FFF2-40B4-BE49-F238E27FC236}">
                <a16:creationId xmlns:a16="http://schemas.microsoft.com/office/drawing/2014/main" id="{40CB3A7F-8249-9C4E-B2E2-993DB356BFE5}"/>
              </a:ext>
            </a:extLst>
          </p:cNvPr>
          <p:cNvPicPr>
            <a:picLocks noChangeAspect="1"/>
          </p:cNvPicPr>
          <p:nvPr/>
        </p:nvPicPr>
        <p:blipFill rotWithShape="1">
          <a:blip r:embed="rId2"/>
          <a:srcRect l="44257" r="8478"/>
          <a:stretch/>
        </p:blipFill>
        <p:spPr>
          <a:xfrm flipH="1">
            <a:off x="0" y="0"/>
            <a:ext cx="2758190" cy="6857990"/>
          </a:xfrm>
          <a:prstGeom prst="rect">
            <a:avLst/>
          </a:prstGeom>
        </p:spPr>
      </p:pic>
      <p:sp>
        <p:nvSpPr>
          <p:cNvPr id="10" name="TextBox 9">
            <a:extLst>
              <a:ext uri="{FF2B5EF4-FFF2-40B4-BE49-F238E27FC236}">
                <a16:creationId xmlns:a16="http://schemas.microsoft.com/office/drawing/2014/main" id="{0B10FA93-B3AB-024B-8B71-B510023E7B44}"/>
              </a:ext>
            </a:extLst>
          </p:cNvPr>
          <p:cNvSpPr txBox="1"/>
          <p:nvPr/>
        </p:nvSpPr>
        <p:spPr>
          <a:xfrm>
            <a:off x="2983043" y="1605726"/>
            <a:ext cx="5829881" cy="4708981"/>
          </a:xfrm>
          <a:prstGeom prst="rect">
            <a:avLst/>
          </a:prstGeom>
          <a:noFill/>
        </p:spPr>
        <p:txBody>
          <a:bodyPr wrap="square" rtlCol="0">
            <a:spAutoFit/>
          </a:bodyPr>
          <a:lstStyle/>
          <a:p>
            <a:pPr marL="469900" indent="-469900">
              <a:spcAft>
                <a:spcPts val="600"/>
              </a:spcAft>
            </a:pPr>
            <a:r>
              <a:rPr lang="en-US" sz="4000" b="1" dirty="0">
                <a:latin typeface="Calibri" panose="020F0502020204030204" pitchFamily="34" charset="0"/>
                <a:cs typeface="Calibri" panose="020F0502020204030204" pitchFamily="34" charset="0"/>
              </a:rPr>
              <a:t>1.	Jesus Is “Truth.” </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He taught the “way of God in truth” (Matt. 22:16; cf. Mark 12:14; Luke 20:21).</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He spoke “the truth” in what He taught (Mark 12:32).</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But ultimate “truth” came through Him (John 1:14-17).</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He is “the truth” (John 14:1-6).</a:t>
            </a:r>
          </a:p>
        </p:txBody>
      </p:sp>
    </p:spTree>
    <p:extLst>
      <p:ext uri="{BB962C8B-B14F-4D97-AF65-F5344CB8AC3E}">
        <p14:creationId xmlns:p14="http://schemas.microsoft.com/office/powerpoint/2010/main" val="2656647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fade">
                                      <p:cBhvr>
                                        <p:cTn id="12" dur="1000"/>
                                        <p:tgtEl>
                                          <p:spTgt spid="10">
                                            <p:txEl>
                                              <p:pRg st="0" end="0"/>
                                            </p:txEl>
                                          </p:spTgt>
                                        </p:tgtEl>
                                      </p:cBhvr>
                                    </p:animEffect>
                                    <p:anim calcmode="lin" valueType="num">
                                      <p:cBhvr>
                                        <p:cTn id="13"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animEffect transition="in" filter="fade">
                                      <p:cBhvr>
                                        <p:cTn id="19" dur="1000"/>
                                        <p:tgtEl>
                                          <p:spTgt spid="10">
                                            <p:txEl>
                                              <p:pRg st="1" end="1"/>
                                            </p:txEl>
                                          </p:spTgt>
                                        </p:tgtEl>
                                      </p:cBhvr>
                                    </p:animEffect>
                                    <p:anim calcmode="lin" valueType="num">
                                      <p:cBhvr>
                                        <p:cTn id="20"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0">
                                            <p:txEl>
                                              <p:pRg st="2" end="2"/>
                                            </p:txEl>
                                          </p:spTgt>
                                        </p:tgtEl>
                                        <p:attrNameLst>
                                          <p:attrName>style.visibility</p:attrName>
                                        </p:attrNameLst>
                                      </p:cBhvr>
                                      <p:to>
                                        <p:strVal val="visible"/>
                                      </p:to>
                                    </p:set>
                                    <p:animEffect transition="in" filter="fade">
                                      <p:cBhvr>
                                        <p:cTn id="26" dur="1000"/>
                                        <p:tgtEl>
                                          <p:spTgt spid="10">
                                            <p:txEl>
                                              <p:pRg st="2" end="2"/>
                                            </p:txEl>
                                          </p:spTgt>
                                        </p:tgtEl>
                                      </p:cBhvr>
                                    </p:animEffect>
                                    <p:anim calcmode="lin" valueType="num">
                                      <p:cBhvr>
                                        <p:cTn id="27"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0">
                                            <p:txEl>
                                              <p:pRg st="3" end="3"/>
                                            </p:txEl>
                                          </p:spTgt>
                                        </p:tgtEl>
                                        <p:attrNameLst>
                                          <p:attrName>style.visibility</p:attrName>
                                        </p:attrNameLst>
                                      </p:cBhvr>
                                      <p:to>
                                        <p:strVal val="visible"/>
                                      </p:to>
                                    </p:set>
                                    <p:animEffect transition="in" filter="fade">
                                      <p:cBhvr>
                                        <p:cTn id="33" dur="1000"/>
                                        <p:tgtEl>
                                          <p:spTgt spid="10">
                                            <p:txEl>
                                              <p:pRg st="3" end="3"/>
                                            </p:txEl>
                                          </p:spTgt>
                                        </p:tgtEl>
                                      </p:cBhvr>
                                    </p:animEffect>
                                    <p:anim calcmode="lin" valueType="num">
                                      <p:cBhvr>
                                        <p:cTn id="34" dur="1000" fill="hold"/>
                                        <p:tgtEl>
                                          <p:spTgt spid="10">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1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0">
                                            <p:txEl>
                                              <p:pRg st="4" end="4"/>
                                            </p:txEl>
                                          </p:spTgt>
                                        </p:tgtEl>
                                        <p:attrNameLst>
                                          <p:attrName>style.visibility</p:attrName>
                                        </p:attrNameLst>
                                      </p:cBhvr>
                                      <p:to>
                                        <p:strVal val="visible"/>
                                      </p:to>
                                    </p:set>
                                    <p:animEffect transition="in" filter="fade">
                                      <p:cBhvr>
                                        <p:cTn id="40" dur="1000"/>
                                        <p:tgtEl>
                                          <p:spTgt spid="10">
                                            <p:txEl>
                                              <p:pRg st="4" end="4"/>
                                            </p:txEl>
                                          </p:spTgt>
                                        </p:tgtEl>
                                      </p:cBhvr>
                                    </p:animEffect>
                                    <p:anim calcmode="lin" valueType="num">
                                      <p:cBhvr>
                                        <p:cTn id="41" dur="1000" fill="hold"/>
                                        <p:tgtEl>
                                          <p:spTgt spid="10">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1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pPr algn="ctr"/>
            <a:r>
              <a:rPr lang="en-US" sz="4800" b="1" dirty="0">
                <a:latin typeface="Cambria" panose="02040503050406030204" pitchFamily="18" charset="0"/>
              </a:rPr>
              <a:t>Truth</a:t>
            </a:r>
          </a:p>
        </p:txBody>
      </p:sp>
      <p:pic>
        <p:nvPicPr>
          <p:cNvPr id="9" name="Picture 8">
            <a:extLst>
              <a:ext uri="{FF2B5EF4-FFF2-40B4-BE49-F238E27FC236}">
                <a16:creationId xmlns:a16="http://schemas.microsoft.com/office/drawing/2014/main" id="{40CB3A7F-8249-9C4E-B2E2-993DB356BFE5}"/>
              </a:ext>
            </a:extLst>
          </p:cNvPr>
          <p:cNvPicPr>
            <a:picLocks noChangeAspect="1"/>
          </p:cNvPicPr>
          <p:nvPr/>
        </p:nvPicPr>
        <p:blipFill rotWithShape="1">
          <a:blip r:embed="rId2"/>
          <a:srcRect l="44257" r="8478"/>
          <a:stretch/>
        </p:blipFill>
        <p:spPr>
          <a:xfrm flipH="1">
            <a:off x="0" y="0"/>
            <a:ext cx="2758190" cy="6857990"/>
          </a:xfrm>
          <a:prstGeom prst="rect">
            <a:avLst/>
          </a:prstGeom>
        </p:spPr>
      </p:pic>
      <p:sp>
        <p:nvSpPr>
          <p:cNvPr id="10" name="TextBox 9">
            <a:extLst>
              <a:ext uri="{FF2B5EF4-FFF2-40B4-BE49-F238E27FC236}">
                <a16:creationId xmlns:a16="http://schemas.microsoft.com/office/drawing/2014/main" id="{0B10FA93-B3AB-024B-8B71-B510023E7B44}"/>
              </a:ext>
            </a:extLst>
          </p:cNvPr>
          <p:cNvSpPr txBox="1"/>
          <p:nvPr/>
        </p:nvSpPr>
        <p:spPr>
          <a:xfrm>
            <a:off x="2983043" y="1605726"/>
            <a:ext cx="5829881" cy="4170372"/>
          </a:xfrm>
          <a:prstGeom prst="rect">
            <a:avLst/>
          </a:prstGeom>
          <a:noFill/>
        </p:spPr>
        <p:txBody>
          <a:bodyPr wrap="square" rtlCol="0">
            <a:spAutoFit/>
          </a:bodyPr>
          <a:lstStyle/>
          <a:p>
            <a:pPr marL="469900" indent="-469900">
              <a:spcAft>
                <a:spcPts val="600"/>
              </a:spcAft>
            </a:pPr>
            <a:r>
              <a:rPr lang="en-US" sz="4000" b="1" dirty="0">
                <a:latin typeface="Calibri" panose="020F0502020204030204" pitchFamily="34" charset="0"/>
                <a:cs typeface="Calibri" panose="020F0502020204030204" pitchFamily="34" charset="0"/>
              </a:rPr>
              <a:t>2.	 “The Way of Truth.” </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The world does not know the truth (John 18:33-38).</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Disciples of Jesus know the truth (John 3:19-21).</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The truth sets one free (John 8:31-32)—from sin, doubt, fear, the world.</a:t>
            </a:r>
          </a:p>
        </p:txBody>
      </p:sp>
    </p:spTree>
    <p:extLst>
      <p:ext uri="{BB962C8B-B14F-4D97-AF65-F5344CB8AC3E}">
        <p14:creationId xmlns:p14="http://schemas.microsoft.com/office/powerpoint/2010/main" val="2346916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Effect transition="in" filter="fade">
                                      <p:cBhvr>
                                        <p:cTn id="14" dur="1000"/>
                                        <p:tgtEl>
                                          <p:spTgt spid="10">
                                            <p:txEl>
                                              <p:pRg st="1" end="1"/>
                                            </p:txEl>
                                          </p:spTgt>
                                        </p:tgtEl>
                                      </p:cBhvr>
                                    </p:animEffect>
                                    <p:anim calcmode="lin" valueType="num">
                                      <p:cBhvr>
                                        <p:cTn id="15"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xEl>
                                              <p:pRg st="2" end="2"/>
                                            </p:txEl>
                                          </p:spTgt>
                                        </p:tgtEl>
                                        <p:attrNameLst>
                                          <p:attrName>style.visibility</p:attrName>
                                        </p:attrNameLst>
                                      </p:cBhvr>
                                      <p:to>
                                        <p:strVal val="visible"/>
                                      </p:to>
                                    </p:set>
                                    <p:animEffect transition="in" filter="fade">
                                      <p:cBhvr>
                                        <p:cTn id="21" dur="1000"/>
                                        <p:tgtEl>
                                          <p:spTgt spid="10">
                                            <p:txEl>
                                              <p:pRg st="2" end="2"/>
                                            </p:txEl>
                                          </p:spTgt>
                                        </p:tgtEl>
                                      </p:cBhvr>
                                    </p:animEffect>
                                    <p:anim calcmode="lin" valueType="num">
                                      <p:cBhvr>
                                        <p:cTn id="22"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xEl>
                                              <p:pRg st="3" end="3"/>
                                            </p:txEl>
                                          </p:spTgt>
                                        </p:tgtEl>
                                        <p:attrNameLst>
                                          <p:attrName>style.visibility</p:attrName>
                                        </p:attrNameLst>
                                      </p:cBhvr>
                                      <p:to>
                                        <p:strVal val="visible"/>
                                      </p:to>
                                    </p:set>
                                    <p:animEffect transition="in" filter="fade">
                                      <p:cBhvr>
                                        <p:cTn id="28" dur="1000"/>
                                        <p:tgtEl>
                                          <p:spTgt spid="10">
                                            <p:txEl>
                                              <p:pRg st="3" end="3"/>
                                            </p:txEl>
                                          </p:spTgt>
                                        </p:tgtEl>
                                      </p:cBhvr>
                                    </p:animEffect>
                                    <p:anim calcmode="lin" valueType="num">
                                      <p:cBhvr>
                                        <p:cTn id="29" dur="1000" fill="hold"/>
                                        <p:tgtEl>
                                          <p:spTgt spid="1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D9DBF1E-1280-F848-ADC1-B765957C0DB0}"/>
              </a:ext>
            </a:extLst>
          </p:cNvPr>
          <p:cNvSpPr txBox="1"/>
          <p:nvPr/>
        </p:nvSpPr>
        <p:spPr>
          <a:xfrm>
            <a:off x="3177153" y="309966"/>
            <a:ext cx="5579389" cy="830997"/>
          </a:xfrm>
          <a:prstGeom prst="rect">
            <a:avLst/>
          </a:prstGeom>
          <a:noFill/>
        </p:spPr>
        <p:txBody>
          <a:bodyPr wrap="square" rtlCol="0">
            <a:spAutoFit/>
          </a:bodyPr>
          <a:lstStyle/>
          <a:p>
            <a:pPr algn="ctr"/>
            <a:r>
              <a:rPr lang="en-US" sz="4800" b="1" dirty="0">
                <a:latin typeface="Cambria" panose="02040503050406030204" pitchFamily="18" charset="0"/>
              </a:rPr>
              <a:t>Truth</a:t>
            </a:r>
          </a:p>
        </p:txBody>
      </p:sp>
      <p:pic>
        <p:nvPicPr>
          <p:cNvPr id="9" name="Picture 8">
            <a:extLst>
              <a:ext uri="{FF2B5EF4-FFF2-40B4-BE49-F238E27FC236}">
                <a16:creationId xmlns:a16="http://schemas.microsoft.com/office/drawing/2014/main" id="{40CB3A7F-8249-9C4E-B2E2-993DB356BFE5}"/>
              </a:ext>
            </a:extLst>
          </p:cNvPr>
          <p:cNvPicPr>
            <a:picLocks noChangeAspect="1"/>
          </p:cNvPicPr>
          <p:nvPr/>
        </p:nvPicPr>
        <p:blipFill rotWithShape="1">
          <a:blip r:embed="rId2"/>
          <a:srcRect l="44257" r="8478"/>
          <a:stretch/>
        </p:blipFill>
        <p:spPr>
          <a:xfrm flipH="1">
            <a:off x="0" y="0"/>
            <a:ext cx="2758190" cy="6857990"/>
          </a:xfrm>
          <a:prstGeom prst="rect">
            <a:avLst/>
          </a:prstGeom>
        </p:spPr>
      </p:pic>
      <p:sp>
        <p:nvSpPr>
          <p:cNvPr id="10" name="TextBox 9">
            <a:extLst>
              <a:ext uri="{FF2B5EF4-FFF2-40B4-BE49-F238E27FC236}">
                <a16:creationId xmlns:a16="http://schemas.microsoft.com/office/drawing/2014/main" id="{0B10FA93-B3AB-024B-8B71-B510023E7B44}"/>
              </a:ext>
            </a:extLst>
          </p:cNvPr>
          <p:cNvSpPr txBox="1"/>
          <p:nvPr/>
        </p:nvSpPr>
        <p:spPr>
          <a:xfrm>
            <a:off x="2983043" y="1605726"/>
            <a:ext cx="5892943" cy="4785926"/>
          </a:xfrm>
          <a:prstGeom prst="rect">
            <a:avLst/>
          </a:prstGeom>
          <a:noFill/>
        </p:spPr>
        <p:txBody>
          <a:bodyPr wrap="square" rtlCol="0">
            <a:spAutoFit/>
          </a:bodyPr>
          <a:lstStyle/>
          <a:p>
            <a:pPr marL="469900" indent="-469900">
              <a:spcAft>
                <a:spcPts val="600"/>
              </a:spcAft>
            </a:pPr>
            <a:r>
              <a:rPr lang="en-US" sz="4000" b="1" dirty="0">
                <a:latin typeface="Calibri" panose="020F0502020204030204" pitchFamily="34" charset="0"/>
                <a:cs typeface="Calibri" panose="020F0502020204030204" pitchFamily="34" charset="0"/>
              </a:rPr>
              <a:t>3.	 We Must. . .</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Believe the truth (Eph. 1:11-14; 2 Thess. 2:9-12).</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Love the truth (2 Thess. 2:10).</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Obey the truth (1 Pet. 1:22-23; Gal. 3:1, 5:7; Rom. 2:8).</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Worship in truth (John 4:21-24; 2 Pet. 2:18; 1 John 4:6).</a:t>
            </a:r>
          </a:p>
          <a:p>
            <a:pPr marL="823913" indent="-457200">
              <a:spcAft>
                <a:spcPts val="600"/>
              </a:spcAft>
              <a:buFont typeface="Arial" panose="020B0604020202020204" pitchFamily="34" charset="0"/>
              <a:buChar char="•"/>
            </a:pPr>
            <a:r>
              <a:rPr lang="en-US" sz="3000" dirty="0">
                <a:latin typeface="Calibri Light" panose="020F0302020204030204" pitchFamily="34" charset="0"/>
                <a:cs typeface="Calibri Light" panose="020F0302020204030204" pitchFamily="34" charset="0"/>
              </a:rPr>
              <a:t>Walk </a:t>
            </a:r>
            <a:r>
              <a:rPr lang="en-US" sz="3000">
                <a:latin typeface="Calibri Light" panose="020F0302020204030204" pitchFamily="34" charset="0"/>
                <a:cs typeface="Calibri Light" panose="020F0302020204030204" pitchFamily="34" charset="0"/>
              </a:rPr>
              <a:t>in truth (2 John 4).</a:t>
            </a:r>
            <a:endParaRPr lang="en-US" sz="30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152995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Effect transition="in" filter="fade">
                                      <p:cBhvr>
                                        <p:cTn id="14" dur="1000"/>
                                        <p:tgtEl>
                                          <p:spTgt spid="10">
                                            <p:txEl>
                                              <p:pRg st="1" end="1"/>
                                            </p:txEl>
                                          </p:spTgt>
                                        </p:tgtEl>
                                      </p:cBhvr>
                                    </p:animEffect>
                                    <p:anim calcmode="lin" valueType="num">
                                      <p:cBhvr>
                                        <p:cTn id="15"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xEl>
                                              <p:pRg st="2" end="2"/>
                                            </p:txEl>
                                          </p:spTgt>
                                        </p:tgtEl>
                                        <p:attrNameLst>
                                          <p:attrName>style.visibility</p:attrName>
                                        </p:attrNameLst>
                                      </p:cBhvr>
                                      <p:to>
                                        <p:strVal val="visible"/>
                                      </p:to>
                                    </p:set>
                                    <p:animEffect transition="in" filter="fade">
                                      <p:cBhvr>
                                        <p:cTn id="21" dur="1000"/>
                                        <p:tgtEl>
                                          <p:spTgt spid="10">
                                            <p:txEl>
                                              <p:pRg st="2" end="2"/>
                                            </p:txEl>
                                          </p:spTgt>
                                        </p:tgtEl>
                                      </p:cBhvr>
                                    </p:animEffect>
                                    <p:anim calcmode="lin" valueType="num">
                                      <p:cBhvr>
                                        <p:cTn id="22"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xEl>
                                              <p:pRg st="3" end="3"/>
                                            </p:txEl>
                                          </p:spTgt>
                                        </p:tgtEl>
                                        <p:attrNameLst>
                                          <p:attrName>style.visibility</p:attrName>
                                        </p:attrNameLst>
                                      </p:cBhvr>
                                      <p:to>
                                        <p:strVal val="visible"/>
                                      </p:to>
                                    </p:set>
                                    <p:animEffect transition="in" filter="fade">
                                      <p:cBhvr>
                                        <p:cTn id="28" dur="1000"/>
                                        <p:tgtEl>
                                          <p:spTgt spid="10">
                                            <p:txEl>
                                              <p:pRg st="3" end="3"/>
                                            </p:txEl>
                                          </p:spTgt>
                                        </p:tgtEl>
                                      </p:cBhvr>
                                    </p:animEffect>
                                    <p:anim calcmode="lin" valueType="num">
                                      <p:cBhvr>
                                        <p:cTn id="29" dur="1000" fill="hold"/>
                                        <p:tgtEl>
                                          <p:spTgt spid="1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
                                            <p:txEl>
                                              <p:pRg st="4" end="4"/>
                                            </p:txEl>
                                          </p:spTgt>
                                        </p:tgtEl>
                                        <p:attrNameLst>
                                          <p:attrName>style.visibility</p:attrName>
                                        </p:attrNameLst>
                                      </p:cBhvr>
                                      <p:to>
                                        <p:strVal val="visible"/>
                                      </p:to>
                                    </p:set>
                                    <p:animEffect transition="in" filter="fade">
                                      <p:cBhvr>
                                        <p:cTn id="35" dur="1000"/>
                                        <p:tgtEl>
                                          <p:spTgt spid="10">
                                            <p:txEl>
                                              <p:pRg st="4" end="4"/>
                                            </p:txEl>
                                          </p:spTgt>
                                        </p:tgtEl>
                                      </p:cBhvr>
                                    </p:animEffect>
                                    <p:anim calcmode="lin" valueType="num">
                                      <p:cBhvr>
                                        <p:cTn id="36" dur="1000" fill="hold"/>
                                        <p:tgtEl>
                                          <p:spTgt spid="10">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xEl>
                                              <p:pRg st="5" end="5"/>
                                            </p:txEl>
                                          </p:spTgt>
                                        </p:tgtEl>
                                        <p:attrNameLst>
                                          <p:attrName>style.visibility</p:attrName>
                                        </p:attrNameLst>
                                      </p:cBhvr>
                                      <p:to>
                                        <p:strVal val="visible"/>
                                      </p:to>
                                    </p:set>
                                    <p:animEffect transition="in" filter="fade">
                                      <p:cBhvr>
                                        <p:cTn id="42" dur="1000"/>
                                        <p:tgtEl>
                                          <p:spTgt spid="10">
                                            <p:txEl>
                                              <p:pRg st="5" end="5"/>
                                            </p:txEl>
                                          </p:spTgt>
                                        </p:tgtEl>
                                      </p:cBhvr>
                                    </p:animEffect>
                                    <p:anim calcmode="lin" valueType="num">
                                      <p:cBhvr>
                                        <p:cTn id="43" dur="1000" fill="hold"/>
                                        <p:tgtEl>
                                          <p:spTgt spid="10">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0">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bldLvl="2"/>
    </p:bldLst>
  </p:timing>
</p:sld>
</file>

<file path=ppt/theme/theme1.xml><?xml version="1.0" encoding="utf-8"?>
<a:theme xmlns:a="http://schemas.openxmlformats.org/drawingml/2006/main" name="TornVTI">
  <a:themeElements>
    <a:clrScheme name="Custom 1">
      <a:dk1>
        <a:sysClr val="windowText" lastClr="000000"/>
      </a:dk1>
      <a:lt1>
        <a:sysClr val="window" lastClr="FFFFFF"/>
      </a:lt1>
      <a:dk2>
        <a:srgbClr val="131523"/>
      </a:dk2>
      <a:lt2>
        <a:srgbClr val="E7E6E6"/>
      </a:lt2>
      <a:accent1>
        <a:srgbClr val="3FB96C"/>
      </a:accent1>
      <a:accent2>
        <a:srgbClr val="699EFA"/>
      </a:accent2>
      <a:accent3>
        <a:srgbClr val="8039C1"/>
      </a:accent3>
      <a:accent4>
        <a:srgbClr val="D1971A"/>
      </a:accent4>
      <a:accent5>
        <a:srgbClr val="E62B59"/>
      </a:accent5>
      <a:accent6>
        <a:srgbClr val="9CA2AB"/>
      </a:accent6>
      <a:hlink>
        <a:srgbClr val="FFFFFF"/>
      </a:hlink>
      <a:folHlink>
        <a:srgbClr val="57618E"/>
      </a:folHlink>
    </a:clrScheme>
    <a:fontScheme name="Torn">
      <a:majorFont>
        <a:latin typeface="Impact"/>
        <a:ea typeface=""/>
        <a:cs typeface=""/>
      </a:majorFont>
      <a:minorFont>
        <a:latin typeface="Arial Nova Co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ornVTI" id="{D93270A2-BAD7-4DCC-9D1D-3427EACCFA88}" vid="{1B17486C-9B79-43FC-98F9-5BF7AA5600D2}"/>
    </a:ext>
  </a:extLst>
</a:theme>
</file>

<file path=docProps/app.xml><?xml version="1.0" encoding="utf-8"?>
<Properties xmlns="http://schemas.openxmlformats.org/officeDocument/2006/extended-properties" xmlns:vt="http://schemas.openxmlformats.org/officeDocument/2006/docPropsVTypes">
  <TotalTime>170</TotalTime>
  <Words>346</Words>
  <Application>Microsoft Macintosh PowerPoint</Application>
  <PresentationFormat>On-screen Show (4:3)</PresentationFormat>
  <Paragraphs>27</Paragraphs>
  <Slides>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Arial Nova Cond</vt:lpstr>
      <vt:lpstr>Calibri</vt:lpstr>
      <vt:lpstr>Calibri Light</vt:lpstr>
      <vt:lpstr>Cambria</vt:lpstr>
      <vt:lpstr>Impact</vt:lpstr>
      <vt:lpstr>Times New Roman</vt:lpstr>
      <vt:lpstr>TornVTI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24</cp:revision>
  <dcterms:created xsi:type="dcterms:W3CDTF">2021-11-17T04:10:13Z</dcterms:created>
  <dcterms:modified xsi:type="dcterms:W3CDTF">2021-12-26T22:50:44Z</dcterms:modified>
</cp:coreProperties>
</file>