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1122363"/>
            <a:ext cx="7372350" cy="2387600"/>
          </a:xfrm>
        </p:spPr>
        <p:txBody>
          <a:bodyPr anchor="b">
            <a:normAutofit/>
          </a:bodyPr>
          <a:lstStyle>
            <a:lvl1pPr algn="l">
              <a:defRPr sz="3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3602038"/>
            <a:ext cx="7372350" cy="1655762"/>
          </a:xfrm>
        </p:spPr>
        <p:txBody>
          <a:bodyPr>
            <a:norm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136526"/>
            <a:ext cx="20574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30861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8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1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731520"/>
            <a:ext cx="1971675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731520"/>
            <a:ext cx="5800725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3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3/1/22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8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3/1/22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195848"/>
            <a:ext cx="38862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2195848"/>
            <a:ext cx="38862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0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731521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2149131"/>
            <a:ext cx="3868340" cy="693696"/>
          </a:xfrm>
        </p:spPr>
        <p:txBody>
          <a:bodyPr anchor="b">
            <a:normAutofit/>
          </a:bodyPr>
          <a:lstStyle>
            <a:lvl1pPr marL="0" indent="0">
              <a:buNone/>
              <a:defRPr sz="1500" b="0" i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910626"/>
            <a:ext cx="3868340" cy="3100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2149131"/>
            <a:ext cx="3887391" cy="693696"/>
          </a:xfrm>
        </p:spPr>
        <p:txBody>
          <a:bodyPr anchor="b">
            <a:normAutofit/>
          </a:bodyPr>
          <a:lstStyle>
            <a:lvl1pPr marL="0" indent="0">
              <a:buNone/>
              <a:defRPr sz="1500" b="0" i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910626"/>
            <a:ext cx="3887391" cy="3100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3/1/22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1521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3/1/22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0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3/1/22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8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731520"/>
            <a:ext cx="2949178" cy="2346326"/>
          </a:xfrm>
        </p:spPr>
        <p:txBody>
          <a:bodyPr anchor="b">
            <a:noAutofit/>
          </a:bodyPr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31521"/>
            <a:ext cx="4629150" cy="5129530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24399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3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731520"/>
            <a:ext cx="2949178" cy="2341564"/>
          </a:xfrm>
        </p:spPr>
        <p:txBody>
          <a:bodyPr anchor="b">
            <a:noAutofit/>
          </a:bodyPr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687257"/>
            <a:ext cx="4629150" cy="517379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3429001"/>
            <a:ext cx="2949178" cy="243998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3/1/22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8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2" y="1"/>
            <a:ext cx="9144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9" y="-1"/>
            <a:ext cx="9144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732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2189408"/>
            <a:ext cx="78867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1365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spc="113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3/1/22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8651" y="6356351"/>
            <a:ext cx="25879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cap="all" spc="113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2601" y="3246435"/>
            <a:ext cx="47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spc="113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7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3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135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14F1A-B091-CD4A-9AE3-851207A1B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4" name="Picture 3" descr="Abstract defocused background">
            <a:extLst>
              <a:ext uri="{FF2B5EF4-FFF2-40B4-BE49-F238E27FC236}">
                <a16:creationId xmlns:a16="http://schemas.microsoft.com/office/drawing/2014/main" id="{31B31323-6D9B-4CC0-BDB4-906CC1CC3F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r="2018" b="1"/>
          <a:stretch/>
        </p:blipFill>
        <p:spPr>
          <a:xfrm>
            <a:off x="0" y="0"/>
            <a:ext cx="9142342" cy="6858000"/>
          </a:xfrm>
          <a:prstGeom prst="rect">
            <a:avLst/>
          </a:prstGeom>
          <a:ln w="12700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6D62FC-83F9-8A41-9D50-80ABBB583EBB}"/>
              </a:ext>
            </a:extLst>
          </p:cNvPr>
          <p:cNvSpPr txBox="1"/>
          <p:nvPr/>
        </p:nvSpPr>
        <p:spPr>
          <a:xfrm>
            <a:off x="641684" y="786063"/>
            <a:ext cx="77964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Association in Christ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C52246-448A-AD44-918F-72B253F5245A}"/>
              </a:ext>
            </a:extLst>
          </p:cNvPr>
          <p:cNvCxnSpPr>
            <a:cxnSpLocks/>
          </p:cNvCxnSpPr>
          <p:nvPr/>
        </p:nvCxnSpPr>
        <p:spPr>
          <a:xfrm>
            <a:off x="737937" y="1812758"/>
            <a:ext cx="75077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41CF2FA-CF71-D14D-8D54-9A1FCF2530BB}"/>
              </a:ext>
            </a:extLst>
          </p:cNvPr>
          <p:cNvSpPr txBox="1"/>
          <p:nvPr/>
        </p:nvSpPr>
        <p:spPr>
          <a:xfrm>
            <a:off x="705852" y="1844840"/>
            <a:ext cx="7780421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The Special Bond in Christ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Jesus’s Family (Matt. 12:46-50)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Jesus’s Brethren (Heb. 2:10-13)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Children of God (1 John 3:1-3)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Devoted to One Another (Rom. 12:10)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Obey and Submit (Heb. 13:13-17)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Especially (Gal. 6:7-10)</a:t>
            </a:r>
          </a:p>
        </p:txBody>
      </p:sp>
    </p:spTree>
    <p:extLst>
      <p:ext uri="{BB962C8B-B14F-4D97-AF65-F5344CB8AC3E}">
        <p14:creationId xmlns:p14="http://schemas.microsoft.com/office/powerpoint/2010/main" val="1152928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14F1A-B091-CD4A-9AE3-851207A1B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4" name="Picture 3" descr="Abstract defocused background">
            <a:extLst>
              <a:ext uri="{FF2B5EF4-FFF2-40B4-BE49-F238E27FC236}">
                <a16:creationId xmlns:a16="http://schemas.microsoft.com/office/drawing/2014/main" id="{31B31323-6D9B-4CC0-BDB4-906CC1CC3F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r="2018" b="1"/>
          <a:stretch/>
        </p:blipFill>
        <p:spPr>
          <a:xfrm>
            <a:off x="0" y="0"/>
            <a:ext cx="9142342" cy="6858000"/>
          </a:xfrm>
          <a:prstGeom prst="rect">
            <a:avLst/>
          </a:prstGeom>
          <a:ln w="12700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6D62FC-83F9-8A41-9D50-80ABBB583EBB}"/>
              </a:ext>
            </a:extLst>
          </p:cNvPr>
          <p:cNvSpPr txBox="1"/>
          <p:nvPr/>
        </p:nvSpPr>
        <p:spPr>
          <a:xfrm>
            <a:off x="641684" y="786063"/>
            <a:ext cx="77964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Association in Christ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C52246-448A-AD44-918F-72B253F5245A}"/>
              </a:ext>
            </a:extLst>
          </p:cNvPr>
          <p:cNvCxnSpPr>
            <a:cxnSpLocks/>
          </p:cNvCxnSpPr>
          <p:nvPr/>
        </p:nvCxnSpPr>
        <p:spPr>
          <a:xfrm>
            <a:off x="737937" y="1812758"/>
            <a:ext cx="75077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41CF2FA-CF71-D14D-8D54-9A1FCF2530BB}"/>
              </a:ext>
            </a:extLst>
          </p:cNvPr>
          <p:cNvSpPr txBox="1"/>
          <p:nvPr/>
        </p:nvSpPr>
        <p:spPr>
          <a:xfrm>
            <a:off x="705852" y="1844840"/>
            <a:ext cx="7780421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Toward Those Outside 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Love Them (Matt. 5:43-48)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Be Light to Them (Matt. 5:13-16)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Guard Influence (2 Cor. 6:14-18)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Focused Association (Matt. 9:9-13)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Not Fellowship (Eph. 5:11-16)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The Danger (1 Cor. 15:33)</a:t>
            </a:r>
          </a:p>
        </p:txBody>
      </p:sp>
    </p:spTree>
    <p:extLst>
      <p:ext uri="{BB962C8B-B14F-4D97-AF65-F5344CB8AC3E}">
        <p14:creationId xmlns:p14="http://schemas.microsoft.com/office/powerpoint/2010/main" val="42924033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14F1A-B091-CD4A-9AE3-851207A1B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4" name="Picture 3" descr="Abstract defocused background">
            <a:extLst>
              <a:ext uri="{FF2B5EF4-FFF2-40B4-BE49-F238E27FC236}">
                <a16:creationId xmlns:a16="http://schemas.microsoft.com/office/drawing/2014/main" id="{31B31323-6D9B-4CC0-BDB4-906CC1CC3F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r="2018" b="1"/>
          <a:stretch/>
        </p:blipFill>
        <p:spPr>
          <a:xfrm>
            <a:off x="0" y="0"/>
            <a:ext cx="9142342" cy="6858000"/>
          </a:xfrm>
          <a:prstGeom prst="rect">
            <a:avLst/>
          </a:prstGeom>
          <a:ln w="12700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6D62FC-83F9-8A41-9D50-80ABBB583EBB}"/>
              </a:ext>
            </a:extLst>
          </p:cNvPr>
          <p:cNvSpPr txBox="1"/>
          <p:nvPr/>
        </p:nvSpPr>
        <p:spPr>
          <a:xfrm>
            <a:off x="641684" y="786063"/>
            <a:ext cx="77964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Association in Christ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C52246-448A-AD44-918F-72B253F5245A}"/>
              </a:ext>
            </a:extLst>
          </p:cNvPr>
          <p:cNvCxnSpPr>
            <a:cxnSpLocks/>
          </p:cNvCxnSpPr>
          <p:nvPr/>
        </p:nvCxnSpPr>
        <p:spPr>
          <a:xfrm>
            <a:off x="737937" y="1812758"/>
            <a:ext cx="75077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41CF2FA-CF71-D14D-8D54-9A1FCF2530BB}"/>
              </a:ext>
            </a:extLst>
          </p:cNvPr>
          <p:cNvSpPr txBox="1"/>
          <p:nvPr/>
        </p:nvSpPr>
        <p:spPr>
          <a:xfrm>
            <a:off x="705852" y="1844840"/>
            <a:ext cx="7780421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To Christians in Error and Sin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Discipline (Matt. 18:15-20)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 Little Leaven (1 Cor. 5:1-7)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Different Approach (1 Cor. 5:9-13)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To Cause Shame (2 Thess. 3:6-15)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Sorrow to Repentance (2 Cor. 7:8-10)</a:t>
            </a:r>
          </a:p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Share in Evil Deeds (2 John 8-11)</a:t>
            </a:r>
          </a:p>
        </p:txBody>
      </p:sp>
    </p:spTree>
    <p:extLst>
      <p:ext uri="{BB962C8B-B14F-4D97-AF65-F5344CB8AC3E}">
        <p14:creationId xmlns:p14="http://schemas.microsoft.com/office/powerpoint/2010/main" val="2631053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714F1A-B091-CD4A-9AE3-851207A1B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4" name="Picture 3" descr="Abstract defocused background">
            <a:extLst>
              <a:ext uri="{FF2B5EF4-FFF2-40B4-BE49-F238E27FC236}">
                <a16:creationId xmlns:a16="http://schemas.microsoft.com/office/drawing/2014/main" id="{31B31323-6D9B-4CC0-BDB4-906CC1CC3F5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r="2018" b="1"/>
          <a:stretch/>
        </p:blipFill>
        <p:spPr>
          <a:xfrm>
            <a:off x="0" y="0"/>
            <a:ext cx="9142342" cy="6858000"/>
          </a:xfrm>
          <a:prstGeom prst="rect">
            <a:avLst/>
          </a:prstGeom>
          <a:ln w="12700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6D62FC-83F9-8A41-9D50-80ABBB583EBB}"/>
              </a:ext>
            </a:extLst>
          </p:cNvPr>
          <p:cNvSpPr txBox="1"/>
          <p:nvPr/>
        </p:nvSpPr>
        <p:spPr>
          <a:xfrm>
            <a:off x="641684" y="786063"/>
            <a:ext cx="77964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Association in Christ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C52246-448A-AD44-918F-72B253F5245A}"/>
              </a:ext>
            </a:extLst>
          </p:cNvPr>
          <p:cNvCxnSpPr>
            <a:cxnSpLocks/>
          </p:cNvCxnSpPr>
          <p:nvPr/>
        </p:nvCxnSpPr>
        <p:spPr>
          <a:xfrm>
            <a:off x="737937" y="1812758"/>
            <a:ext cx="75077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41CF2FA-CF71-D14D-8D54-9A1FCF2530BB}"/>
              </a:ext>
            </a:extLst>
          </p:cNvPr>
          <p:cNvSpPr txBox="1"/>
          <p:nvPr/>
        </p:nvSpPr>
        <p:spPr>
          <a:xfrm>
            <a:off x="625642" y="3047998"/>
            <a:ext cx="78606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400" b="1" dirty="0">
                <a:latin typeface="Calibri" panose="020F0502020204030204" pitchFamily="34" charset="0"/>
                <a:cs typeface="Calibri" panose="020F0502020204030204" pitchFamily="34" charset="0"/>
              </a:rPr>
              <a:t>1 Peter 3:8-12</a:t>
            </a:r>
          </a:p>
        </p:txBody>
      </p:sp>
    </p:spTree>
    <p:extLst>
      <p:ext uri="{BB962C8B-B14F-4D97-AF65-F5344CB8AC3E}">
        <p14:creationId xmlns:p14="http://schemas.microsoft.com/office/powerpoint/2010/main" val="3216031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 bldLvl="2"/>
    </p:bldLst>
  </p:timing>
</p:sld>
</file>

<file path=ppt/theme/theme1.xml><?xml version="1.0" encoding="utf-8"?>
<a:theme xmlns:a="http://schemas.openxmlformats.org/drawingml/2006/main" name="ArchVTI">
  <a:themeElements>
    <a:clrScheme name="AnalogousFromRegularSeedRightStep">
      <a:dk1>
        <a:srgbClr val="000000"/>
      </a:dk1>
      <a:lt1>
        <a:srgbClr val="FFFFFF"/>
      </a:lt1>
      <a:dk2>
        <a:srgbClr val="293B21"/>
      </a:dk2>
      <a:lt2>
        <a:srgbClr val="E2E8E8"/>
      </a:lt2>
      <a:accent1>
        <a:srgbClr val="E73229"/>
      </a:accent1>
      <a:accent2>
        <a:srgbClr val="D56F17"/>
      </a:accent2>
      <a:accent3>
        <a:srgbClr val="B5A320"/>
      </a:accent3>
      <a:accent4>
        <a:srgbClr val="82B013"/>
      </a:accent4>
      <a:accent5>
        <a:srgbClr val="4DBB21"/>
      </a:accent5>
      <a:accent6>
        <a:srgbClr val="15BD2A"/>
      </a:accent6>
      <a:hlink>
        <a:srgbClr val="319095"/>
      </a:hlink>
      <a:folHlink>
        <a:srgbClr val="7F7F7F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170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Avenir Next LT Pro</vt:lpstr>
      <vt:lpstr>Calibri</vt:lpstr>
      <vt:lpstr>Footlight MT Light</vt:lpstr>
      <vt:lpstr>ArchVTI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10</cp:revision>
  <dcterms:created xsi:type="dcterms:W3CDTF">2022-02-26T16:49:01Z</dcterms:created>
  <dcterms:modified xsi:type="dcterms:W3CDTF">2022-03-01T19:58:18Z</dcterms:modified>
</cp:coreProperties>
</file>