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 id="2147483662" r:id="rId2"/>
  </p:sldMasterIdLst>
  <p:notesMasterIdLst>
    <p:notesMasterId r:id="rId7"/>
  </p:notesMasterIdLst>
  <p:sldIdLst>
    <p:sldId id="262" r:id="rId3"/>
    <p:sldId id="261" r:id="rId4"/>
    <p:sldId id="264" r:id="rId5"/>
    <p:sldId id="265" r:id="rId6"/>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itchFamily="2"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2"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2"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2"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2" charset="0"/>
        <a:ea typeface="+mn-ea"/>
        <a:cs typeface="+mn-cs"/>
      </a:defRPr>
    </a:lvl5pPr>
    <a:lvl6pPr marL="2286000" algn="l" defTabSz="914400" rtl="0" eaLnBrk="1" latinLnBrk="0" hangingPunct="1">
      <a:defRPr sz="2400" kern="1200">
        <a:solidFill>
          <a:schemeClr val="tx1"/>
        </a:solidFill>
        <a:latin typeface="Times" pitchFamily="2" charset="0"/>
        <a:ea typeface="+mn-ea"/>
        <a:cs typeface="+mn-cs"/>
      </a:defRPr>
    </a:lvl6pPr>
    <a:lvl7pPr marL="2743200" algn="l" defTabSz="914400" rtl="0" eaLnBrk="1" latinLnBrk="0" hangingPunct="1">
      <a:defRPr sz="2400" kern="1200">
        <a:solidFill>
          <a:schemeClr val="tx1"/>
        </a:solidFill>
        <a:latin typeface="Times" pitchFamily="2" charset="0"/>
        <a:ea typeface="+mn-ea"/>
        <a:cs typeface="+mn-cs"/>
      </a:defRPr>
    </a:lvl7pPr>
    <a:lvl8pPr marL="3200400" algn="l" defTabSz="914400" rtl="0" eaLnBrk="1" latinLnBrk="0" hangingPunct="1">
      <a:defRPr sz="2400" kern="1200">
        <a:solidFill>
          <a:schemeClr val="tx1"/>
        </a:solidFill>
        <a:latin typeface="Times" pitchFamily="2" charset="0"/>
        <a:ea typeface="+mn-ea"/>
        <a:cs typeface="+mn-cs"/>
      </a:defRPr>
    </a:lvl8pPr>
    <a:lvl9pPr marL="3657600" algn="l" defTabSz="914400" rtl="0" eaLnBrk="1" latinLnBrk="0" hangingPunct="1">
      <a:defRPr sz="2400" kern="1200">
        <a:solidFill>
          <a:schemeClr val="tx1"/>
        </a:solidFill>
        <a:latin typeface="Times" pitchFamily="2"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6"/>
    <p:restoredTop sz="94697"/>
  </p:normalViewPr>
  <p:slideViewPr>
    <p:cSldViewPr>
      <p:cViewPr varScale="1">
        <p:scale>
          <a:sx n="80" d="100"/>
          <a:sy n="80" d="100"/>
        </p:scale>
        <p:origin x="1496"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B4EA460-1EAC-834B-9ECE-C9867EFF09BC}"/>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imes" charset="0"/>
              </a:defRPr>
            </a:lvl1pPr>
          </a:lstStyle>
          <a:p>
            <a:pPr>
              <a:defRPr/>
            </a:pPr>
            <a:endParaRPr lang="en-US"/>
          </a:p>
        </p:txBody>
      </p:sp>
      <p:sp>
        <p:nvSpPr>
          <p:cNvPr id="3" name="Date Placeholder 2">
            <a:extLst>
              <a:ext uri="{FF2B5EF4-FFF2-40B4-BE49-F238E27FC236}">
                <a16:creationId xmlns:a16="http://schemas.microsoft.com/office/drawing/2014/main" id="{AC223EF0-1F7D-744D-8ED8-BD3CC2E93BEE}"/>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Times" charset="0"/>
              </a:defRPr>
            </a:lvl1pPr>
          </a:lstStyle>
          <a:p>
            <a:pPr>
              <a:defRPr/>
            </a:pPr>
            <a:fld id="{0700F36D-1327-F54D-8AF8-A3A5CFB76996}" type="datetimeFigureOut">
              <a:rPr lang="en-US"/>
              <a:pPr>
                <a:defRPr/>
              </a:pPr>
              <a:t>1/9/22</a:t>
            </a:fld>
            <a:endParaRPr lang="en-US"/>
          </a:p>
        </p:txBody>
      </p:sp>
      <p:sp>
        <p:nvSpPr>
          <p:cNvPr id="4" name="Slide Image Placeholder 3">
            <a:extLst>
              <a:ext uri="{FF2B5EF4-FFF2-40B4-BE49-F238E27FC236}">
                <a16:creationId xmlns:a16="http://schemas.microsoft.com/office/drawing/2014/main" id="{9AE4F91C-3352-0F42-9BFD-927F9C2E7CBE}"/>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CB50F2B5-F097-8942-99DC-A25742BC93B8}"/>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C9947E36-9460-E74E-AC9A-E671E167999D}"/>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Times" charset="0"/>
              </a:defRPr>
            </a:lvl1pPr>
          </a:lstStyle>
          <a:p>
            <a:pPr>
              <a:defRPr/>
            </a:pPr>
            <a:endParaRPr lang="en-US"/>
          </a:p>
        </p:txBody>
      </p:sp>
      <p:sp>
        <p:nvSpPr>
          <p:cNvPr id="7" name="Slide Number Placeholder 6">
            <a:extLst>
              <a:ext uri="{FF2B5EF4-FFF2-40B4-BE49-F238E27FC236}">
                <a16:creationId xmlns:a16="http://schemas.microsoft.com/office/drawing/2014/main" id="{DAF58EB2-360C-EA4C-84A1-C69CAC380A9B}"/>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DEB1CB4F-57A5-524B-BCE9-EF7A7AA51227}"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09B36DC2-9A51-3141-A970-B546BD6158E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2" charset="0"/>
              </a:defRPr>
            </a:lvl1pPr>
            <a:lvl2pPr marL="742950" indent="-285750">
              <a:defRPr sz="2400">
                <a:solidFill>
                  <a:schemeClr val="tx1"/>
                </a:solidFill>
                <a:latin typeface="Times" pitchFamily="2" charset="0"/>
              </a:defRPr>
            </a:lvl2pPr>
            <a:lvl3pPr marL="1143000" indent="-228600">
              <a:defRPr sz="2400">
                <a:solidFill>
                  <a:schemeClr val="tx1"/>
                </a:solidFill>
                <a:latin typeface="Times" pitchFamily="2" charset="0"/>
              </a:defRPr>
            </a:lvl3pPr>
            <a:lvl4pPr marL="1600200" indent="-228600">
              <a:defRPr sz="2400">
                <a:solidFill>
                  <a:schemeClr val="tx1"/>
                </a:solidFill>
                <a:latin typeface="Times" pitchFamily="2" charset="0"/>
              </a:defRPr>
            </a:lvl4pPr>
            <a:lvl5pPr marL="2057400" indent="-228600">
              <a:defRPr sz="2400">
                <a:solidFill>
                  <a:schemeClr val="tx1"/>
                </a:solidFill>
                <a:latin typeface="Times" pitchFamily="2" charset="0"/>
              </a:defRPr>
            </a:lvl5pPr>
            <a:lvl6pPr marL="2514600" indent="-228600" eaLnBrk="0" fontAlgn="base" hangingPunct="0">
              <a:spcBef>
                <a:spcPct val="0"/>
              </a:spcBef>
              <a:spcAft>
                <a:spcPct val="0"/>
              </a:spcAft>
              <a:defRPr sz="2400">
                <a:solidFill>
                  <a:schemeClr val="tx1"/>
                </a:solidFill>
                <a:latin typeface="Times" pitchFamily="2" charset="0"/>
              </a:defRPr>
            </a:lvl6pPr>
            <a:lvl7pPr marL="2971800" indent="-228600" eaLnBrk="0" fontAlgn="base" hangingPunct="0">
              <a:spcBef>
                <a:spcPct val="0"/>
              </a:spcBef>
              <a:spcAft>
                <a:spcPct val="0"/>
              </a:spcAft>
              <a:defRPr sz="2400">
                <a:solidFill>
                  <a:schemeClr val="tx1"/>
                </a:solidFill>
                <a:latin typeface="Times" pitchFamily="2" charset="0"/>
              </a:defRPr>
            </a:lvl7pPr>
            <a:lvl8pPr marL="3429000" indent="-228600" eaLnBrk="0" fontAlgn="base" hangingPunct="0">
              <a:spcBef>
                <a:spcPct val="0"/>
              </a:spcBef>
              <a:spcAft>
                <a:spcPct val="0"/>
              </a:spcAft>
              <a:defRPr sz="2400">
                <a:solidFill>
                  <a:schemeClr val="tx1"/>
                </a:solidFill>
                <a:latin typeface="Times" pitchFamily="2" charset="0"/>
              </a:defRPr>
            </a:lvl8pPr>
            <a:lvl9pPr marL="3886200" indent="-228600" eaLnBrk="0" fontAlgn="base" hangingPunct="0">
              <a:spcBef>
                <a:spcPct val="0"/>
              </a:spcBef>
              <a:spcAft>
                <a:spcPct val="0"/>
              </a:spcAft>
              <a:defRPr sz="2400">
                <a:solidFill>
                  <a:schemeClr val="tx1"/>
                </a:solidFill>
                <a:latin typeface="Times" pitchFamily="2" charset="0"/>
              </a:defRPr>
            </a:lvl9pPr>
          </a:lstStyle>
          <a:p>
            <a:fld id="{038181C3-E8EB-1848-9FBA-FF5E5A8726A0}" type="slidenum">
              <a:rPr lang="en-US" altLang="en-US" sz="1200">
                <a:solidFill>
                  <a:srgbClr val="000000"/>
                </a:solidFill>
              </a:rPr>
              <a:pPr/>
              <a:t>1</a:t>
            </a:fld>
            <a:endParaRPr lang="en-US" altLang="en-US" sz="1200">
              <a:solidFill>
                <a:srgbClr val="000000"/>
              </a:solidFill>
            </a:endParaRPr>
          </a:p>
        </p:txBody>
      </p:sp>
      <p:sp>
        <p:nvSpPr>
          <p:cNvPr id="15363" name="Rectangle 2">
            <a:extLst>
              <a:ext uri="{FF2B5EF4-FFF2-40B4-BE49-F238E27FC236}">
                <a16:creationId xmlns:a16="http://schemas.microsoft.com/office/drawing/2014/main" id="{20D04DBA-9673-5045-AB21-1D56D1DF0E5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4" name="Rectangle 3">
            <a:extLst>
              <a:ext uri="{FF2B5EF4-FFF2-40B4-BE49-F238E27FC236}">
                <a16:creationId xmlns:a16="http://schemas.microsoft.com/office/drawing/2014/main" id="{88BA3E2A-8012-D847-BC34-4A2F3387DAA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39DA717A-CFB5-F849-97C4-A528AC5E1AE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2" charset="0"/>
              </a:defRPr>
            </a:lvl1pPr>
            <a:lvl2pPr marL="742950" indent="-285750">
              <a:defRPr sz="2400">
                <a:solidFill>
                  <a:schemeClr val="tx1"/>
                </a:solidFill>
                <a:latin typeface="Times" pitchFamily="2" charset="0"/>
              </a:defRPr>
            </a:lvl2pPr>
            <a:lvl3pPr marL="1143000" indent="-228600">
              <a:defRPr sz="2400">
                <a:solidFill>
                  <a:schemeClr val="tx1"/>
                </a:solidFill>
                <a:latin typeface="Times" pitchFamily="2" charset="0"/>
              </a:defRPr>
            </a:lvl3pPr>
            <a:lvl4pPr marL="1600200" indent="-228600">
              <a:defRPr sz="2400">
                <a:solidFill>
                  <a:schemeClr val="tx1"/>
                </a:solidFill>
                <a:latin typeface="Times" pitchFamily="2" charset="0"/>
              </a:defRPr>
            </a:lvl4pPr>
            <a:lvl5pPr marL="2057400" indent="-228600">
              <a:defRPr sz="2400">
                <a:solidFill>
                  <a:schemeClr val="tx1"/>
                </a:solidFill>
                <a:latin typeface="Times" pitchFamily="2" charset="0"/>
              </a:defRPr>
            </a:lvl5pPr>
            <a:lvl6pPr marL="2514600" indent="-228600" eaLnBrk="0" fontAlgn="base" hangingPunct="0">
              <a:spcBef>
                <a:spcPct val="0"/>
              </a:spcBef>
              <a:spcAft>
                <a:spcPct val="0"/>
              </a:spcAft>
              <a:defRPr sz="2400">
                <a:solidFill>
                  <a:schemeClr val="tx1"/>
                </a:solidFill>
                <a:latin typeface="Times" pitchFamily="2" charset="0"/>
              </a:defRPr>
            </a:lvl6pPr>
            <a:lvl7pPr marL="2971800" indent="-228600" eaLnBrk="0" fontAlgn="base" hangingPunct="0">
              <a:spcBef>
                <a:spcPct val="0"/>
              </a:spcBef>
              <a:spcAft>
                <a:spcPct val="0"/>
              </a:spcAft>
              <a:defRPr sz="2400">
                <a:solidFill>
                  <a:schemeClr val="tx1"/>
                </a:solidFill>
                <a:latin typeface="Times" pitchFamily="2" charset="0"/>
              </a:defRPr>
            </a:lvl7pPr>
            <a:lvl8pPr marL="3429000" indent="-228600" eaLnBrk="0" fontAlgn="base" hangingPunct="0">
              <a:spcBef>
                <a:spcPct val="0"/>
              </a:spcBef>
              <a:spcAft>
                <a:spcPct val="0"/>
              </a:spcAft>
              <a:defRPr sz="2400">
                <a:solidFill>
                  <a:schemeClr val="tx1"/>
                </a:solidFill>
                <a:latin typeface="Times" pitchFamily="2" charset="0"/>
              </a:defRPr>
            </a:lvl8pPr>
            <a:lvl9pPr marL="3886200" indent="-228600" eaLnBrk="0" fontAlgn="base" hangingPunct="0">
              <a:spcBef>
                <a:spcPct val="0"/>
              </a:spcBef>
              <a:spcAft>
                <a:spcPct val="0"/>
              </a:spcAft>
              <a:defRPr sz="2400">
                <a:solidFill>
                  <a:schemeClr val="tx1"/>
                </a:solidFill>
                <a:latin typeface="Times" pitchFamily="2" charset="0"/>
              </a:defRPr>
            </a:lvl9pPr>
          </a:lstStyle>
          <a:p>
            <a:fld id="{BB0CE4FA-9E36-244E-8EBD-EE488491B091}" type="slidenum">
              <a:rPr lang="en-US" altLang="en-US" sz="1200">
                <a:solidFill>
                  <a:srgbClr val="000000"/>
                </a:solidFill>
              </a:rPr>
              <a:pPr/>
              <a:t>2</a:t>
            </a:fld>
            <a:endParaRPr lang="en-US" altLang="en-US" sz="1200">
              <a:solidFill>
                <a:srgbClr val="000000"/>
              </a:solidFill>
            </a:endParaRPr>
          </a:p>
        </p:txBody>
      </p:sp>
      <p:sp>
        <p:nvSpPr>
          <p:cNvPr id="17411" name="Rectangle 2">
            <a:extLst>
              <a:ext uri="{FF2B5EF4-FFF2-40B4-BE49-F238E27FC236}">
                <a16:creationId xmlns:a16="http://schemas.microsoft.com/office/drawing/2014/main" id="{5AA110F6-EDBA-9A4F-9A6A-713BFF77D00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2" name="Rectangle 3">
            <a:extLst>
              <a:ext uri="{FF2B5EF4-FFF2-40B4-BE49-F238E27FC236}">
                <a16:creationId xmlns:a16="http://schemas.microsoft.com/office/drawing/2014/main" id="{ED4AB986-9EEC-F54E-BE78-FA914E562DB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C536ECCF-ADAC-E043-B3F2-BC192DBC288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2" charset="0"/>
              </a:defRPr>
            </a:lvl1pPr>
            <a:lvl2pPr marL="742950" indent="-285750">
              <a:defRPr sz="2400">
                <a:solidFill>
                  <a:schemeClr val="tx1"/>
                </a:solidFill>
                <a:latin typeface="Times" pitchFamily="2" charset="0"/>
              </a:defRPr>
            </a:lvl2pPr>
            <a:lvl3pPr marL="1143000" indent="-228600">
              <a:defRPr sz="2400">
                <a:solidFill>
                  <a:schemeClr val="tx1"/>
                </a:solidFill>
                <a:latin typeface="Times" pitchFamily="2" charset="0"/>
              </a:defRPr>
            </a:lvl3pPr>
            <a:lvl4pPr marL="1600200" indent="-228600">
              <a:defRPr sz="2400">
                <a:solidFill>
                  <a:schemeClr val="tx1"/>
                </a:solidFill>
                <a:latin typeface="Times" pitchFamily="2" charset="0"/>
              </a:defRPr>
            </a:lvl4pPr>
            <a:lvl5pPr marL="2057400" indent="-228600">
              <a:defRPr sz="2400">
                <a:solidFill>
                  <a:schemeClr val="tx1"/>
                </a:solidFill>
                <a:latin typeface="Times" pitchFamily="2" charset="0"/>
              </a:defRPr>
            </a:lvl5pPr>
            <a:lvl6pPr marL="2514600" indent="-228600" eaLnBrk="0" fontAlgn="base" hangingPunct="0">
              <a:spcBef>
                <a:spcPct val="0"/>
              </a:spcBef>
              <a:spcAft>
                <a:spcPct val="0"/>
              </a:spcAft>
              <a:defRPr sz="2400">
                <a:solidFill>
                  <a:schemeClr val="tx1"/>
                </a:solidFill>
                <a:latin typeface="Times" pitchFamily="2" charset="0"/>
              </a:defRPr>
            </a:lvl6pPr>
            <a:lvl7pPr marL="2971800" indent="-228600" eaLnBrk="0" fontAlgn="base" hangingPunct="0">
              <a:spcBef>
                <a:spcPct val="0"/>
              </a:spcBef>
              <a:spcAft>
                <a:spcPct val="0"/>
              </a:spcAft>
              <a:defRPr sz="2400">
                <a:solidFill>
                  <a:schemeClr val="tx1"/>
                </a:solidFill>
                <a:latin typeface="Times" pitchFamily="2" charset="0"/>
              </a:defRPr>
            </a:lvl7pPr>
            <a:lvl8pPr marL="3429000" indent="-228600" eaLnBrk="0" fontAlgn="base" hangingPunct="0">
              <a:spcBef>
                <a:spcPct val="0"/>
              </a:spcBef>
              <a:spcAft>
                <a:spcPct val="0"/>
              </a:spcAft>
              <a:defRPr sz="2400">
                <a:solidFill>
                  <a:schemeClr val="tx1"/>
                </a:solidFill>
                <a:latin typeface="Times" pitchFamily="2" charset="0"/>
              </a:defRPr>
            </a:lvl8pPr>
            <a:lvl9pPr marL="3886200" indent="-228600" eaLnBrk="0" fontAlgn="base" hangingPunct="0">
              <a:spcBef>
                <a:spcPct val="0"/>
              </a:spcBef>
              <a:spcAft>
                <a:spcPct val="0"/>
              </a:spcAft>
              <a:defRPr sz="2400">
                <a:solidFill>
                  <a:schemeClr val="tx1"/>
                </a:solidFill>
                <a:latin typeface="Times" pitchFamily="2" charset="0"/>
              </a:defRPr>
            </a:lvl9pPr>
          </a:lstStyle>
          <a:p>
            <a:fld id="{343C9869-BA21-724F-8229-D2E3372105B8}" type="slidenum">
              <a:rPr lang="en-US" altLang="en-US" sz="1200">
                <a:solidFill>
                  <a:srgbClr val="000000"/>
                </a:solidFill>
              </a:rPr>
              <a:pPr/>
              <a:t>3</a:t>
            </a:fld>
            <a:endParaRPr lang="en-US" altLang="en-US" sz="1200">
              <a:solidFill>
                <a:srgbClr val="000000"/>
              </a:solidFill>
            </a:endParaRPr>
          </a:p>
        </p:txBody>
      </p:sp>
      <p:sp>
        <p:nvSpPr>
          <p:cNvPr id="18435" name="Rectangle 2">
            <a:extLst>
              <a:ext uri="{FF2B5EF4-FFF2-40B4-BE49-F238E27FC236}">
                <a16:creationId xmlns:a16="http://schemas.microsoft.com/office/drawing/2014/main" id="{00212779-2522-FD4E-B17D-57D12D86A23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6" name="Rectangle 3">
            <a:extLst>
              <a:ext uri="{FF2B5EF4-FFF2-40B4-BE49-F238E27FC236}">
                <a16:creationId xmlns:a16="http://schemas.microsoft.com/office/drawing/2014/main" id="{BFA804BA-8AC7-8A43-A33B-5C607D68950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809A1313-4AA7-F141-BEF1-94257CA6B6A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2" charset="0"/>
              </a:defRPr>
            </a:lvl1pPr>
            <a:lvl2pPr marL="742950" indent="-285750">
              <a:defRPr sz="2400">
                <a:solidFill>
                  <a:schemeClr val="tx1"/>
                </a:solidFill>
                <a:latin typeface="Times" pitchFamily="2" charset="0"/>
              </a:defRPr>
            </a:lvl2pPr>
            <a:lvl3pPr marL="1143000" indent="-228600">
              <a:defRPr sz="2400">
                <a:solidFill>
                  <a:schemeClr val="tx1"/>
                </a:solidFill>
                <a:latin typeface="Times" pitchFamily="2" charset="0"/>
              </a:defRPr>
            </a:lvl3pPr>
            <a:lvl4pPr marL="1600200" indent="-228600">
              <a:defRPr sz="2400">
                <a:solidFill>
                  <a:schemeClr val="tx1"/>
                </a:solidFill>
                <a:latin typeface="Times" pitchFamily="2" charset="0"/>
              </a:defRPr>
            </a:lvl4pPr>
            <a:lvl5pPr marL="2057400" indent="-228600">
              <a:defRPr sz="2400">
                <a:solidFill>
                  <a:schemeClr val="tx1"/>
                </a:solidFill>
                <a:latin typeface="Times" pitchFamily="2" charset="0"/>
              </a:defRPr>
            </a:lvl5pPr>
            <a:lvl6pPr marL="2514600" indent="-228600" eaLnBrk="0" fontAlgn="base" hangingPunct="0">
              <a:spcBef>
                <a:spcPct val="0"/>
              </a:spcBef>
              <a:spcAft>
                <a:spcPct val="0"/>
              </a:spcAft>
              <a:defRPr sz="2400">
                <a:solidFill>
                  <a:schemeClr val="tx1"/>
                </a:solidFill>
                <a:latin typeface="Times" pitchFamily="2" charset="0"/>
              </a:defRPr>
            </a:lvl6pPr>
            <a:lvl7pPr marL="2971800" indent="-228600" eaLnBrk="0" fontAlgn="base" hangingPunct="0">
              <a:spcBef>
                <a:spcPct val="0"/>
              </a:spcBef>
              <a:spcAft>
                <a:spcPct val="0"/>
              </a:spcAft>
              <a:defRPr sz="2400">
                <a:solidFill>
                  <a:schemeClr val="tx1"/>
                </a:solidFill>
                <a:latin typeface="Times" pitchFamily="2" charset="0"/>
              </a:defRPr>
            </a:lvl7pPr>
            <a:lvl8pPr marL="3429000" indent="-228600" eaLnBrk="0" fontAlgn="base" hangingPunct="0">
              <a:spcBef>
                <a:spcPct val="0"/>
              </a:spcBef>
              <a:spcAft>
                <a:spcPct val="0"/>
              </a:spcAft>
              <a:defRPr sz="2400">
                <a:solidFill>
                  <a:schemeClr val="tx1"/>
                </a:solidFill>
                <a:latin typeface="Times" pitchFamily="2" charset="0"/>
              </a:defRPr>
            </a:lvl8pPr>
            <a:lvl9pPr marL="3886200" indent="-228600" eaLnBrk="0" fontAlgn="base" hangingPunct="0">
              <a:spcBef>
                <a:spcPct val="0"/>
              </a:spcBef>
              <a:spcAft>
                <a:spcPct val="0"/>
              </a:spcAft>
              <a:defRPr sz="2400">
                <a:solidFill>
                  <a:schemeClr val="tx1"/>
                </a:solidFill>
                <a:latin typeface="Times" pitchFamily="2" charset="0"/>
              </a:defRPr>
            </a:lvl9pPr>
          </a:lstStyle>
          <a:p>
            <a:fld id="{38FA193D-7449-2142-B989-FE27F7931A0C}" type="slidenum">
              <a:rPr lang="en-US" altLang="en-US" sz="1200">
                <a:solidFill>
                  <a:srgbClr val="000000"/>
                </a:solidFill>
              </a:rPr>
              <a:pPr/>
              <a:t>4</a:t>
            </a:fld>
            <a:endParaRPr lang="en-US" altLang="en-US" sz="1200">
              <a:solidFill>
                <a:srgbClr val="000000"/>
              </a:solidFill>
            </a:endParaRPr>
          </a:p>
        </p:txBody>
      </p:sp>
      <p:sp>
        <p:nvSpPr>
          <p:cNvPr id="19459" name="Rectangle 2">
            <a:extLst>
              <a:ext uri="{FF2B5EF4-FFF2-40B4-BE49-F238E27FC236}">
                <a16:creationId xmlns:a16="http://schemas.microsoft.com/office/drawing/2014/main" id="{BDEFDB82-8BCC-2C4C-ACE8-C3FE36B7FD7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0" name="Rectangle 3">
            <a:extLst>
              <a:ext uri="{FF2B5EF4-FFF2-40B4-BE49-F238E27FC236}">
                <a16:creationId xmlns:a16="http://schemas.microsoft.com/office/drawing/2014/main" id="{C0452042-9EA3-2149-8761-A9FB214B7DE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214313" y="73025"/>
            <a:ext cx="8229600" cy="609600"/>
          </a:xfrm>
        </p:spPr>
        <p:txBody>
          <a:bodyPr/>
          <a:lstStyle/>
          <a:p>
            <a:r>
              <a:rPr lang="en-US"/>
              <a:t>Click to edit Master title style</a:t>
            </a:r>
          </a:p>
        </p:txBody>
      </p:sp>
      <p:sp>
        <p:nvSpPr>
          <p:cNvPr id="3" name="Content Placeholder 2"/>
          <p:cNvSpPr>
            <a:spLocks noGrp="1"/>
          </p:cNvSpPr>
          <p:nvPr>
            <p:ph sz="half" idx="1"/>
          </p:nvPr>
        </p:nvSpPr>
        <p:spPr>
          <a:xfrm>
            <a:off x="350838" y="914400"/>
            <a:ext cx="4138612" cy="5029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41850" y="914400"/>
            <a:ext cx="4140200" cy="5029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5A3CAC6-A0E7-734C-A031-E3393B791C5D}"/>
              </a:ext>
            </a:extLst>
          </p:cNvPr>
          <p:cNvSpPr>
            <a:spLocks noGrp="1"/>
          </p:cNvSpPr>
          <p:nvPr>
            <p:ph type="dt" sz="half" idx="10"/>
          </p:nvPr>
        </p:nvSpPr>
        <p:spPr/>
        <p:txBody>
          <a:bodyPr/>
          <a:lstStyle>
            <a:lvl1pPr eaLnBrk="0" hangingPunct="0">
              <a:defRPr>
                <a:latin typeface="Times" charset="0"/>
              </a:defRPr>
            </a:lvl1pPr>
          </a:lstStyle>
          <a:p>
            <a:pPr>
              <a:defRPr/>
            </a:pPr>
            <a:endParaRPr lang="en-US"/>
          </a:p>
        </p:txBody>
      </p:sp>
      <p:sp>
        <p:nvSpPr>
          <p:cNvPr id="6" name="Footer Placeholder 5">
            <a:extLst>
              <a:ext uri="{FF2B5EF4-FFF2-40B4-BE49-F238E27FC236}">
                <a16:creationId xmlns:a16="http://schemas.microsoft.com/office/drawing/2014/main" id="{E363E0AD-5E8E-2D4C-9FAA-D2D0B60BE10F}"/>
              </a:ext>
            </a:extLst>
          </p:cNvPr>
          <p:cNvSpPr>
            <a:spLocks noGrp="1"/>
          </p:cNvSpPr>
          <p:nvPr>
            <p:ph type="ftr" sz="quarter" idx="11"/>
          </p:nvPr>
        </p:nvSpPr>
        <p:spPr/>
        <p:txBody>
          <a:bodyPr/>
          <a:lstStyle>
            <a:lvl1pPr eaLnBrk="0" hangingPunct="0">
              <a:defRPr>
                <a:latin typeface="Times" charset="0"/>
              </a:defRPr>
            </a:lvl1pPr>
          </a:lstStyle>
          <a:p>
            <a:pPr>
              <a:defRPr/>
            </a:pPr>
            <a:r>
              <a:rPr lang="en-US"/>
              <a:t>Get up to speed</a:t>
            </a:r>
          </a:p>
        </p:txBody>
      </p:sp>
      <p:sp>
        <p:nvSpPr>
          <p:cNvPr id="7" name="Slide Number Placeholder 6">
            <a:extLst>
              <a:ext uri="{FF2B5EF4-FFF2-40B4-BE49-F238E27FC236}">
                <a16:creationId xmlns:a16="http://schemas.microsoft.com/office/drawing/2014/main" id="{DDD43D1A-48C0-2F42-8949-23FC07196716}"/>
              </a:ext>
            </a:extLst>
          </p:cNvPr>
          <p:cNvSpPr>
            <a:spLocks noGrp="1"/>
          </p:cNvSpPr>
          <p:nvPr>
            <p:ph type="sldNum" sz="quarter" idx="12"/>
          </p:nvPr>
        </p:nvSpPr>
        <p:spPr/>
        <p:txBody>
          <a:bodyPr/>
          <a:lstStyle>
            <a:lvl1pPr eaLnBrk="0" hangingPunct="0">
              <a:defRPr>
                <a:latin typeface="Times" pitchFamily="2" charset="0"/>
              </a:defRPr>
            </a:lvl1pPr>
          </a:lstStyle>
          <a:p>
            <a:fld id="{2F6D9EB6-EA31-A34E-B4A4-D04F37A94EB2}" type="slidenum">
              <a:rPr lang="en-US" altLang="en-US"/>
              <a:pPr/>
              <a:t>‹#›</a:t>
            </a:fld>
            <a:endParaRPr lang="en-US" altLang="en-US"/>
          </a:p>
        </p:txBody>
      </p:sp>
    </p:spTree>
    <p:extLst>
      <p:ext uri="{BB962C8B-B14F-4D97-AF65-F5344CB8AC3E}">
        <p14:creationId xmlns:p14="http://schemas.microsoft.com/office/powerpoint/2010/main" val="859305959"/>
      </p:ext>
    </p:extLst>
  </p:cSld>
  <p:clrMapOvr>
    <a:masterClrMapping/>
  </p:clrMapOvr>
  <p:transition spd="med">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051C2AA-BF1F-EA42-B59B-7AE482EAD0B8}"/>
              </a:ext>
            </a:extLst>
          </p:cNvPr>
          <p:cNvSpPr/>
          <p:nvPr userDrawn="1"/>
        </p:nvSpPr>
        <p:spPr>
          <a:xfrm>
            <a:off x="0" y="0"/>
            <a:ext cx="9144000" cy="6858000"/>
          </a:xfrm>
          <a:prstGeom prst="rect">
            <a:avLst/>
          </a:prstGeom>
          <a:solidFill>
            <a:schemeClr val="accent1">
              <a:lumMod val="5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098" name="Rectangle 2"/>
          <p:cNvSpPr>
            <a:spLocks noGrp="1" noChangeArrowheads="1"/>
          </p:cNvSpPr>
          <p:nvPr>
            <p:ph type="ctrTitle"/>
          </p:nvPr>
        </p:nvSpPr>
        <p:spPr>
          <a:xfrm>
            <a:off x="685800" y="2130425"/>
            <a:ext cx="7772400" cy="1470025"/>
          </a:xfrm>
        </p:spPr>
        <p:txBody>
          <a:bodyPr/>
          <a:lstStyle>
            <a:lvl1pPr algn="ctr">
              <a:defRPr sz="4400">
                <a:solidFill>
                  <a:schemeClr val="tx1"/>
                </a:solidFill>
              </a:defRPr>
            </a:lvl1pPr>
          </a:lstStyle>
          <a:p>
            <a:r>
              <a:rPr lang="en-US"/>
              <a:t>Click to edit Master title style</a:t>
            </a:r>
          </a:p>
        </p:txBody>
      </p:sp>
      <p:sp>
        <p:nvSpPr>
          <p:cNvPr id="4099" name="Rectangle 3"/>
          <p:cNvSpPr>
            <a:spLocks noGrp="1" noChangeArrowheads="1"/>
          </p:cNvSpPr>
          <p:nvPr>
            <p:ph type="subTitle" idx="1"/>
          </p:nvPr>
        </p:nvSpPr>
        <p:spPr>
          <a:xfrm>
            <a:off x="1371600" y="3886200"/>
            <a:ext cx="6400800" cy="1752600"/>
          </a:xfrm>
        </p:spPr>
        <p:txBody>
          <a:bodyPr/>
          <a:lstStyle>
            <a:lvl1pPr marL="0" indent="0" algn="ctr">
              <a:defRPr sz="3200">
                <a:solidFill>
                  <a:srgbClr val="FF9900"/>
                </a:solidFill>
              </a:defRPr>
            </a:lvl1pPr>
          </a:lstStyle>
          <a:p>
            <a:r>
              <a:rPr lang="en-US"/>
              <a:t>Click to edit Master subtitle style</a:t>
            </a:r>
          </a:p>
        </p:txBody>
      </p:sp>
      <p:sp>
        <p:nvSpPr>
          <p:cNvPr id="5" name="Date Placeholder 4">
            <a:extLst>
              <a:ext uri="{FF2B5EF4-FFF2-40B4-BE49-F238E27FC236}">
                <a16:creationId xmlns:a16="http://schemas.microsoft.com/office/drawing/2014/main" id="{37A9C569-62D0-404E-9933-65B5EA0D064E}"/>
              </a:ext>
            </a:extLst>
          </p:cNvPr>
          <p:cNvSpPr>
            <a:spLocks noGrp="1" noChangeArrowheads="1"/>
          </p:cNvSpPr>
          <p:nvPr>
            <p:ph type="dt" sz="half" idx="10"/>
          </p:nvPr>
        </p:nvSpPr>
        <p:spPr>
          <a:xfrm>
            <a:off x="457200" y="6245225"/>
            <a:ext cx="2133600" cy="476250"/>
          </a:xfrm>
        </p:spPr>
        <p:txBody>
          <a:bodyPr/>
          <a:lstStyle>
            <a:lvl1pPr eaLnBrk="0" hangingPunct="0">
              <a:defRPr sz="1800">
                <a:latin typeface="Times" charset="0"/>
              </a:defRPr>
            </a:lvl1pPr>
          </a:lstStyle>
          <a:p>
            <a:pPr>
              <a:defRPr/>
            </a:pPr>
            <a:endParaRPr lang="en-US"/>
          </a:p>
        </p:txBody>
      </p:sp>
      <p:sp>
        <p:nvSpPr>
          <p:cNvPr id="6" name="Footer Placeholder 5">
            <a:extLst>
              <a:ext uri="{FF2B5EF4-FFF2-40B4-BE49-F238E27FC236}">
                <a16:creationId xmlns:a16="http://schemas.microsoft.com/office/drawing/2014/main" id="{F7F68FBB-F9F6-8547-BABD-FA783FE06AE2}"/>
              </a:ext>
            </a:extLst>
          </p:cNvPr>
          <p:cNvSpPr>
            <a:spLocks noGrp="1" noChangeArrowheads="1"/>
          </p:cNvSpPr>
          <p:nvPr>
            <p:ph type="ftr" sz="quarter" idx="11"/>
          </p:nvPr>
        </p:nvSpPr>
        <p:spPr>
          <a:xfrm>
            <a:off x="3124200" y="6200775"/>
            <a:ext cx="2895600" cy="476250"/>
          </a:xfrm>
        </p:spPr>
        <p:txBody>
          <a:bodyPr/>
          <a:lstStyle>
            <a:lvl1pPr eaLnBrk="0" hangingPunct="0">
              <a:defRPr sz="1800">
                <a:latin typeface="Times" charset="0"/>
              </a:defRPr>
            </a:lvl1pPr>
          </a:lstStyle>
          <a:p>
            <a:pPr>
              <a:defRPr/>
            </a:pPr>
            <a:r>
              <a:rPr lang="en-US"/>
              <a:t>Get up to speed</a:t>
            </a:r>
          </a:p>
        </p:txBody>
      </p:sp>
      <p:sp>
        <p:nvSpPr>
          <p:cNvPr id="7" name="Slide Number Placeholder 6">
            <a:extLst>
              <a:ext uri="{FF2B5EF4-FFF2-40B4-BE49-F238E27FC236}">
                <a16:creationId xmlns:a16="http://schemas.microsoft.com/office/drawing/2014/main" id="{527F0594-837D-D740-9DC6-45409D15A249}"/>
              </a:ext>
            </a:extLst>
          </p:cNvPr>
          <p:cNvSpPr>
            <a:spLocks noGrp="1" noChangeArrowheads="1"/>
          </p:cNvSpPr>
          <p:nvPr>
            <p:ph type="sldNum" sz="quarter" idx="12"/>
          </p:nvPr>
        </p:nvSpPr>
        <p:spPr>
          <a:xfrm>
            <a:off x="6553200" y="6245225"/>
            <a:ext cx="2133600" cy="476250"/>
          </a:xfrm>
        </p:spPr>
        <p:txBody>
          <a:bodyPr/>
          <a:lstStyle>
            <a:lvl1pPr eaLnBrk="0" hangingPunct="0">
              <a:defRPr sz="1800">
                <a:latin typeface="Times" pitchFamily="2" charset="0"/>
              </a:defRPr>
            </a:lvl1pPr>
          </a:lstStyle>
          <a:p>
            <a:fld id="{28775F7C-8DFD-4D43-BE1E-5C90E0BE4F84}" type="slidenum">
              <a:rPr lang="en-US" altLang="en-US"/>
              <a:pPr/>
              <a:t>‹#›</a:t>
            </a:fld>
            <a:endParaRPr lang="en-US" altLang="en-US"/>
          </a:p>
        </p:txBody>
      </p:sp>
    </p:spTree>
    <p:extLst>
      <p:ext uri="{BB962C8B-B14F-4D97-AF65-F5344CB8AC3E}">
        <p14:creationId xmlns:p14="http://schemas.microsoft.com/office/powerpoint/2010/main" val="4131619711"/>
      </p:ext>
    </p:extLst>
  </p:cSld>
  <p:clrMapOvr>
    <a:masterClrMapping/>
  </p:clrMapOvr>
  <p:transition spd="med">
    <p:wipe dir="d"/>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A5B13CC-E4DF-E347-8838-BC317670EACF}"/>
              </a:ext>
            </a:extLst>
          </p:cNvPr>
          <p:cNvSpPr/>
          <p:nvPr userDrawn="1"/>
        </p:nvSpPr>
        <p:spPr>
          <a:xfrm>
            <a:off x="0" y="0"/>
            <a:ext cx="9144000" cy="6858000"/>
          </a:xfrm>
          <a:prstGeom prst="rect">
            <a:avLst/>
          </a:prstGeom>
          <a:solidFill>
            <a:schemeClr val="accent1">
              <a:lumMod val="5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074" name="Rectangle 2">
            <a:extLst>
              <a:ext uri="{FF2B5EF4-FFF2-40B4-BE49-F238E27FC236}">
                <a16:creationId xmlns:a16="http://schemas.microsoft.com/office/drawing/2014/main" id="{EF1E9B3A-4FAF-F84A-B574-6F8B2A6E04B5}"/>
              </a:ext>
            </a:extLst>
          </p:cNvPr>
          <p:cNvSpPr>
            <a:spLocks noChangeArrowheads="1"/>
          </p:cNvSpPr>
          <p:nvPr/>
        </p:nvSpPr>
        <p:spPr bwMode="auto">
          <a:xfrm>
            <a:off x="0" y="0"/>
            <a:ext cx="9144000" cy="1143000"/>
          </a:xfrm>
          <a:prstGeom prst="rect">
            <a:avLst/>
          </a:prstGeom>
          <a:solidFill>
            <a:schemeClr val="tx1"/>
          </a:solidFill>
          <a:ln w="9525" algn="ctr">
            <a:noFill/>
            <a:miter lim="800000"/>
            <a:headEnd/>
            <a:tailEnd/>
          </a:ln>
          <a:effectLst/>
        </p:spPr>
        <p:txBody>
          <a:bodyPr wrap="none" anchor="ctr"/>
          <a:lstStyle/>
          <a:p>
            <a:pPr algn="ctr" eaLnBrk="1" hangingPunct="1">
              <a:spcBef>
                <a:spcPct val="20000"/>
              </a:spcBef>
              <a:spcAft>
                <a:spcPct val="75000"/>
              </a:spcAft>
              <a:defRPr/>
            </a:pPr>
            <a:endParaRPr lang="en-US">
              <a:solidFill>
                <a:srgbClr val="FFFFFF"/>
              </a:solidFill>
              <a:latin typeface="Arial" charset="0"/>
            </a:endParaRPr>
          </a:p>
        </p:txBody>
      </p:sp>
      <p:sp>
        <p:nvSpPr>
          <p:cNvPr id="3075" name="Rectangle 3">
            <a:extLst>
              <a:ext uri="{FF2B5EF4-FFF2-40B4-BE49-F238E27FC236}">
                <a16:creationId xmlns:a16="http://schemas.microsoft.com/office/drawing/2014/main" id="{B24F73E1-D030-FA47-A9C8-3E507DDC8EB8}"/>
              </a:ext>
            </a:extLst>
          </p:cNvPr>
          <p:cNvSpPr>
            <a:spLocks noChangeArrowheads="1"/>
          </p:cNvSpPr>
          <p:nvPr/>
        </p:nvSpPr>
        <p:spPr bwMode="auto">
          <a:xfrm>
            <a:off x="0" y="6400800"/>
            <a:ext cx="9144000" cy="457200"/>
          </a:xfrm>
          <a:prstGeom prst="rect">
            <a:avLst/>
          </a:prstGeom>
          <a:solidFill>
            <a:schemeClr val="tx1"/>
          </a:solidFill>
          <a:ln w="9525" algn="ctr">
            <a:noFill/>
            <a:miter lim="800000"/>
            <a:headEnd/>
            <a:tailEnd/>
          </a:ln>
          <a:effectLst/>
        </p:spPr>
        <p:txBody>
          <a:bodyPr wrap="none" anchor="ctr"/>
          <a:lstStyle/>
          <a:p>
            <a:pPr algn="ctr" eaLnBrk="1" hangingPunct="1">
              <a:spcBef>
                <a:spcPct val="20000"/>
              </a:spcBef>
              <a:spcAft>
                <a:spcPct val="75000"/>
              </a:spcAft>
              <a:defRPr/>
            </a:pPr>
            <a:endParaRPr lang="en-US">
              <a:solidFill>
                <a:srgbClr val="FFFFFF"/>
              </a:solidFill>
              <a:latin typeface="Arial" charset="0"/>
            </a:endParaRPr>
          </a:p>
        </p:txBody>
      </p:sp>
      <p:sp>
        <p:nvSpPr>
          <p:cNvPr id="1029" name="Rectangle 4">
            <a:extLst>
              <a:ext uri="{FF2B5EF4-FFF2-40B4-BE49-F238E27FC236}">
                <a16:creationId xmlns:a16="http://schemas.microsoft.com/office/drawing/2014/main" id="{7BD8A69B-3A3D-D74F-B96E-2A1570AF7338}"/>
              </a:ext>
            </a:extLst>
          </p:cNvPr>
          <p:cNvSpPr>
            <a:spLocks noGrp="1" noChangeArrowheads="1"/>
          </p:cNvSpPr>
          <p:nvPr>
            <p:ph type="body" idx="1"/>
          </p:nvPr>
        </p:nvSpPr>
        <p:spPr bwMode="auto">
          <a:xfrm>
            <a:off x="350838" y="1219200"/>
            <a:ext cx="8431212"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5">
            <a:extLst>
              <a:ext uri="{FF2B5EF4-FFF2-40B4-BE49-F238E27FC236}">
                <a16:creationId xmlns:a16="http://schemas.microsoft.com/office/drawing/2014/main" id="{EA68BA12-8E97-3D46-A7CB-DFB9398860D2}"/>
              </a:ext>
            </a:extLst>
          </p:cNvPr>
          <p:cNvSpPr>
            <a:spLocks noGrp="1" noChangeArrowheads="1"/>
          </p:cNvSpPr>
          <p:nvPr>
            <p:ph type="title"/>
          </p:nvPr>
        </p:nvSpPr>
        <p:spPr bwMode="auto">
          <a:xfrm>
            <a:off x="214313" y="73025"/>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8" name="Rectangle 6">
            <a:extLst>
              <a:ext uri="{FF2B5EF4-FFF2-40B4-BE49-F238E27FC236}">
                <a16:creationId xmlns:a16="http://schemas.microsoft.com/office/drawing/2014/main" id="{B20AD39E-9F25-7C4A-8343-01623B3D541C}"/>
              </a:ext>
            </a:extLst>
          </p:cNvPr>
          <p:cNvSpPr>
            <a:spLocks noGrp="1" noChangeArrowheads="1"/>
          </p:cNvSpPr>
          <p:nvPr>
            <p:ph type="dt" sz="half" idx="2"/>
          </p:nvPr>
        </p:nvSpPr>
        <p:spPr bwMode="auto">
          <a:xfrm>
            <a:off x="457200" y="6200775"/>
            <a:ext cx="2133600" cy="4762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eaLnBrk="1" hangingPunct="1">
              <a:defRPr sz="1600">
                <a:solidFill>
                  <a:srgbClr val="005AB4"/>
                </a:solidFill>
                <a:latin typeface="Arial" charset="0"/>
              </a:defRPr>
            </a:lvl1pPr>
          </a:lstStyle>
          <a:p>
            <a:pPr>
              <a:defRPr/>
            </a:pPr>
            <a:endParaRPr lang="en-US"/>
          </a:p>
        </p:txBody>
      </p:sp>
      <p:sp>
        <p:nvSpPr>
          <p:cNvPr id="3079" name="Rectangle 7">
            <a:extLst>
              <a:ext uri="{FF2B5EF4-FFF2-40B4-BE49-F238E27FC236}">
                <a16:creationId xmlns:a16="http://schemas.microsoft.com/office/drawing/2014/main" id="{C0F14FF7-F3B1-D148-A6BA-B0EACEFFE7D4}"/>
              </a:ext>
            </a:extLst>
          </p:cNvPr>
          <p:cNvSpPr>
            <a:spLocks noGrp="1" noChangeArrowheads="1"/>
          </p:cNvSpPr>
          <p:nvPr>
            <p:ph type="ftr" sz="quarter" idx="3"/>
          </p:nvPr>
        </p:nvSpPr>
        <p:spPr bwMode="auto">
          <a:xfrm>
            <a:off x="2717800" y="6200775"/>
            <a:ext cx="3708400" cy="4762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ctr" eaLnBrk="1" hangingPunct="1">
              <a:defRPr sz="1600">
                <a:solidFill>
                  <a:srgbClr val="005AB4"/>
                </a:solidFill>
                <a:latin typeface="Arial" charset="0"/>
              </a:defRPr>
            </a:lvl1pPr>
          </a:lstStyle>
          <a:p>
            <a:pPr>
              <a:defRPr/>
            </a:pPr>
            <a:r>
              <a:rPr lang="en-US"/>
              <a:t>Get up to speed</a:t>
            </a:r>
          </a:p>
        </p:txBody>
      </p:sp>
      <p:sp>
        <p:nvSpPr>
          <p:cNvPr id="3080" name="Rectangle 8">
            <a:extLst>
              <a:ext uri="{FF2B5EF4-FFF2-40B4-BE49-F238E27FC236}">
                <a16:creationId xmlns:a16="http://schemas.microsoft.com/office/drawing/2014/main" id="{F0D587D4-4DB4-EC46-A30F-A34CC3779831}"/>
              </a:ext>
            </a:extLst>
          </p:cNvPr>
          <p:cNvSpPr>
            <a:spLocks noGrp="1" noChangeArrowheads="1"/>
          </p:cNvSpPr>
          <p:nvPr>
            <p:ph type="sldNum" sz="quarter" idx="4"/>
          </p:nvPr>
        </p:nvSpPr>
        <p:spPr bwMode="auto">
          <a:xfrm>
            <a:off x="6553200" y="6200775"/>
            <a:ext cx="2133600" cy="4762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r" eaLnBrk="1" hangingPunct="1">
              <a:defRPr sz="1600">
                <a:solidFill>
                  <a:srgbClr val="005AB4"/>
                </a:solidFill>
                <a:latin typeface="Arial" panose="020B0604020202020204" pitchFamily="34" charset="0"/>
              </a:defRPr>
            </a:lvl1pPr>
          </a:lstStyle>
          <a:p>
            <a:fld id="{B2E13A10-F529-CB40-8682-094AF7094C82}"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84" r:id="rId1"/>
  </p:sldLayoutIdLst>
  <p:transition spd="med">
    <p:wipe dir="d"/>
  </p:transition>
  <p:hf sldNum="0" hdr="0" dt="0"/>
  <p:txStyles>
    <p:titleStyle>
      <a:lvl1pPr algn="l" rtl="0" eaLnBrk="0" fontAlgn="base" hangingPunct="0">
        <a:spcBef>
          <a:spcPct val="0"/>
        </a:spcBef>
        <a:spcAft>
          <a:spcPct val="0"/>
        </a:spcAft>
        <a:defRPr sz="3200">
          <a:solidFill>
            <a:srgbClr val="005AB4"/>
          </a:solidFill>
          <a:latin typeface="+mj-lt"/>
          <a:ea typeface="+mj-ea"/>
          <a:cs typeface="+mj-cs"/>
        </a:defRPr>
      </a:lvl1pPr>
      <a:lvl2pPr algn="l" rtl="0" eaLnBrk="0" fontAlgn="base" hangingPunct="0">
        <a:spcBef>
          <a:spcPct val="0"/>
        </a:spcBef>
        <a:spcAft>
          <a:spcPct val="0"/>
        </a:spcAft>
        <a:defRPr sz="3200">
          <a:solidFill>
            <a:srgbClr val="005AB4"/>
          </a:solidFill>
          <a:latin typeface="Arial" charset="0"/>
        </a:defRPr>
      </a:lvl2pPr>
      <a:lvl3pPr algn="l" rtl="0" eaLnBrk="0" fontAlgn="base" hangingPunct="0">
        <a:spcBef>
          <a:spcPct val="0"/>
        </a:spcBef>
        <a:spcAft>
          <a:spcPct val="0"/>
        </a:spcAft>
        <a:defRPr sz="3200">
          <a:solidFill>
            <a:srgbClr val="005AB4"/>
          </a:solidFill>
          <a:latin typeface="Arial" charset="0"/>
        </a:defRPr>
      </a:lvl3pPr>
      <a:lvl4pPr algn="l" rtl="0" eaLnBrk="0" fontAlgn="base" hangingPunct="0">
        <a:spcBef>
          <a:spcPct val="0"/>
        </a:spcBef>
        <a:spcAft>
          <a:spcPct val="0"/>
        </a:spcAft>
        <a:defRPr sz="3200">
          <a:solidFill>
            <a:srgbClr val="005AB4"/>
          </a:solidFill>
          <a:latin typeface="Arial" charset="0"/>
        </a:defRPr>
      </a:lvl4pPr>
      <a:lvl5pPr algn="l" rtl="0" eaLnBrk="0" fontAlgn="base" hangingPunct="0">
        <a:spcBef>
          <a:spcPct val="0"/>
        </a:spcBef>
        <a:spcAft>
          <a:spcPct val="0"/>
        </a:spcAft>
        <a:defRPr sz="3200">
          <a:solidFill>
            <a:srgbClr val="005AB4"/>
          </a:solidFill>
          <a:latin typeface="Arial" charset="0"/>
        </a:defRPr>
      </a:lvl5pPr>
      <a:lvl6pPr marL="457200" algn="l" rtl="0" eaLnBrk="1" fontAlgn="base" hangingPunct="1">
        <a:spcBef>
          <a:spcPct val="0"/>
        </a:spcBef>
        <a:spcAft>
          <a:spcPct val="0"/>
        </a:spcAft>
        <a:defRPr sz="3200">
          <a:solidFill>
            <a:srgbClr val="005AB4"/>
          </a:solidFill>
          <a:latin typeface="Arial" charset="0"/>
        </a:defRPr>
      </a:lvl6pPr>
      <a:lvl7pPr marL="914400" algn="l" rtl="0" eaLnBrk="1" fontAlgn="base" hangingPunct="1">
        <a:spcBef>
          <a:spcPct val="0"/>
        </a:spcBef>
        <a:spcAft>
          <a:spcPct val="0"/>
        </a:spcAft>
        <a:defRPr sz="3200">
          <a:solidFill>
            <a:srgbClr val="005AB4"/>
          </a:solidFill>
          <a:latin typeface="Arial" charset="0"/>
        </a:defRPr>
      </a:lvl7pPr>
      <a:lvl8pPr marL="1371600" algn="l" rtl="0" eaLnBrk="1" fontAlgn="base" hangingPunct="1">
        <a:spcBef>
          <a:spcPct val="0"/>
        </a:spcBef>
        <a:spcAft>
          <a:spcPct val="0"/>
        </a:spcAft>
        <a:defRPr sz="3200">
          <a:solidFill>
            <a:srgbClr val="005AB4"/>
          </a:solidFill>
          <a:latin typeface="Arial" charset="0"/>
        </a:defRPr>
      </a:lvl8pPr>
      <a:lvl9pPr marL="1828800" algn="l" rtl="0" eaLnBrk="1" fontAlgn="base" hangingPunct="1">
        <a:spcBef>
          <a:spcPct val="0"/>
        </a:spcBef>
        <a:spcAft>
          <a:spcPct val="0"/>
        </a:spcAft>
        <a:defRPr sz="3200">
          <a:solidFill>
            <a:srgbClr val="005AB4"/>
          </a:solidFill>
          <a:latin typeface="Arial" charset="0"/>
        </a:defRPr>
      </a:lvl9pPr>
    </p:titleStyle>
    <p:bodyStyle>
      <a:lvl1pPr marL="342900" indent="-342900" algn="l" rtl="0" eaLnBrk="0" fontAlgn="base" hangingPunct="0">
        <a:spcBef>
          <a:spcPct val="20000"/>
        </a:spcBef>
        <a:spcAft>
          <a:spcPct val="0"/>
        </a:spcAft>
        <a:buChar char="•"/>
        <a:defRPr sz="20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eaLnBrk="1" fontAlgn="base" hangingPunct="1">
        <a:spcBef>
          <a:spcPct val="20000"/>
        </a:spcBef>
        <a:spcAft>
          <a:spcPct val="0"/>
        </a:spcAft>
        <a:defRPr sz="1400">
          <a:solidFill>
            <a:schemeClr val="tx1"/>
          </a:solidFill>
          <a:latin typeface="+mn-lt"/>
        </a:defRPr>
      </a:lvl6pPr>
      <a:lvl7pPr marL="2971800" indent="-228600" algn="l" rtl="0" eaLnBrk="1" fontAlgn="base" hangingPunct="1">
        <a:spcBef>
          <a:spcPct val="20000"/>
        </a:spcBef>
        <a:spcAft>
          <a:spcPct val="0"/>
        </a:spcAft>
        <a:defRPr sz="1400">
          <a:solidFill>
            <a:schemeClr val="tx1"/>
          </a:solidFill>
          <a:latin typeface="+mn-lt"/>
        </a:defRPr>
      </a:lvl7pPr>
      <a:lvl8pPr marL="3429000" indent="-228600" algn="l" rtl="0" eaLnBrk="1" fontAlgn="base" hangingPunct="1">
        <a:spcBef>
          <a:spcPct val="20000"/>
        </a:spcBef>
        <a:spcAft>
          <a:spcPct val="0"/>
        </a:spcAft>
        <a:defRPr sz="1400">
          <a:solidFill>
            <a:schemeClr val="tx1"/>
          </a:solidFill>
          <a:latin typeface="+mn-lt"/>
        </a:defRPr>
      </a:lvl8pPr>
      <a:lvl9pPr marL="3886200" indent="-228600" algn="l" rtl="0" eaLnBrk="1" fontAlgn="base" hangingPunct="1">
        <a:spcBef>
          <a:spcPct val="20000"/>
        </a:spcBef>
        <a:spcAft>
          <a:spcPct val="0"/>
        </a:spcAft>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4011719-60BB-2748-8607-6A5B463DEFC9}"/>
              </a:ext>
            </a:extLst>
          </p:cNvPr>
          <p:cNvSpPr/>
          <p:nvPr userDrawn="1"/>
        </p:nvSpPr>
        <p:spPr>
          <a:xfrm>
            <a:off x="0" y="0"/>
            <a:ext cx="9144000" cy="6858000"/>
          </a:xfrm>
          <a:prstGeom prst="rect">
            <a:avLst/>
          </a:prstGeom>
          <a:solidFill>
            <a:schemeClr val="accent1">
              <a:lumMod val="5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074" name="Rectangle 2">
            <a:extLst>
              <a:ext uri="{FF2B5EF4-FFF2-40B4-BE49-F238E27FC236}">
                <a16:creationId xmlns:a16="http://schemas.microsoft.com/office/drawing/2014/main" id="{2C9EADB5-3B5E-3943-87EF-9DA6CF9D2956}"/>
              </a:ext>
            </a:extLst>
          </p:cNvPr>
          <p:cNvSpPr>
            <a:spLocks noChangeArrowheads="1"/>
          </p:cNvSpPr>
          <p:nvPr/>
        </p:nvSpPr>
        <p:spPr bwMode="auto">
          <a:xfrm>
            <a:off x="0" y="0"/>
            <a:ext cx="9144000" cy="914400"/>
          </a:xfrm>
          <a:prstGeom prst="rect">
            <a:avLst/>
          </a:prstGeom>
          <a:solidFill>
            <a:schemeClr val="tx1"/>
          </a:solidFill>
          <a:ln w="9525" algn="ctr">
            <a:noFill/>
            <a:miter lim="800000"/>
            <a:headEnd/>
            <a:tailEnd/>
          </a:ln>
          <a:effectLst/>
        </p:spPr>
        <p:txBody>
          <a:bodyPr wrap="none" anchor="ctr"/>
          <a:lstStyle/>
          <a:p>
            <a:pPr algn="ctr" eaLnBrk="1" hangingPunct="1">
              <a:spcBef>
                <a:spcPct val="20000"/>
              </a:spcBef>
              <a:spcAft>
                <a:spcPct val="75000"/>
              </a:spcAft>
              <a:defRPr/>
            </a:pPr>
            <a:endParaRPr lang="en-US">
              <a:solidFill>
                <a:srgbClr val="FFFFFF"/>
              </a:solidFill>
              <a:latin typeface="Arial" charset="0"/>
            </a:endParaRPr>
          </a:p>
        </p:txBody>
      </p:sp>
      <p:sp>
        <p:nvSpPr>
          <p:cNvPr id="3075" name="Rectangle 3">
            <a:extLst>
              <a:ext uri="{FF2B5EF4-FFF2-40B4-BE49-F238E27FC236}">
                <a16:creationId xmlns:a16="http://schemas.microsoft.com/office/drawing/2014/main" id="{ACE47EDC-5916-AB4D-B7FE-95E2B6D50009}"/>
              </a:ext>
            </a:extLst>
          </p:cNvPr>
          <p:cNvSpPr>
            <a:spLocks noChangeArrowheads="1"/>
          </p:cNvSpPr>
          <p:nvPr/>
        </p:nvSpPr>
        <p:spPr bwMode="auto">
          <a:xfrm>
            <a:off x="0" y="6200775"/>
            <a:ext cx="9144000" cy="657225"/>
          </a:xfrm>
          <a:prstGeom prst="rect">
            <a:avLst/>
          </a:prstGeom>
          <a:solidFill>
            <a:schemeClr val="tx1"/>
          </a:solidFill>
          <a:ln w="9525" algn="ctr">
            <a:noFill/>
            <a:miter lim="800000"/>
            <a:headEnd/>
            <a:tailEnd/>
          </a:ln>
          <a:effectLst/>
        </p:spPr>
        <p:txBody>
          <a:bodyPr wrap="none" anchor="ctr"/>
          <a:lstStyle/>
          <a:p>
            <a:pPr algn="ctr" eaLnBrk="1" hangingPunct="1">
              <a:spcBef>
                <a:spcPct val="20000"/>
              </a:spcBef>
              <a:spcAft>
                <a:spcPct val="75000"/>
              </a:spcAft>
              <a:defRPr/>
            </a:pPr>
            <a:endParaRPr lang="en-US">
              <a:solidFill>
                <a:srgbClr val="FFFFFF"/>
              </a:solidFill>
              <a:latin typeface="Arial" charset="0"/>
            </a:endParaRPr>
          </a:p>
        </p:txBody>
      </p:sp>
      <p:sp>
        <p:nvSpPr>
          <p:cNvPr id="2053" name="Rectangle 4">
            <a:extLst>
              <a:ext uri="{FF2B5EF4-FFF2-40B4-BE49-F238E27FC236}">
                <a16:creationId xmlns:a16="http://schemas.microsoft.com/office/drawing/2014/main" id="{B7216C60-C205-734B-A4BC-9EB5ABC1CC5D}"/>
              </a:ext>
            </a:extLst>
          </p:cNvPr>
          <p:cNvSpPr>
            <a:spLocks noGrp="1" noChangeArrowheads="1"/>
          </p:cNvSpPr>
          <p:nvPr>
            <p:ph type="body" idx="1"/>
          </p:nvPr>
        </p:nvSpPr>
        <p:spPr bwMode="auto">
          <a:xfrm>
            <a:off x="350838" y="1219200"/>
            <a:ext cx="8431212"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54" name="Rectangle 5">
            <a:extLst>
              <a:ext uri="{FF2B5EF4-FFF2-40B4-BE49-F238E27FC236}">
                <a16:creationId xmlns:a16="http://schemas.microsoft.com/office/drawing/2014/main" id="{B8701533-626C-8F46-B898-1ED285C2BBBA}"/>
              </a:ext>
            </a:extLst>
          </p:cNvPr>
          <p:cNvSpPr>
            <a:spLocks noGrp="1" noChangeArrowheads="1"/>
          </p:cNvSpPr>
          <p:nvPr>
            <p:ph type="title"/>
          </p:nvPr>
        </p:nvSpPr>
        <p:spPr bwMode="auto">
          <a:xfrm>
            <a:off x="214313" y="73025"/>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8" name="Rectangle 6">
            <a:extLst>
              <a:ext uri="{FF2B5EF4-FFF2-40B4-BE49-F238E27FC236}">
                <a16:creationId xmlns:a16="http://schemas.microsoft.com/office/drawing/2014/main" id="{0324A2A2-B76E-0145-AE7A-72FE8BE4E4D6}"/>
              </a:ext>
            </a:extLst>
          </p:cNvPr>
          <p:cNvSpPr>
            <a:spLocks noGrp="1" noChangeArrowheads="1"/>
          </p:cNvSpPr>
          <p:nvPr>
            <p:ph type="dt" sz="half" idx="2"/>
          </p:nvPr>
        </p:nvSpPr>
        <p:spPr bwMode="auto">
          <a:xfrm>
            <a:off x="457200" y="6200775"/>
            <a:ext cx="2133600" cy="4762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eaLnBrk="1" hangingPunct="1">
              <a:defRPr sz="1600">
                <a:solidFill>
                  <a:srgbClr val="005AB4"/>
                </a:solidFill>
                <a:latin typeface="Arial" charset="0"/>
              </a:defRPr>
            </a:lvl1pPr>
          </a:lstStyle>
          <a:p>
            <a:pPr>
              <a:defRPr/>
            </a:pPr>
            <a:endParaRPr lang="en-US"/>
          </a:p>
        </p:txBody>
      </p:sp>
      <p:sp>
        <p:nvSpPr>
          <p:cNvPr id="3079" name="Rectangle 7">
            <a:extLst>
              <a:ext uri="{FF2B5EF4-FFF2-40B4-BE49-F238E27FC236}">
                <a16:creationId xmlns:a16="http://schemas.microsoft.com/office/drawing/2014/main" id="{B10D193F-C5A3-CA43-BC4D-A99B7389E151}"/>
              </a:ext>
            </a:extLst>
          </p:cNvPr>
          <p:cNvSpPr>
            <a:spLocks noGrp="1" noChangeArrowheads="1"/>
          </p:cNvSpPr>
          <p:nvPr>
            <p:ph type="ftr" sz="quarter" idx="3"/>
          </p:nvPr>
        </p:nvSpPr>
        <p:spPr bwMode="auto">
          <a:xfrm>
            <a:off x="2717800" y="6200775"/>
            <a:ext cx="3708400" cy="4762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ctr" eaLnBrk="1" hangingPunct="1">
              <a:defRPr sz="1600">
                <a:solidFill>
                  <a:srgbClr val="005AB4"/>
                </a:solidFill>
                <a:latin typeface="Arial" charset="0"/>
              </a:defRPr>
            </a:lvl1pPr>
          </a:lstStyle>
          <a:p>
            <a:pPr>
              <a:defRPr/>
            </a:pPr>
            <a:r>
              <a:rPr lang="en-US"/>
              <a:t>Get up to speed</a:t>
            </a:r>
          </a:p>
        </p:txBody>
      </p:sp>
      <p:sp>
        <p:nvSpPr>
          <p:cNvPr id="3080" name="Rectangle 8">
            <a:extLst>
              <a:ext uri="{FF2B5EF4-FFF2-40B4-BE49-F238E27FC236}">
                <a16:creationId xmlns:a16="http://schemas.microsoft.com/office/drawing/2014/main" id="{DD45336C-4A4E-7B45-AA61-509987D6ECEF}"/>
              </a:ext>
            </a:extLst>
          </p:cNvPr>
          <p:cNvSpPr>
            <a:spLocks noGrp="1" noChangeArrowheads="1"/>
          </p:cNvSpPr>
          <p:nvPr>
            <p:ph type="sldNum" sz="quarter" idx="4"/>
          </p:nvPr>
        </p:nvSpPr>
        <p:spPr bwMode="auto">
          <a:xfrm>
            <a:off x="6553200" y="6200775"/>
            <a:ext cx="2133600" cy="4762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r" eaLnBrk="1" hangingPunct="1">
              <a:defRPr sz="1600">
                <a:solidFill>
                  <a:srgbClr val="005AB4"/>
                </a:solidFill>
                <a:latin typeface="Arial" panose="020B0604020202020204" pitchFamily="34" charset="0"/>
              </a:defRPr>
            </a:lvl1pPr>
          </a:lstStyle>
          <a:p>
            <a:fld id="{C7225E5A-F37A-0F4C-9C77-6DE6ED7D5DD8}"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85" r:id="rId1"/>
  </p:sldLayoutIdLst>
  <p:transition spd="med">
    <p:wipe dir="d"/>
  </p:transition>
  <p:hf sldNum="0" hdr="0" dt="0"/>
  <p:txStyles>
    <p:titleStyle>
      <a:lvl1pPr algn="l" rtl="0" eaLnBrk="0" fontAlgn="base" hangingPunct="0">
        <a:spcBef>
          <a:spcPct val="0"/>
        </a:spcBef>
        <a:spcAft>
          <a:spcPct val="0"/>
        </a:spcAft>
        <a:defRPr sz="3200">
          <a:solidFill>
            <a:srgbClr val="005AB4"/>
          </a:solidFill>
          <a:latin typeface="+mj-lt"/>
          <a:ea typeface="+mj-ea"/>
          <a:cs typeface="+mj-cs"/>
        </a:defRPr>
      </a:lvl1pPr>
      <a:lvl2pPr algn="l" rtl="0" eaLnBrk="0" fontAlgn="base" hangingPunct="0">
        <a:spcBef>
          <a:spcPct val="0"/>
        </a:spcBef>
        <a:spcAft>
          <a:spcPct val="0"/>
        </a:spcAft>
        <a:defRPr sz="3200">
          <a:solidFill>
            <a:srgbClr val="005AB4"/>
          </a:solidFill>
          <a:latin typeface="Arial" charset="0"/>
        </a:defRPr>
      </a:lvl2pPr>
      <a:lvl3pPr algn="l" rtl="0" eaLnBrk="0" fontAlgn="base" hangingPunct="0">
        <a:spcBef>
          <a:spcPct val="0"/>
        </a:spcBef>
        <a:spcAft>
          <a:spcPct val="0"/>
        </a:spcAft>
        <a:defRPr sz="3200">
          <a:solidFill>
            <a:srgbClr val="005AB4"/>
          </a:solidFill>
          <a:latin typeface="Arial" charset="0"/>
        </a:defRPr>
      </a:lvl3pPr>
      <a:lvl4pPr algn="l" rtl="0" eaLnBrk="0" fontAlgn="base" hangingPunct="0">
        <a:spcBef>
          <a:spcPct val="0"/>
        </a:spcBef>
        <a:spcAft>
          <a:spcPct val="0"/>
        </a:spcAft>
        <a:defRPr sz="3200">
          <a:solidFill>
            <a:srgbClr val="005AB4"/>
          </a:solidFill>
          <a:latin typeface="Arial" charset="0"/>
        </a:defRPr>
      </a:lvl4pPr>
      <a:lvl5pPr algn="l" rtl="0" eaLnBrk="0" fontAlgn="base" hangingPunct="0">
        <a:spcBef>
          <a:spcPct val="0"/>
        </a:spcBef>
        <a:spcAft>
          <a:spcPct val="0"/>
        </a:spcAft>
        <a:defRPr sz="3200">
          <a:solidFill>
            <a:srgbClr val="005AB4"/>
          </a:solidFill>
          <a:latin typeface="Arial" charset="0"/>
        </a:defRPr>
      </a:lvl5pPr>
      <a:lvl6pPr marL="457200" algn="l" rtl="0" eaLnBrk="1" fontAlgn="base" hangingPunct="1">
        <a:spcBef>
          <a:spcPct val="0"/>
        </a:spcBef>
        <a:spcAft>
          <a:spcPct val="0"/>
        </a:spcAft>
        <a:defRPr sz="3200">
          <a:solidFill>
            <a:srgbClr val="005AB4"/>
          </a:solidFill>
          <a:latin typeface="Arial" charset="0"/>
        </a:defRPr>
      </a:lvl6pPr>
      <a:lvl7pPr marL="914400" algn="l" rtl="0" eaLnBrk="1" fontAlgn="base" hangingPunct="1">
        <a:spcBef>
          <a:spcPct val="0"/>
        </a:spcBef>
        <a:spcAft>
          <a:spcPct val="0"/>
        </a:spcAft>
        <a:defRPr sz="3200">
          <a:solidFill>
            <a:srgbClr val="005AB4"/>
          </a:solidFill>
          <a:latin typeface="Arial" charset="0"/>
        </a:defRPr>
      </a:lvl7pPr>
      <a:lvl8pPr marL="1371600" algn="l" rtl="0" eaLnBrk="1" fontAlgn="base" hangingPunct="1">
        <a:spcBef>
          <a:spcPct val="0"/>
        </a:spcBef>
        <a:spcAft>
          <a:spcPct val="0"/>
        </a:spcAft>
        <a:defRPr sz="3200">
          <a:solidFill>
            <a:srgbClr val="005AB4"/>
          </a:solidFill>
          <a:latin typeface="Arial" charset="0"/>
        </a:defRPr>
      </a:lvl8pPr>
      <a:lvl9pPr marL="1828800" algn="l" rtl="0" eaLnBrk="1" fontAlgn="base" hangingPunct="1">
        <a:spcBef>
          <a:spcPct val="0"/>
        </a:spcBef>
        <a:spcAft>
          <a:spcPct val="0"/>
        </a:spcAft>
        <a:defRPr sz="3200">
          <a:solidFill>
            <a:srgbClr val="005AB4"/>
          </a:solidFill>
          <a:latin typeface="Arial" charset="0"/>
        </a:defRPr>
      </a:lvl9pPr>
    </p:titleStyle>
    <p:bodyStyle>
      <a:lvl1pPr marL="342900" indent="-342900" algn="l" rtl="0" eaLnBrk="0" fontAlgn="base" hangingPunct="0">
        <a:spcBef>
          <a:spcPct val="20000"/>
        </a:spcBef>
        <a:spcAft>
          <a:spcPct val="0"/>
        </a:spcAft>
        <a:buChar char="•"/>
        <a:defRPr sz="20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eaLnBrk="1" fontAlgn="base" hangingPunct="1">
        <a:spcBef>
          <a:spcPct val="20000"/>
        </a:spcBef>
        <a:spcAft>
          <a:spcPct val="0"/>
        </a:spcAft>
        <a:defRPr sz="1400">
          <a:solidFill>
            <a:schemeClr val="tx1"/>
          </a:solidFill>
          <a:latin typeface="+mn-lt"/>
        </a:defRPr>
      </a:lvl6pPr>
      <a:lvl7pPr marL="2971800" indent="-228600" algn="l" rtl="0" eaLnBrk="1" fontAlgn="base" hangingPunct="1">
        <a:spcBef>
          <a:spcPct val="20000"/>
        </a:spcBef>
        <a:spcAft>
          <a:spcPct val="0"/>
        </a:spcAft>
        <a:defRPr sz="1400">
          <a:solidFill>
            <a:schemeClr val="tx1"/>
          </a:solidFill>
          <a:latin typeface="+mn-lt"/>
        </a:defRPr>
      </a:lvl7pPr>
      <a:lvl8pPr marL="3429000" indent="-228600" algn="l" rtl="0" eaLnBrk="1" fontAlgn="base" hangingPunct="1">
        <a:spcBef>
          <a:spcPct val="20000"/>
        </a:spcBef>
        <a:spcAft>
          <a:spcPct val="0"/>
        </a:spcAft>
        <a:defRPr sz="1400">
          <a:solidFill>
            <a:schemeClr val="tx1"/>
          </a:solidFill>
          <a:latin typeface="+mn-lt"/>
        </a:defRPr>
      </a:lvl8pPr>
      <a:lvl9pPr marL="3886200" indent="-228600" algn="l" rtl="0" eaLnBrk="1" fontAlgn="base" hangingPunct="1">
        <a:spcBef>
          <a:spcPct val="20000"/>
        </a:spcBef>
        <a:spcAft>
          <a:spcPct val="0"/>
        </a:spcAft>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7D7AEE8A-2111-604F-9403-E76CE406EED4}"/>
              </a:ext>
            </a:extLst>
          </p:cNvPr>
          <p:cNvSpPr txBox="1">
            <a:spLocks noChangeArrowheads="1"/>
          </p:cNvSpPr>
          <p:nvPr/>
        </p:nvSpPr>
        <p:spPr bwMode="auto">
          <a:xfrm>
            <a:off x="685800" y="609600"/>
            <a:ext cx="7772400" cy="1143000"/>
          </a:xfrm>
          <a:prstGeom prst="rect">
            <a:avLst/>
          </a:prstGeom>
          <a:noFill/>
          <a:ln w="9525">
            <a:noFill/>
            <a:miter lim="800000"/>
            <a:headEnd/>
            <a:tailEnd/>
          </a:ln>
          <a:effectLst/>
        </p:spPr>
        <p:txBody>
          <a:bodyPr anchor="ctr"/>
          <a:lstStyle/>
          <a:p>
            <a:pPr algn="ctr" eaLnBrk="1" hangingPunct="1">
              <a:defRPr/>
            </a:pPr>
            <a:r>
              <a:rPr lang="en-US" altLang="en-US" sz="4800" b="1" kern="0" dirty="0">
                <a:latin typeface="+mj-lt"/>
                <a:ea typeface="+mj-ea"/>
                <a:cs typeface="+mj-cs"/>
              </a:rPr>
              <a:t>John 15:7-10</a:t>
            </a:r>
          </a:p>
        </p:txBody>
      </p:sp>
      <p:sp>
        <p:nvSpPr>
          <p:cNvPr id="7" name="Rectangle 3">
            <a:extLst>
              <a:ext uri="{FF2B5EF4-FFF2-40B4-BE49-F238E27FC236}">
                <a16:creationId xmlns:a16="http://schemas.microsoft.com/office/drawing/2014/main" id="{FA450CB3-379C-424A-A3A1-5FD01C96BA3F}"/>
              </a:ext>
            </a:extLst>
          </p:cNvPr>
          <p:cNvSpPr txBox="1">
            <a:spLocks noChangeArrowheads="1"/>
          </p:cNvSpPr>
          <p:nvPr/>
        </p:nvSpPr>
        <p:spPr bwMode="auto">
          <a:xfrm>
            <a:off x="685800" y="1981200"/>
            <a:ext cx="7772400" cy="4114800"/>
          </a:xfrm>
          <a:prstGeom prst="rect">
            <a:avLst/>
          </a:prstGeom>
          <a:noFill/>
          <a:ln w="9525">
            <a:noFill/>
            <a:miter lim="800000"/>
            <a:headEnd/>
            <a:tailEnd/>
          </a:ln>
          <a:effectLst/>
        </p:spPr>
        <p:txBody>
          <a:bodyPr/>
          <a:lstStyle/>
          <a:p>
            <a:pPr indent="-3175" eaLnBrk="1" hangingPunct="1">
              <a:spcBef>
                <a:spcPct val="20000"/>
              </a:spcBef>
              <a:defRPr/>
            </a:pPr>
            <a:r>
              <a:rPr lang="en-US" altLang="en-US" sz="2800" b="1" kern="0" dirty="0">
                <a:latin typeface="+mj-lt"/>
              </a:rPr>
              <a:t>“If you abide in Me, and My words abide in you, you will ask what you desire, and it shall be done for you.  By this My Father is glorified, that you bear much fruit; so you will be My disciples.  As the Father loved Me, I also have loved you; abide in My love.  If you keep My commandments, you will abide in My love, just as I have kept My Father’s commandments and abide in His love.”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ppt_x</p:attrName>
                                        </p:attrNameLst>
                                      </p:cBhvr>
                                      <p:tavLst>
                                        <p:tav tm="0">
                                          <p:val>
                                            <p:strVal val="#ppt_x-.2"/>
                                          </p:val>
                                        </p:tav>
                                        <p:tav tm="100000">
                                          <p:val>
                                            <p:strVal val="#ppt_x"/>
                                          </p:val>
                                        </p:tav>
                                      </p:tavLst>
                                    </p:anim>
                                    <p:anim calcmode="lin" valueType="num">
                                      <p:cBhvr>
                                        <p:cTn id="8"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9" dur="1000"/>
                                        <p:tgtEl>
                                          <p:spTgt spid="6"/>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1E7C5467-66EA-9842-ACDA-A014F3CB5910}"/>
              </a:ext>
            </a:extLst>
          </p:cNvPr>
          <p:cNvSpPr>
            <a:spLocks noChangeArrowheads="1"/>
          </p:cNvSpPr>
          <p:nvPr/>
        </p:nvSpPr>
        <p:spPr bwMode="auto">
          <a:xfrm rot="10800000">
            <a:off x="304800" y="650875"/>
            <a:ext cx="1000125" cy="5418138"/>
          </a:xfrm>
          <a:prstGeom prst="rect">
            <a:avLst/>
          </a:prstGeom>
          <a:gradFill rotWithShape="1">
            <a:gsLst>
              <a:gs pos="0">
                <a:schemeClr val="tx1">
                  <a:alpha val="0"/>
                </a:schemeClr>
              </a:gs>
              <a:gs pos="100000">
                <a:schemeClr val="tx1">
                  <a:gamma/>
                  <a:tint val="0"/>
                  <a:invGamma/>
                  <a:alpha val="83000"/>
                </a:schemeClr>
              </a:gs>
            </a:gsLst>
            <a:lin ang="5400000" scaled="1"/>
          </a:gradFill>
          <a:ln w="9525" algn="ctr">
            <a:noFill/>
            <a:miter lim="800000"/>
            <a:headEnd/>
            <a:tailEnd/>
          </a:ln>
          <a:effectLst/>
        </p:spPr>
        <p:txBody>
          <a:bodyPr wrap="none" anchor="ctr"/>
          <a:lstStyle/>
          <a:p>
            <a:pPr eaLnBrk="1" hangingPunct="1">
              <a:defRPr/>
            </a:pPr>
            <a:endParaRPr lang="en-US" sz="1800">
              <a:solidFill>
                <a:srgbClr val="FFFFFF"/>
              </a:solidFill>
              <a:latin typeface="Arial" charset="0"/>
            </a:endParaRPr>
          </a:p>
        </p:txBody>
      </p:sp>
      <p:sp>
        <p:nvSpPr>
          <p:cNvPr id="14339" name="Rectangle 3">
            <a:extLst>
              <a:ext uri="{FF2B5EF4-FFF2-40B4-BE49-F238E27FC236}">
                <a16:creationId xmlns:a16="http://schemas.microsoft.com/office/drawing/2014/main" id="{0F341FC1-83EF-F84F-9760-D9580D4605D4}"/>
              </a:ext>
            </a:extLst>
          </p:cNvPr>
          <p:cNvSpPr>
            <a:spLocks noGrp="1" noChangeArrowheads="1"/>
          </p:cNvSpPr>
          <p:nvPr>
            <p:ph type="title"/>
          </p:nvPr>
        </p:nvSpPr>
        <p:spPr>
          <a:xfrm>
            <a:off x="228600" y="304800"/>
            <a:ext cx="8229600" cy="530225"/>
          </a:xfrm>
        </p:spPr>
        <p:txBody>
          <a:bodyPr/>
          <a:lstStyle/>
          <a:p>
            <a:pPr eaLnBrk="1" hangingPunct="1"/>
            <a:r>
              <a:rPr lang="en-US" altLang="en-US" sz="5400" b="1" cap="small" dirty="0"/>
              <a:t>Disciples of Christ</a:t>
            </a:r>
          </a:p>
        </p:txBody>
      </p:sp>
      <p:sp>
        <p:nvSpPr>
          <p:cNvPr id="14340" name="Rectangle 4">
            <a:extLst>
              <a:ext uri="{FF2B5EF4-FFF2-40B4-BE49-F238E27FC236}">
                <a16:creationId xmlns:a16="http://schemas.microsoft.com/office/drawing/2014/main" id="{300E4315-374B-FC4F-9ED2-C5DCFDCC59AB}"/>
              </a:ext>
            </a:extLst>
          </p:cNvPr>
          <p:cNvSpPr>
            <a:spLocks noChangeArrowheads="1"/>
          </p:cNvSpPr>
          <p:nvPr/>
        </p:nvSpPr>
        <p:spPr bwMode="auto">
          <a:xfrm>
            <a:off x="1828800" y="1447800"/>
            <a:ext cx="6757987" cy="4630738"/>
          </a:xfrm>
          <a:prstGeom prst="rect">
            <a:avLst/>
          </a:prstGeom>
          <a:noFill/>
          <a:ln w="9525">
            <a:noFill/>
            <a:miter lim="800000"/>
            <a:headEnd/>
            <a:tailEnd/>
          </a:ln>
          <a:effectLst/>
        </p:spPr>
        <p:txBody>
          <a:bodyPr/>
          <a:lstStyle/>
          <a:p>
            <a:pPr>
              <a:defRPr/>
            </a:pPr>
            <a:r>
              <a:rPr lang="en-US" altLang="en-US" sz="4000" b="1" dirty="0">
                <a:latin typeface="+mj-lt"/>
              </a:rPr>
              <a:t>I.  What Is a Disciple?</a:t>
            </a:r>
            <a:endParaRPr lang="en-US" altLang="en-US" sz="4000" dirty="0">
              <a:latin typeface="+mj-lt"/>
            </a:endParaRPr>
          </a:p>
          <a:p>
            <a:pPr marL="974725" lvl="1" indent="-517525">
              <a:defRPr/>
            </a:pPr>
            <a:r>
              <a:rPr lang="en-US" altLang="en-US" sz="3200" dirty="0">
                <a:latin typeface="+mj-lt"/>
              </a:rPr>
              <a:t>A.  Gr. </a:t>
            </a:r>
            <a:r>
              <a:rPr lang="en-US" altLang="en-US" sz="3200" i="1" dirty="0" err="1">
                <a:latin typeface="+mj-lt"/>
              </a:rPr>
              <a:t>mathetēs</a:t>
            </a:r>
            <a:r>
              <a:rPr lang="en-US" altLang="en-US" sz="3200" i="1" dirty="0">
                <a:latin typeface="+mj-lt"/>
              </a:rPr>
              <a:t> – </a:t>
            </a:r>
            <a:r>
              <a:rPr lang="en-US" altLang="en-US" sz="3200" dirty="0">
                <a:latin typeface="+mj-lt"/>
              </a:rPr>
              <a:t>a learner, a pupil, a follower.</a:t>
            </a:r>
          </a:p>
          <a:p>
            <a:pPr marL="974725" lvl="1" indent="-517525">
              <a:defRPr/>
            </a:pPr>
            <a:r>
              <a:rPr lang="en-US" altLang="en-US" sz="3200" dirty="0">
                <a:latin typeface="+mj-lt"/>
              </a:rPr>
              <a:t>B.  A learner (Matt. 11:27-30; John 6:66-68).</a:t>
            </a:r>
          </a:p>
          <a:p>
            <a:pPr marL="974725" lvl="1" indent="-517525">
              <a:defRPr/>
            </a:pPr>
            <a:r>
              <a:rPr lang="en-US" altLang="en-US" sz="3200" dirty="0">
                <a:latin typeface="+mj-lt"/>
              </a:rPr>
              <a:t>C.  A follower (Matt. 4:18-22; Mark 8:34-38; Luke 9:57-62).</a:t>
            </a:r>
          </a:p>
          <a:p>
            <a:pPr marL="974725" lvl="1" indent="-517525">
              <a:defRPr/>
            </a:pPr>
            <a:r>
              <a:rPr lang="en-US" altLang="en-US" sz="3200" dirty="0">
                <a:latin typeface="+mj-lt"/>
              </a:rPr>
              <a:t>D.  An imitator (John 13:34-35; 1 John 2:3-6; 1 Cor. 11:1).</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4339"/>
                                        </p:tgtEl>
                                        <p:attrNameLst>
                                          <p:attrName>style.visibility</p:attrName>
                                        </p:attrNameLst>
                                      </p:cBhvr>
                                      <p:to>
                                        <p:strVal val="visible"/>
                                      </p:to>
                                    </p:set>
                                    <p:anim calcmode="lin" valueType="num">
                                      <p:cBhvr>
                                        <p:cTn id="7" dur="1000" fill="hold"/>
                                        <p:tgtEl>
                                          <p:spTgt spid="14339"/>
                                        </p:tgtEl>
                                        <p:attrNameLst>
                                          <p:attrName>ppt_x</p:attrName>
                                        </p:attrNameLst>
                                      </p:cBhvr>
                                      <p:tavLst>
                                        <p:tav tm="0">
                                          <p:val>
                                            <p:strVal val="#ppt_x-.2"/>
                                          </p:val>
                                        </p:tav>
                                        <p:tav tm="100000">
                                          <p:val>
                                            <p:strVal val="#ppt_x"/>
                                          </p:val>
                                        </p:tav>
                                      </p:tavLst>
                                    </p:anim>
                                    <p:anim calcmode="lin" valueType="num">
                                      <p:cBhvr>
                                        <p:cTn id="8" dur="1000" fill="hold"/>
                                        <p:tgtEl>
                                          <p:spTgt spid="14339"/>
                                        </p:tgtEl>
                                        <p:attrNameLst>
                                          <p:attrName>ppt_y</p:attrName>
                                        </p:attrNameLst>
                                      </p:cBhvr>
                                      <p:tavLst>
                                        <p:tav tm="0">
                                          <p:val>
                                            <p:strVal val="#ppt_y"/>
                                          </p:val>
                                        </p:tav>
                                        <p:tav tm="100000">
                                          <p:val>
                                            <p:strVal val="#ppt_y"/>
                                          </p:val>
                                        </p:tav>
                                      </p:tavLst>
                                    </p:anim>
                                    <p:animEffect transition="in" filter="wipe(right)" prLst="gradientSize: 0.1">
                                      <p:cBhvr>
                                        <p:cTn id="9" dur="1000"/>
                                        <p:tgtEl>
                                          <p:spTgt spid="14339"/>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4340">
                                            <p:txEl>
                                              <p:pRg st="0" end="0"/>
                                            </p:txEl>
                                          </p:spTgt>
                                        </p:tgtEl>
                                        <p:attrNameLst>
                                          <p:attrName>style.visibility</p:attrName>
                                        </p:attrNameLst>
                                      </p:cBhvr>
                                      <p:to>
                                        <p:strVal val="visible"/>
                                      </p:to>
                                    </p:set>
                                    <p:animEffect transition="in" filter="fade">
                                      <p:cBhvr>
                                        <p:cTn id="14" dur="1000"/>
                                        <p:tgtEl>
                                          <p:spTgt spid="14340">
                                            <p:txEl>
                                              <p:pRg st="0" end="0"/>
                                            </p:txEl>
                                          </p:spTgt>
                                        </p:tgtEl>
                                      </p:cBhvr>
                                    </p:animEffect>
                                    <p:anim calcmode="lin" valueType="num">
                                      <p:cBhvr>
                                        <p:cTn id="15" dur="1000" fill="hold"/>
                                        <p:tgtEl>
                                          <p:spTgt spid="14340">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434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14340">
                                            <p:txEl>
                                              <p:pRg st="1" end="1"/>
                                            </p:txEl>
                                          </p:spTgt>
                                        </p:tgtEl>
                                        <p:attrNameLst>
                                          <p:attrName>style.visibility</p:attrName>
                                        </p:attrNameLst>
                                      </p:cBhvr>
                                      <p:to>
                                        <p:strVal val="visible"/>
                                      </p:to>
                                    </p:set>
                                    <p:animEffect transition="in" filter="fade">
                                      <p:cBhvr>
                                        <p:cTn id="21" dur="1000"/>
                                        <p:tgtEl>
                                          <p:spTgt spid="14340">
                                            <p:txEl>
                                              <p:pRg st="1" end="1"/>
                                            </p:txEl>
                                          </p:spTgt>
                                        </p:tgtEl>
                                      </p:cBhvr>
                                    </p:animEffect>
                                    <p:anim calcmode="lin" valueType="num">
                                      <p:cBhvr>
                                        <p:cTn id="22" dur="1000" fill="hold"/>
                                        <p:tgtEl>
                                          <p:spTgt spid="14340">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434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14340">
                                            <p:txEl>
                                              <p:pRg st="2" end="2"/>
                                            </p:txEl>
                                          </p:spTgt>
                                        </p:tgtEl>
                                        <p:attrNameLst>
                                          <p:attrName>style.visibility</p:attrName>
                                        </p:attrNameLst>
                                      </p:cBhvr>
                                      <p:to>
                                        <p:strVal val="visible"/>
                                      </p:to>
                                    </p:set>
                                    <p:animEffect transition="in" filter="fade">
                                      <p:cBhvr>
                                        <p:cTn id="28" dur="1000"/>
                                        <p:tgtEl>
                                          <p:spTgt spid="14340">
                                            <p:txEl>
                                              <p:pRg st="2" end="2"/>
                                            </p:txEl>
                                          </p:spTgt>
                                        </p:tgtEl>
                                      </p:cBhvr>
                                    </p:animEffect>
                                    <p:anim calcmode="lin" valueType="num">
                                      <p:cBhvr>
                                        <p:cTn id="29" dur="1000" fill="hold"/>
                                        <p:tgtEl>
                                          <p:spTgt spid="14340">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1434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14340">
                                            <p:txEl>
                                              <p:pRg st="3" end="3"/>
                                            </p:txEl>
                                          </p:spTgt>
                                        </p:tgtEl>
                                        <p:attrNameLst>
                                          <p:attrName>style.visibility</p:attrName>
                                        </p:attrNameLst>
                                      </p:cBhvr>
                                      <p:to>
                                        <p:strVal val="visible"/>
                                      </p:to>
                                    </p:set>
                                    <p:animEffect transition="in" filter="fade">
                                      <p:cBhvr>
                                        <p:cTn id="35" dur="1000"/>
                                        <p:tgtEl>
                                          <p:spTgt spid="14340">
                                            <p:txEl>
                                              <p:pRg st="3" end="3"/>
                                            </p:txEl>
                                          </p:spTgt>
                                        </p:tgtEl>
                                      </p:cBhvr>
                                    </p:animEffect>
                                    <p:anim calcmode="lin" valueType="num">
                                      <p:cBhvr>
                                        <p:cTn id="36" dur="1000" fill="hold"/>
                                        <p:tgtEl>
                                          <p:spTgt spid="14340">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1434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14340">
                                            <p:txEl>
                                              <p:pRg st="4" end="4"/>
                                            </p:txEl>
                                          </p:spTgt>
                                        </p:tgtEl>
                                        <p:attrNameLst>
                                          <p:attrName>style.visibility</p:attrName>
                                        </p:attrNameLst>
                                      </p:cBhvr>
                                      <p:to>
                                        <p:strVal val="visible"/>
                                      </p:to>
                                    </p:set>
                                    <p:animEffect transition="in" filter="fade">
                                      <p:cBhvr>
                                        <p:cTn id="42" dur="1000"/>
                                        <p:tgtEl>
                                          <p:spTgt spid="14340">
                                            <p:txEl>
                                              <p:pRg st="4" end="4"/>
                                            </p:txEl>
                                          </p:spTgt>
                                        </p:tgtEl>
                                      </p:cBhvr>
                                    </p:animEffect>
                                    <p:anim calcmode="lin" valueType="num">
                                      <p:cBhvr>
                                        <p:cTn id="43" dur="1000" fill="hold"/>
                                        <p:tgtEl>
                                          <p:spTgt spid="14340">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1434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891C94E9-489B-4242-BA44-C04597126CCE}"/>
              </a:ext>
            </a:extLst>
          </p:cNvPr>
          <p:cNvSpPr>
            <a:spLocks noChangeArrowheads="1"/>
          </p:cNvSpPr>
          <p:nvPr/>
        </p:nvSpPr>
        <p:spPr bwMode="auto">
          <a:xfrm rot="10800000">
            <a:off x="304800" y="650875"/>
            <a:ext cx="1000125" cy="5418138"/>
          </a:xfrm>
          <a:prstGeom prst="rect">
            <a:avLst/>
          </a:prstGeom>
          <a:gradFill rotWithShape="1">
            <a:gsLst>
              <a:gs pos="0">
                <a:schemeClr val="tx1">
                  <a:alpha val="0"/>
                </a:schemeClr>
              </a:gs>
              <a:gs pos="100000">
                <a:schemeClr val="tx1">
                  <a:gamma/>
                  <a:tint val="0"/>
                  <a:invGamma/>
                  <a:alpha val="83000"/>
                </a:schemeClr>
              </a:gs>
            </a:gsLst>
            <a:lin ang="5400000" scaled="1"/>
          </a:gradFill>
          <a:ln w="9525" algn="ctr">
            <a:noFill/>
            <a:miter lim="800000"/>
            <a:headEnd/>
            <a:tailEnd/>
          </a:ln>
          <a:effectLst/>
        </p:spPr>
        <p:txBody>
          <a:bodyPr wrap="none" anchor="ctr"/>
          <a:lstStyle/>
          <a:p>
            <a:pPr eaLnBrk="1" hangingPunct="1">
              <a:defRPr/>
            </a:pPr>
            <a:endParaRPr lang="en-US" sz="1800">
              <a:solidFill>
                <a:srgbClr val="FFFFFF"/>
              </a:solidFill>
              <a:latin typeface="Arial" charset="0"/>
            </a:endParaRPr>
          </a:p>
        </p:txBody>
      </p:sp>
      <p:sp>
        <p:nvSpPr>
          <p:cNvPr id="14340" name="Rectangle 4">
            <a:extLst>
              <a:ext uri="{FF2B5EF4-FFF2-40B4-BE49-F238E27FC236}">
                <a16:creationId xmlns:a16="http://schemas.microsoft.com/office/drawing/2014/main" id="{E39CC870-4455-3D42-BAFF-1BC1D0489182}"/>
              </a:ext>
            </a:extLst>
          </p:cNvPr>
          <p:cNvSpPr>
            <a:spLocks noChangeArrowheads="1"/>
          </p:cNvSpPr>
          <p:nvPr/>
        </p:nvSpPr>
        <p:spPr bwMode="auto">
          <a:xfrm>
            <a:off x="1676400" y="1371600"/>
            <a:ext cx="7086600" cy="4706938"/>
          </a:xfrm>
          <a:prstGeom prst="rect">
            <a:avLst/>
          </a:prstGeom>
          <a:noFill/>
          <a:ln w="9525">
            <a:noFill/>
            <a:miter lim="800000"/>
            <a:headEnd/>
            <a:tailEnd/>
          </a:ln>
          <a:effectLst/>
        </p:spPr>
        <p:txBody>
          <a:bodyPr/>
          <a:lstStyle/>
          <a:p>
            <a:pPr>
              <a:defRPr/>
            </a:pPr>
            <a:r>
              <a:rPr lang="en-US" altLang="en-US" sz="3600" b="1" dirty="0">
                <a:latin typeface="+mj-lt"/>
              </a:rPr>
              <a:t>II.  A Christian is a Disciple.</a:t>
            </a:r>
            <a:endParaRPr lang="en-US" altLang="en-US" sz="3600" dirty="0">
              <a:latin typeface="+mj-lt"/>
            </a:endParaRPr>
          </a:p>
          <a:p>
            <a:pPr marL="974725" lvl="1" indent="-517525">
              <a:defRPr/>
            </a:pPr>
            <a:r>
              <a:rPr lang="en-US" altLang="en-US" sz="2800" dirty="0">
                <a:latin typeface="+mj-lt"/>
              </a:rPr>
              <a:t>A.  Disciples called Christians                          (Acts 11:25-26).</a:t>
            </a:r>
          </a:p>
          <a:p>
            <a:pPr marL="974725" lvl="1" indent="-517525">
              <a:defRPr/>
            </a:pPr>
            <a:r>
              <a:rPr lang="en-US" altLang="en-US" sz="2800" dirty="0">
                <a:latin typeface="+mj-lt"/>
              </a:rPr>
              <a:t>B.  Worldly concepts of a “Christian.”</a:t>
            </a:r>
          </a:p>
          <a:p>
            <a:pPr marL="1487488" lvl="2" indent="-398463">
              <a:defRPr/>
            </a:pPr>
            <a:r>
              <a:rPr lang="en-US" altLang="en-US" dirty="0">
                <a:latin typeface="+mj-lt"/>
              </a:rPr>
              <a:t>1.  </a:t>
            </a:r>
            <a:r>
              <a:rPr lang="en-US" altLang="en-US">
                <a:latin typeface="+mj-lt"/>
              </a:rPr>
              <a:t>Family heritage</a:t>
            </a:r>
            <a:endParaRPr lang="en-US" altLang="en-US" dirty="0">
              <a:latin typeface="+mj-lt"/>
            </a:endParaRPr>
          </a:p>
          <a:p>
            <a:pPr marL="1487488" lvl="2" indent="-398463">
              <a:defRPr/>
            </a:pPr>
            <a:r>
              <a:rPr lang="en-US" altLang="en-US" dirty="0">
                <a:latin typeface="+mj-lt"/>
              </a:rPr>
              <a:t>2.  Simple acknowledgement (James 2:19; 2:17; 1 John 2:4). </a:t>
            </a:r>
          </a:p>
          <a:p>
            <a:pPr marL="974725" lvl="1" indent="-517525">
              <a:defRPr/>
            </a:pPr>
            <a:r>
              <a:rPr lang="en-US" altLang="en-US" sz="2800" dirty="0">
                <a:latin typeface="+mj-lt"/>
              </a:rPr>
              <a:t>C.  Meritorious concept of a Christian (Luke 17:7-10).</a:t>
            </a:r>
          </a:p>
          <a:p>
            <a:pPr marL="974725" lvl="1" indent="-517525">
              <a:defRPr/>
            </a:pPr>
            <a:r>
              <a:rPr lang="en-US" altLang="en-US" sz="2800" dirty="0">
                <a:latin typeface="+mj-lt"/>
              </a:rPr>
              <a:t>D.  Biblical concept (Matt. 28:18-20).</a:t>
            </a:r>
          </a:p>
        </p:txBody>
      </p:sp>
      <p:sp>
        <p:nvSpPr>
          <p:cNvPr id="8" name="Rectangle 3">
            <a:extLst>
              <a:ext uri="{FF2B5EF4-FFF2-40B4-BE49-F238E27FC236}">
                <a16:creationId xmlns:a16="http://schemas.microsoft.com/office/drawing/2014/main" id="{93407030-85E2-264E-8CD0-42208A93B100}"/>
              </a:ext>
            </a:extLst>
          </p:cNvPr>
          <p:cNvSpPr>
            <a:spLocks noGrp="1" noChangeArrowheads="1"/>
          </p:cNvSpPr>
          <p:nvPr>
            <p:ph type="title"/>
          </p:nvPr>
        </p:nvSpPr>
        <p:spPr>
          <a:xfrm>
            <a:off x="228600" y="304800"/>
            <a:ext cx="8229600" cy="530225"/>
          </a:xfrm>
        </p:spPr>
        <p:txBody>
          <a:bodyPr/>
          <a:lstStyle/>
          <a:p>
            <a:pPr eaLnBrk="1" hangingPunct="1"/>
            <a:r>
              <a:rPr lang="en-US" altLang="en-US" sz="5400" b="1" cap="small" dirty="0"/>
              <a:t>Disciples of Christ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14340">
                                            <p:txEl>
                                              <p:pRg st="0" end="0"/>
                                            </p:txEl>
                                          </p:spTgt>
                                        </p:tgtEl>
                                        <p:attrNameLst>
                                          <p:attrName>style.visibility</p:attrName>
                                        </p:attrNameLst>
                                      </p:cBhvr>
                                      <p:to>
                                        <p:strVal val="visible"/>
                                      </p:to>
                                    </p:set>
                                    <p:animEffect transition="in" filter="fade">
                                      <p:cBhvr>
                                        <p:cTn id="7" dur="1000"/>
                                        <p:tgtEl>
                                          <p:spTgt spid="14340">
                                            <p:txEl>
                                              <p:pRg st="0" end="0"/>
                                            </p:txEl>
                                          </p:spTgt>
                                        </p:tgtEl>
                                      </p:cBhvr>
                                    </p:animEffect>
                                    <p:anim calcmode="lin" valueType="num">
                                      <p:cBhvr>
                                        <p:cTn id="8" dur="1000" fill="hold"/>
                                        <p:tgtEl>
                                          <p:spTgt spid="1434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434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4340">
                                            <p:txEl>
                                              <p:pRg st="1" end="1"/>
                                            </p:txEl>
                                          </p:spTgt>
                                        </p:tgtEl>
                                        <p:attrNameLst>
                                          <p:attrName>style.visibility</p:attrName>
                                        </p:attrNameLst>
                                      </p:cBhvr>
                                      <p:to>
                                        <p:strVal val="visible"/>
                                      </p:to>
                                    </p:set>
                                    <p:animEffect transition="in" filter="fade">
                                      <p:cBhvr>
                                        <p:cTn id="14" dur="1000"/>
                                        <p:tgtEl>
                                          <p:spTgt spid="14340">
                                            <p:txEl>
                                              <p:pRg st="1" end="1"/>
                                            </p:txEl>
                                          </p:spTgt>
                                        </p:tgtEl>
                                      </p:cBhvr>
                                    </p:animEffect>
                                    <p:anim calcmode="lin" valueType="num">
                                      <p:cBhvr>
                                        <p:cTn id="15" dur="1000" fill="hold"/>
                                        <p:tgtEl>
                                          <p:spTgt spid="1434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434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14340">
                                            <p:txEl>
                                              <p:pRg st="2" end="2"/>
                                            </p:txEl>
                                          </p:spTgt>
                                        </p:tgtEl>
                                        <p:attrNameLst>
                                          <p:attrName>style.visibility</p:attrName>
                                        </p:attrNameLst>
                                      </p:cBhvr>
                                      <p:to>
                                        <p:strVal val="visible"/>
                                      </p:to>
                                    </p:set>
                                    <p:animEffect transition="in" filter="fade">
                                      <p:cBhvr>
                                        <p:cTn id="21" dur="1000"/>
                                        <p:tgtEl>
                                          <p:spTgt spid="14340">
                                            <p:txEl>
                                              <p:pRg st="2" end="2"/>
                                            </p:txEl>
                                          </p:spTgt>
                                        </p:tgtEl>
                                      </p:cBhvr>
                                    </p:animEffect>
                                    <p:anim calcmode="lin" valueType="num">
                                      <p:cBhvr>
                                        <p:cTn id="22" dur="1000" fill="hold"/>
                                        <p:tgtEl>
                                          <p:spTgt spid="14340">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434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14340">
                                            <p:txEl>
                                              <p:pRg st="3" end="3"/>
                                            </p:txEl>
                                          </p:spTgt>
                                        </p:tgtEl>
                                        <p:attrNameLst>
                                          <p:attrName>style.visibility</p:attrName>
                                        </p:attrNameLst>
                                      </p:cBhvr>
                                      <p:to>
                                        <p:strVal val="visible"/>
                                      </p:to>
                                    </p:set>
                                    <p:animEffect transition="in" filter="fade">
                                      <p:cBhvr>
                                        <p:cTn id="28" dur="1000"/>
                                        <p:tgtEl>
                                          <p:spTgt spid="14340">
                                            <p:txEl>
                                              <p:pRg st="3" end="3"/>
                                            </p:txEl>
                                          </p:spTgt>
                                        </p:tgtEl>
                                      </p:cBhvr>
                                    </p:animEffect>
                                    <p:anim calcmode="lin" valueType="num">
                                      <p:cBhvr>
                                        <p:cTn id="29" dur="1000" fill="hold"/>
                                        <p:tgtEl>
                                          <p:spTgt spid="14340">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434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14340">
                                            <p:txEl>
                                              <p:pRg st="4" end="4"/>
                                            </p:txEl>
                                          </p:spTgt>
                                        </p:tgtEl>
                                        <p:attrNameLst>
                                          <p:attrName>style.visibility</p:attrName>
                                        </p:attrNameLst>
                                      </p:cBhvr>
                                      <p:to>
                                        <p:strVal val="visible"/>
                                      </p:to>
                                    </p:set>
                                    <p:animEffect transition="in" filter="fade">
                                      <p:cBhvr>
                                        <p:cTn id="35" dur="1000"/>
                                        <p:tgtEl>
                                          <p:spTgt spid="14340">
                                            <p:txEl>
                                              <p:pRg st="4" end="4"/>
                                            </p:txEl>
                                          </p:spTgt>
                                        </p:tgtEl>
                                      </p:cBhvr>
                                    </p:animEffect>
                                    <p:anim calcmode="lin" valueType="num">
                                      <p:cBhvr>
                                        <p:cTn id="36" dur="1000" fill="hold"/>
                                        <p:tgtEl>
                                          <p:spTgt spid="14340">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434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14340">
                                            <p:txEl>
                                              <p:pRg st="5" end="5"/>
                                            </p:txEl>
                                          </p:spTgt>
                                        </p:tgtEl>
                                        <p:attrNameLst>
                                          <p:attrName>style.visibility</p:attrName>
                                        </p:attrNameLst>
                                      </p:cBhvr>
                                      <p:to>
                                        <p:strVal val="visible"/>
                                      </p:to>
                                    </p:set>
                                    <p:animEffect transition="in" filter="fade">
                                      <p:cBhvr>
                                        <p:cTn id="42" dur="1000"/>
                                        <p:tgtEl>
                                          <p:spTgt spid="14340">
                                            <p:txEl>
                                              <p:pRg st="5" end="5"/>
                                            </p:txEl>
                                          </p:spTgt>
                                        </p:tgtEl>
                                      </p:cBhvr>
                                    </p:animEffect>
                                    <p:anim calcmode="lin" valueType="num">
                                      <p:cBhvr>
                                        <p:cTn id="43" dur="1000" fill="hold"/>
                                        <p:tgtEl>
                                          <p:spTgt spid="14340">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4340">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14340">
                                            <p:txEl>
                                              <p:pRg st="6" end="6"/>
                                            </p:txEl>
                                          </p:spTgt>
                                        </p:tgtEl>
                                        <p:attrNameLst>
                                          <p:attrName>style.visibility</p:attrName>
                                        </p:attrNameLst>
                                      </p:cBhvr>
                                      <p:to>
                                        <p:strVal val="visible"/>
                                      </p:to>
                                    </p:set>
                                    <p:animEffect transition="in" filter="fade">
                                      <p:cBhvr>
                                        <p:cTn id="49" dur="1000"/>
                                        <p:tgtEl>
                                          <p:spTgt spid="14340">
                                            <p:txEl>
                                              <p:pRg st="6" end="6"/>
                                            </p:txEl>
                                          </p:spTgt>
                                        </p:tgtEl>
                                      </p:cBhvr>
                                    </p:animEffect>
                                    <p:anim calcmode="lin" valueType="num">
                                      <p:cBhvr>
                                        <p:cTn id="50" dur="1000" fill="hold"/>
                                        <p:tgtEl>
                                          <p:spTgt spid="14340">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14340">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9A1E3D80-787C-9F48-AB2C-1253744FC9C4}"/>
              </a:ext>
            </a:extLst>
          </p:cNvPr>
          <p:cNvSpPr>
            <a:spLocks noChangeArrowheads="1"/>
          </p:cNvSpPr>
          <p:nvPr/>
        </p:nvSpPr>
        <p:spPr bwMode="auto">
          <a:xfrm rot="10800000">
            <a:off x="304800" y="650875"/>
            <a:ext cx="1000125" cy="5418138"/>
          </a:xfrm>
          <a:prstGeom prst="rect">
            <a:avLst/>
          </a:prstGeom>
          <a:gradFill rotWithShape="1">
            <a:gsLst>
              <a:gs pos="0">
                <a:schemeClr val="tx1">
                  <a:alpha val="0"/>
                </a:schemeClr>
              </a:gs>
              <a:gs pos="100000">
                <a:schemeClr val="tx1">
                  <a:gamma/>
                  <a:tint val="0"/>
                  <a:invGamma/>
                  <a:alpha val="83000"/>
                </a:schemeClr>
              </a:gs>
            </a:gsLst>
            <a:lin ang="5400000" scaled="1"/>
          </a:gradFill>
          <a:ln w="9525" algn="ctr">
            <a:noFill/>
            <a:miter lim="800000"/>
            <a:headEnd/>
            <a:tailEnd/>
          </a:ln>
          <a:effectLst/>
        </p:spPr>
        <p:txBody>
          <a:bodyPr wrap="none" anchor="ctr"/>
          <a:lstStyle/>
          <a:p>
            <a:pPr eaLnBrk="1" hangingPunct="1">
              <a:defRPr/>
            </a:pPr>
            <a:endParaRPr lang="en-US" sz="1800">
              <a:solidFill>
                <a:srgbClr val="FFFFFF"/>
              </a:solidFill>
              <a:latin typeface="Arial" charset="0"/>
            </a:endParaRPr>
          </a:p>
        </p:txBody>
      </p:sp>
      <p:sp>
        <p:nvSpPr>
          <p:cNvPr id="14340" name="Rectangle 4">
            <a:extLst>
              <a:ext uri="{FF2B5EF4-FFF2-40B4-BE49-F238E27FC236}">
                <a16:creationId xmlns:a16="http://schemas.microsoft.com/office/drawing/2014/main" id="{FA3AA888-77FF-A84B-8E1C-4211253C8997}"/>
              </a:ext>
            </a:extLst>
          </p:cNvPr>
          <p:cNvSpPr>
            <a:spLocks noChangeArrowheads="1"/>
          </p:cNvSpPr>
          <p:nvPr/>
        </p:nvSpPr>
        <p:spPr bwMode="auto">
          <a:xfrm>
            <a:off x="1676400" y="1600200"/>
            <a:ext cx="7086600" cy="4706938"/>
          </a:xfrm>
          <a:prstGeom prst="rect">
            <a:avLst/>
          </a:prstGeom>
          <a:noFill/>
          <a:ln w="9525">
            <a:noFill/>
            <a:miter lim="800000"/>
            <a:headEnd/>
            <a:tailEnd/>
          </a:ln>
          <a:effectLst/>
        </p:spPr>
        <p:txBody>
          <a:bodyPr/>
          <a:lstStyle/>
          <a:p>
            <a:pPr>
              <a:defRPr/>
            </a:pPr>
            <a:r>
              <a:rPr lang="en-US" altLang="en-US" sz="3600" b="1" dirty="0">
                <a:latin typeface="+mj-lt"/>
              </a:rPr>
              <a:t>III.  Am I a Disciple of Christ?</a:t>
            </a:r>
            <a:endParaRPr lang="en-US" altLang="en-US" sz="3600" dirty="0">
              <a:latin typeface="+mj-lt"/>
            </a:endParaRPr>
          </a:p>
          <a:p>
            <a:pPr marL="974725" lvl="1" indent="-517525">
              <a:defRPr/>
            </a:pPr>
            <a:r>
              <a:rPr lang="en-US" altLang="en-US" sz="3200" dirty="0">
                <a:latin typeface="+mj-lt"/>
              </a:rPr>
              <a:t>A.  In love (John 15:12-15).</a:t>
            </a:r>
          </a:p>
          <a:p>
            <a:pPr marL="974725" lvl="1" indent="-517525">
              <a:defRPr/>
            </a:pPr>
            <a:r>
              <a:rPr lang="en-US" altLang="en-US" sz="3200" dirty="0">
                <a:latin typeface="+mj-lt"/>
              </a:rPr>
              <a:t>B.  In attitude (Phil. 2:5-8).</a:t>
            </a:r>
          </a:p>
          <a:p>
            <a:pPr marL="974725" lvl="1" indent="-517525">
              <a:defRPr/>
            </a:pPr>
            <a:r>
              <a:rPr lang="en-US" altLang="en-US" sz="3200" dirty="0">
                <a:latin typeface="+mj-lt"/>
              </a:rPr>
              <a:t>C.  In action (John 8:30-32).</a:t>
            </a:r>
          </a:p>
          <a:p>
            <a:pPr marL="974725" lvl="1" indent="-517525">
              <a:defRPr/>
            </a:pPr>
            <a:r>
              <a:rPr lang="en-US" altLang="en-US" sz="3200" dirty="0">
                <a:latin typeface="+mj-lt"/>
              </a:rPr>
              <a:t>D.  In obedience to the </a:t>
            </a:r>
            <a:r>
              <a:rPr lang="en-US" altLang="en-US" sz="3200" dirty="0" err="1">
                <a:latin typeface="+mj-lt"/>
              </a:rPr>
              <a:t>the</a:t>
            </a:r>
            <a:r>
              <a:rPr lang="en-US" altLang="en-US" sz="3200" dirty="0">
                <a:latin typeface="+mj-lt"/>
              </a:rPr>
              <a:t> gospel (John 15:10).</a:t>
            </a:r>
          </a:p>
          <a:p>
            <a:pPr algn="ctr">
              <a:lnSpc>
                <a:spcPct val="200000"/>
              </a:lnSpc>
              <a:defRPr/>
            </a:pPr>
            <a:r>
              <a:rPr lang="en-US" altLang="en-US" sz="4000" b="1" i="1" dirty="0">
                <a:latin typeface="+mj-lt"/>
              </a:rPr>
              <a:t>The Choice is Yours</a:t>
            </a:r>
            <a:endParaRPr lang="en-US" altLang="en-US" sz="4000" b="1" dirty="0">
              <a:latin typeface="+mj-lt"/>
            </a:endParaRPr>
          </a:p>
        </p:txBody>
      </p:sp>
      <p:sp>
        <p:nvSpPr>
          <p:cNvPr id="8" name="Rectangle 3">
            <a:extLst>
              <a:ext uri="{FF2B5EF4-FFF2-40B4-BE49-F238E27FC236}">
                <a16:creationId xmlns:a16="http://schemas.microsoft.com/office/drawing/2014/main" id="{CF35B895-AE7C-8644-AB4B-450B324F3E2E}"/>
              </a:ext>
            </a:extLst>
          </p:cNvPr>
          <p:cNvSpPr>
            <a:spLocks noGrp="1" noChangeArrowheads="1"/>
          </p:cNvSpPr>
          <p:nvPr>
            <p:ph type="title"/>
          </p:nvPr>
        </p:nvSpPr>
        <p:spPr>
          <a:xfrm>
            <a:off x="228600" y="304800"/>
            <a:ext cx="8229600" cy="530225"/>
          </a:xfrm>
        </p:spPr>
        <p:txBody>
          <a:bodyPr/>
          <a:lstStyle/>
          <a:p>
            <a:pPr eaLnBrk="1" hangingPunct="1"/>
            <a:r>
              <a:rPr lang="en-US" altLang="en-US" sz="5400" b="1" cap="small" dirty="0"/>
              <a:t>Disciples of Christ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14340">
                                            <p:txEl>
                                              <p:pRg st="0" end="0"/>
                                            </p:txEl>
                                          </p:spTgt>
                                        </p:tgtEl>
                                        <p:attrNameLst>
                                          <p:attrName>style.visibility</p:attrName>
                                        </p:attrNameLst>
                                      </p:cBhvr>
                                      <p:to>
                                        <p:strVal val="visible"/>
                                      </p:to>
                                    </p:set>
                                    <p:animEffect transition="in" filter="fade">
                                      <p:cBhvr>
                                        <p:cTn id="7" dur="1000"/>
                                        <p:tgtEl>
                                          <p:spTgt spid="14340">
                                            <p:txEl>
                                              <p:pRg st="0" end="0"/>
                                            </p:txEl>
                                          </p:spTgt>
                                        </p:tgtEl>
                                      </p:cBhvr>
                                    </p:animEffect>
                                    <p:anim calcmode="lin" valueType="num">
                                      <p:cBhvr>
                                        <p:cTn id="8" dur="1000" fill="hold"/>
                                        <p:tgtEl>
                                          <p:spTgt spid="1434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434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4340">
                                            <p:txEl>
                                              <p:pRg st="1" end="1"/>
                                            </p:txEl>
                                          </p:spTgt>
                                        </p:tgtEl>
                                        <p:attrNameLst>
                                          <p:attrName>style.visibility</p:attrName>
                                        </p:attrNameLst>
                                      </p:cBhvr>
                                      <p:to>
                                        <p:strVal val="visible"/>
                                      </p:to>
                                    </p:set>
                                    <p:animEffect transition="in" filter="fade">
                                      <p:cBhvr>
                                        <p:cTn id="14" dur="1000"/>
                                        <p:tgtEl>
                                          <p:spTgt spid="14340">
                                            <p:txEl>
                                              <p:pRg st="1" end="1"/>
                                            </p:txEl>
                                          </p:spTgt>
                                        </p:tgtEl>
                                      </p:cBhvr>
                                    </p:animEffect>
                                    <p:anim calcmode="lin" valueType="num">
                                      <p:cBhvr>
                                        <p:cTn id="15" dur="1000" fill="hold"/>
                                        <p:tgtEl>
                                          <p:spTgt spid="1434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434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14340">
                                            <p:txEl>
                                              <p:pRg st="2" end="2"/>
                                            </p:txEl>
                                          </p:spTgt>
                                        </p:tgtEl>
                                        <p:attrNameLst>
                                          <p:attrName>style.visibility</p:attrName>
                                        </p:attrNameLst>
                                      </p:cBhvr>
                                      <p:to>
                                        <p:strVal val="visible"/>
                                      </p:to>
                                    </p:set>
                                    <p:animEffect transition="in" filter="fade">
                                      <p:cBhvr>
                                        <p:cTn id="21" dur="1000"/>
                                        <p:tgtEl>
                                          <p:spTgt spid="14340">
                                            <p:txEl>
                                              <p:pRg st="2" end="2"/>
                                            </p:txEl>
                                          </p:spTgt>
                                        </p:tgtEl>
                                      </p:cBhvr>
                                    </p:animEffect>
                                    <p:anim calcmode="lin" valueType="num">
                                      <p:cBhvr>
                                        <p:cTn id="22" dur="1000" fill="hold"/>
                                        <p:tgtEl>
                                          <p:spTgt spid="14340">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434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14340">
                                            <p:txEl>
                                              <p:pRg st="3" end="3"/>
                                            </p:txEl>
                                          </p:spTgt>
                                        </p:tgtEl>
                                        <p:attrNameLst>
                                          <p:attrName>style.visibility</p:attrName>
                                        </p:attrNameLst>
                                      </p:cBhvr>
                                      <p:to>
                                        <p:strVal val="visible"/>
                                      </p:to>
                                    </p:set>
                                    <p:animEffect transition="in" filter="fade">
                                      <p:cBhvr>
                                        <p:cTn id="28" dur="1000"/>
                                        <p:tgtEl>
                                          <p:spTgt spid="14340">
                                            <p:txEl>
                                              <p:pRg st="3" end="3"/>
                                            </p:txEl>
                                          </p:spTgt>
                                        </p:tgtEl>
                                      </p:cBhvr>
                                    </p:animEffect>
                                    <p:anim calcmode="lin" valueType="num">
                                      <p:cBhvr>
                                        <p:cTn id="29" dur="1000" fill="hold"/>
                                        <p:tgtEl>
                                          <p:spTgt spid="14340">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434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14340">
                                            <p:txEl>
                                              <p:pRg st="4" end="4"/>
                                            </p:txEl>
                                          </p:spTgt>
                                        </p:tgtEl>
                                        <p:attrNameLst>
                                          <p:attrName>style.visibility</p:attrName>
                                        </p:attrNameLst>
                                      </p:cBhvr>
                                      <p:to>
                                        <p:strVal val="visible"/>
                                      </p:to>
                                    </p:set>
                                    <p:animEffect transition="in" filter="fade">
                                      <p:cBhvr>
                                        <p:cTn id="35" dur="1000"/>
                                        <p:tgtEl>
                                          <p:spTgt spid="14340">
                                            <p:txEl>
                                              <p:pRg st="4" end="4"/>
                                            </p:txEl>
                                          </p:spTgt>
                                        </p:tgtEl>
                                      </p:cBhvr>
                                    </p:animEffect>
                                    <p:anim calcmode="lin" valueType="num">
                                      <p:cBhvr>
                                        <p:cTn id="36" dur="1000" fill="hold"/>
                                        <p:tgtEl>
                                          <p:spTgt spid="14340">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434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nodeType="clickEffect">
                                  <p:stCondLst>
                                    <p:cond delay="0"/>
                                  </p:stCondLst>
                                  <p:childTnLst>
                                    <p:set>
                                      <p:cBhvr>
                                        <p:cTn id="41" dur="1" fill="hold">
                                          <p:stCondLst>
                                            <p:cond delay="0"/>
                                          </p:stCondLst>
                                        </p:cTn>
                                        <p:tgtEl>
                                          <p:spTgt spid="14340">
                                            <p:txEl>
                                              <p:pRg st="5" end="5"/>
                                            </p:txEl>
                                          </p:spTgt>
                                        </p:tgtEl>
                                        <p:attrNameLst>
                                          <p:attrName>style.visibility</p:attrName>
                                        </p:attrNameLst>
                                      </p:cBhvr>
                                      <p:to>
                                        <p:strVal val="visible"/>
                                      </p:to>
                                    </p:set>
                                    <p:anim calcmode="lin" valueType="num">
                                      <p:cBhvr>
                                        <p:cTn id="42" dur="1000" fill="hold"/>
                                        <p:tgtEl>
                                          <p:spTgt spid="14340">
                                            <p:txEl>
                                              <p:pRg st="5" end="5"/>
                                            </p:txEl>
                                          </p:spTgt>
                                        </p:tgtEl>
                                        <p:attrNameLst>
                                          <p:attrName>ppt_w</p:attrName>
                                        </p:attrNameLst>
                                      </p:cBhvr>
                                      <p:tavLst>
                                        <p:tav tm="0">
                                          <p:val>
                                            <p:strVal val="#ppt_w*0.70"/>
                                          </p:val>
                                        </p:tav>
                                        <p:tav tm="100000">
                                          <p:val>
                                            <p:strVal val="#ppt_w"/>
                                          </p:val>
                                        </p:tav>
                                      </p:tavLst>
                                    </p:anim>
                                    <p:anim calcmode="lin" valueType="num">
                                      <p:cBhvr>
                                        <p:cTn id="43" dur="1000" fill="hold"/>
                                        <p:tgtEl>
                                          <p:spTgt spid="14340">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1434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raining presentation- PowerPoint 2007—Get up to speed">
  <a:themeElements>
    <a:clrScheme name="1_Default Design 13">
      <a:dk1>
        <a:srgbClr val="7B7A8E"/>
      </a:dk1>
      <a:lt1>
        <a:srgbClr val="FFFFFF"/>
      </a:lt1>
      <a:dk2>
        <a:srgbClr val="9B9AB3"/>
      </a:dk2>
      <a:lt2>
        <a:srgbClr val="FFFFFF"/>
      </a:lt2>
      <a:accent1>
        <a:srgbClr val="807EB0"/>
      </a:accent1>
      <a:accent2>
        <a:srgbClr val="333399"/>
      </a:accent2>
      <a:accent3>
        <a:srgbClr val="CBCAD6"/>
      </a:accent3>
      <a:accent4>
        <a:srgbClr val="DADADA"/>
      </a:accent4>
      <a:accent5>
        <a:srgbClr val="C0C0D4"/>
      </a:accent5>
      <a:accent6>
        <a:srgbClr val="2D2D8A"/>
      </a:accent6>
      <a:hlink>
        <a:srgbClr val="DEE8F9"/>
      </a:hlink>
      <a:folHlink>
        <a:srgbClr val="D1CFFB"/>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Default Design 13">
        <a:dk1>
          <a:srgbClr val="7B7A8E"/>
        </a:dk1>
        <a:lt1>
          <a:srgbClr val="FFFFFF"/>
        </a:lt1>
        <a:dk2>
          <a:srgbClr val="9B9AB3"/>
        </a:dk2>
        <a:lt2>
          <a:srgbClr val="FFFFFF"/>
        </a:lt2>
        <a:accent1>
          <a:srgbClr val="807EB0"/>
        </a:accent1>
        <a:accent2>
          <a:srgbClr val="333399"/>
        </a:accent2>
        <a:accent3>
          <a:srgbClr val="CBCAD6"/>
        </a:accent3>
        <a:accent4>
          <a:srgbClr val="DADADA"/>
        </a:accent4>
        <a:accent5>
          <a:srgbClr val="C0C0D4"/>
        </a:accent5>
        <a:accent6>
          <a:srgbClr val="2D2D8A"/>
        </a:accent6>
        <a:hlink>
          <a:srgbClr val="DEE8F9"/>
        </a:hlink>
        <a:folHlink>
          <a:srgbClr val="D1CFFB"/>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Training presentation- PowerPoint 2007—Get up to speed">
  <a:themeElements>
    <a:clrScheme name="1_Default Design 13">
      <a:dk1>
        <a:srgbClr val="7B7A8E"/>
      </a:dk1>
      <a:lt1>
        <a:srgbClr val="FFFFFF"/>
      </a:lt1>
      <a:dk2>
        <a:srgbClr val="9B9AB3"/>
      </a:dk2>
      <a:lt2>
        <a:srgbClr val="FFFFFF"/>
      </a:lt2>
      <a:accent1>
        <a:srgbClr val="807EB0"/>
      </a:accent1>
      <a:accent2>
        <a:srgbClr val="333399"/>
      </a:accent2>
      <a:accent3>
        <a:srgbClr val="CBCAD6"/>
      </a:accent3>
      <a:accent4>
        <a:srgbClr val="DADADA"/>
      </a:accent4>
      <a:accent5>
        <a:srgbClr val="C0C0D4"/>
      </a:accent5>
      <a:accent6>
        <a:srgbClr val="2D2D8A"/>
      </a:accent6>
      <a:hlink>
        <a:srgbClr val="DEE8F9"/>
      </a:hlink>
      <a:folHlink>
        <a:srgbClr val="D1CFFB"/>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Default Design 13">
        <a:dk1>
          <a:srgbClr val="7B7A8E"/>
        </a:dk1>
        <a:lt1>
          <a:srgbClr val="FFFFFF"/>
        </a:lt1>
        <a:dk2>
          <a:srgbClr val="9B9AB3"/>
        </a:dk2>
        <a:lt2>
          <a:srgbClr val="FFFFFF"/>
        </a:lt2>
        <a:accent1>
          <a:srgbClr val="807EB0"/>
        </a:accent1>
        <a:accent2>
          <a:srgbClr val="333399"/>
        </a:accent2>
        <a:accent3>
          <a:srgbClr val="CBCAD6"/>
        </a:accent3>
        <a:accent4>
          <a:srgbClr val="DADADA"/>
        </a:accent4>
        <a:accent5>
          <a:srgbClr val="C0C0D4"/>
        </a:accent5>
        <a:accent6>
          <a:srgbClr val="2D2D8A"/>
        </a:accent6>
        <a:hlink>
          <a:srgbClr val="DEE8F9"/>
        </a:hlink>
        <a:folHlink>
          <a:srgbClr val="D1CFFB"/>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G4 OS 9.2:Applications (Mac OS 9):Microsoft Office 98:Templates:Blank Presentation</Template>
  <TotalTime>56</TotalTime>
  <Words>288</Words>
  <Application>Microsoft Macintosh PowerPoint</Application>
  <PresentationFormat>On-screen Show (4:3)</PresentationFormat>
  <Paragraphs>27</Paragraphs>
  <Slides>4</Slides>
  <Notes>4</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vt:i4>
      </vt:variant>
    </vt:vector>
  </HeadingPairs>
  <TitlesOfParts>
    <vt:vector size="9" baseType="lpstr">
      <vt:lpstr>Arial</vt:lpstr>
      <vt:lpstr>Calibri</vt:lpstr>
      <vt:lpstr>Times</vt:lpstr>
      <vt:lpstr>Training presentation- PowerPoint 2007—Get up to speed</vt:lpstr>
      <vt:lpstr>1_Training presentation- PowerPoint 2007—Get up to speed</vt:lpstr>
      <vt:lpstr>PowerPoint Presentation</vt:lpstr>
      <vt:lpstr>Disciples of Christ</vt:lpstr>
      <vt:lpstr>Disciples of Christ</vt:lpstr>
      <vt:lpstr>Disciples of Christ</vt:lpstr>
    </vt:vector>
  </TitlesOfParts>
  <Company>d3,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15:7-10</dc:title>
  <dc:creator>Spike Bachman</dc:creator>
  <cp:lastModifiedBy>Kyle Pope</cp:lastModifiedBy>
  <cp:revision>10</cp:revision>
  <dcterms:created xsi:type="dcterms:W3CDTF">2010-06-06T02:40:45Z</dcterms:created>
  <dcterms:modified xsi:type="dcterms:W3CDTF">2022-01-09T21:51:12Z</dcterms:modified>
</cp:coreProperties>
</file>