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62" r:id="rId2"/>
  </p:sldMasterIdLst>
  <p:notesMasterIdLst>
    <p:notesMasterId r:id="rId7"/>
  </p:notesMasterIdLst>
  <p:sldIdLst>
    <p:sldId id="262" r:id="rId3"/>
    <p:sldId id="261" r:id="rId4"/>
    <p:sldId id="264" r:id="rId5"/>
    <p:sldId id="265"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p:cViewPr varScale="1">
        <p:scale>
          <a:sx n="80" d="100"/>
          <a:sy n="80" d="100"/>
        </p:scale>
        <p:origin x="149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4EA460-1EAC-834B-9ECE-C9867EFF09B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charset="0"/>
              </a:defRPr>
            </a:lvl1pPr>
          </a:lstStyle>
          <a:p>
            <a:pPr>
              <a:defRPr/>
            </a:pPr>
            <a:endParaRPr lang="en-US"/>
          </a:p>
        </p:txBody>
      </p:sp>
      <p:sp>
        <p:nvSpPr>
          <p:cNvPr id="3" name="Date Placeholder 2">
            <a:extLst>
              <a:ext uri="{FF2B5EF4-FFF2-40B4-BE49-F238E27FC236}">
                <a16:creationId xmlns:a16="http://schemas.microsoft.com/office/drawing/2014/main" id="{AC223EF0-1F7D-744D-8ED8-BD3CC2E93BE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charset="0"/>
              </a:defRPr>
            </a:lvl1pPr>
          </a:lstStyle>
          <a:p>
            <a:pPr>
              <a:defRPr/>
            </a:pPr>
            <a:fld id="{0700F36D-1327-F54D-8AF8-A3A5CFB76996}" type="datetimeFigureOut">
              <a:rPr lang="en-US"/>
              <a:pPr>
                <a:defRPr/>
              </a:pPr>
              <a:t>1/9/22</a:t>
            </a:fld>
            <a:endParaRPr lang="en-US"/>
          </a:p>
        </p:txBody>
      </p:sp>
      <p:sp>
        <p:nvSpPr>
          <p:cNvPr id="4" name="Slide Image Placeholder 3">
            <a:extLst>
              <a:ext uri="{FF2B5EF4-FFF2-40B4-BE49-F238E27FC236}">
                <a16:creationId xmlns:a16="http://schemas.microsoft.com/office/drawing/2014/main" id="{9AE4F91C-3352-0F42-9BFD-927F9C2E7CB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B50F2B5-F097-8942-99DC-A25742BC93B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9947E36-9460-E74E-AC9A-E671E167999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charset="0"/>
              </a:defRPr>
            </a:lvl1pPr>
          </a:lstStyle>
          <a:p>
            <a:pPr>
              <a:defRPr/>
            </a:pPr>
            <a:endParaRPr lang="en-US"/>
          </a:p>
        </p:txBody>
      </p:sp>
      <p:sp>
        <p:nvSpPr>
          <p:cNvPr id="7" name="Slide Number Placeholder 6">
            <a:extLst>
              <a:ext uri="{FF2B5EF4-FFF2-40B4-BE49-F238E27FC236}">
                <a16:creationId xmlns:a16="http://schemas.microsoft.com/office/drawing/2014/main" id="{DAF58EB2-360C-EA4C-84A1-C69CAC380A9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EB1CB4F-57A5-524B-BCE9-EF7A7AA5122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9B36DC2-9A51-3141-A970-B546BD6158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038181C3-E8EB-1848-9FBA-FF5E5A8726A0}" type="slidenum">
              <a:rPr lang="en-US" altLang="en-US" sz="1200">
                <a:solidFill>
                  <a:srgbClr val="000000"/>
                </a:solidFill>
              </a:rPr>
              <a:pPr/>
              <a:t>1</a:t>
            </a:fld>
            <a:endParaRPr lang="en-US" altLang="en-US" sz="1200">
              <a:solidFill>
                <a:srgbClr val="000000"/>
              </a:solidFill>
            </a:endParaRPr>
          </a:p>
        </p:txBody>
      </p:sp>
      <p:sp>
        <p:nvSpPr>
          <p:cNvPr id="15363" name="Rectangle 2">
            <a:extLst>
              <a:ext uri="{FF2B5EF4-FFF2-40B4-BE49-F238E27FC236}">
                <a16:creationId xmlns:a16="http://schemas.microsoft.com/office/drawing/2014/main" id="{20D04DBA-9673-5045-AB21-1D56D1DF0E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a:extLst>
              <a:ext uri="{FF2B5EF4-FFF2-40B4-BE49-F238E27FC236}">
                <a16:creationId xmlns:a16="http://schemas.microsoft.com/office/drawing/2014/main" id="{88BA3E2A-8012-D847-BC34-4A2F3387DA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39DA717A-CFB5-F849-97C4-A528AC5E1A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BB0CE4FA-9E36-244E-8EBD-EE488491B091}" type="slidenum">
              <a:rPr lang="en-US" altLang="en-US" sz="1200">
                <a:solidFill>
                  <a:srgbClr val="000000"/>
                </a:solidFill>
              </a:rPr>
              <a:pPr/>
              <a:t>2</a:t>
            </a:fld>
            <a:endParaRPr lang="en-US" altLang="en-US" sz="1200">
              <a:solidFill>
                <a:srgbClr val="000000"/>
              </a:solidFill>
            </a:endParaRPr>
          </a:p>
        </p:txBody>
      </p:sp>
      <p:sp>
        <p:nvSpPr>
          <p:cNvPr id="17411" name="Rectangle 2">
            <a:extLst>
              <a:ext uri="{FF2B5EF4-FFF2-40B4-BE49-F238E27FC236}">
                <a16:creationId xmlns:a16="http://schemas.microsoft.com/office/drawing/2014/main" id="{5AA110F6-EDBA-9A4F-9A6A-713BFF77D0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a:extLst>
              <a:ext uri="{FF2B5EF4-FFF2-40B4-BE49-F238E27FC236}">
                <a16:creationId xmlns:a16="http://schemas.microsoft.com/office/drawing/2014/main" id="{ED4AB986-9EEC-F54E-BE78-FA914E562D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36ECCF-ADAC-E043-B3F2-BC192DBC28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343C9869-BA21-724F-8229-D2E3372105B8}" type="slidenum">
              <a:rPr lang="en-US" altLang="en-US" sz="1200">
                <a:solidFill>
                  <a:srgbClr val="000000"/>
                </a:solidFill>
              </a:rPr>
              <a:pPr/>
              <a:t>3</a:t>
            </a:fld>
            <a:endParaRPr lang="en-US" altLang="en-US" sz="1200">
              <a:solidFill>
                <a:srgbClr val="000000"/>
              </a:solidFill>
            </a:endParaRPr>
          </a:p>
        </p:txBody>
      </p:sp>
      <p:sp>
        <p:nvSpPr>
          <p:cNvPr id="18435" name="Rectangle 2">
            <a:extLst>
              <a:ext uri="{FF2B5EF4-FFF2-40B4-BE49-F238E27FC236}">
                <a16:creationId xmlns:a16="http://schemas.microsoft.com/office/drawing/2014/main" id="{00212779-2522-FD4E-B17D-57D12D86A23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BFA804BA-8AC7-8A43-A33B-5C607D6895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809A1313-4AA7-F141-BEF1-94257CA6B6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38FA193D-7449-2142-B989-FE27F7931A0C}" type="slidenum">
              <a:rPr lang="en-US" altLang="en-US" sz="1200">
                <a:solidFill>
                  <a:srgbClr val="000000"/>
                </a:solidFill>
              </a:rPr>
              <a:pPr/>
              <a:t>4</a:t>
            </a:fld>
            <a:endParaRPr lang="en-US" altLang="en-US" sz="1200">
              <a:solidFill>
                <a:srgbClr val="000000"/>
              </a:solidFill>
            </a:endParaRPr>
          </a:p>
        </p:txBody>
      </p:sp>
      <p:sp>
        <p:nvSpPr>
          <p:cNvPr id="19459" name="Rectangle 2">
            <a:extLst>
              <a:ext uri="{FF2B5EF4-FFF2-40B4-BE49-F238E27FC236}">
                <a16:creationId xmlns:a16="http://schemas.microsoft.com/office/drawing/2014/main" id="{BDEFDB82-8BCC-2C4C-ACE8-C3FE36B7FD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C0452042-9EA3-2149-8761-A9FB214B7D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a:t>Click to edit Master title style</a:t>
            </a:r>
          </a:p>
        </p:txBody>
      </p:sp>
      <p:sp>
        <p:nvSpPr>
          <p:cNvPr id="3" name="Content Placeholder 2"/>
          <p:cNvSpPr>
            <a:spLocks noGrp="1"/>
          </p:cNvSpPr>
          <p:nvPr>
            <p:ph sz="half" idx="1"/>
          </p:nvPr>
        </p:nvSpPr>
        <p:spPr>
          <a:xfrm>
            <a:off x="350838" y="914400"/>
            <a:ext cx="4138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1850" y="914400"/>
            <a:ext cx="41402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A3CAC6-A0E7-734C-A031-E3393B791C5D}"/>
              </a:ext>
            </a:extLst>
          </p:cNvPr>
          <p:cNvSpPr>
            <a:spLocks noGrp="1"/>
          </p:cNvSpPr>
          <p:nvPr>
            <p:ph type="dt" sz="half" idx="10"/>
          </p:nvPr>
        </p:nvSpPr>
        <p:spPr/>
        <p:txBody>
          <a:bodyPr/>
          <a:lstStyle>
            <a:lvl1pPr eaLnBrk="0" hangingPunct="0">
              <a:defRPr>
                <a:latin typeface="Times" charset="0"/>
              </a:defRPr>
            </a:lvl1pPr>
          </a:lstStyle>
          <a:p>
            <a:pPr>
              <a:defRPr/>
            </a:pPr>
            <a:endParaRPr lang="en-US"/>
          </a:p>
        </p:txBody>
      </p:sp>
      <p:sp>
        <p:nvSpPr>
          <p:cNvPr id="6" name="Footer Placeholder 5">
            <a:extLst>
              <a:ext uri="{FF2B5EF4-FFF2-40B4-BE49-F238E27FC236}">
                <a16:creationId xmlns:a16="http://schemas.microsoft.com/office/drawing/2014/main" id="{E363E0AD-5E8E-2D4C-9FAA-D2D0B60BE10F}"/>
              </a:ext>
            </a:extLst>
          </p:cNvPr>
          <p:cNvSpPr>
            <a:spLocks noGrp="1"/>
          </p:cNvSpPr>
          <p:nvPr>
            <p:ph type="ftr" sz="quarter" idx="11"/>
          </p:nvPr>
        </p:nvSpPr>
        <p:spPr/>
        <p:txBody>
          <a:bodyPr/>
          <a:lstStyle>
            <a:lvl1pPr eaLnBrk="0" hangingPunct="0">
              <a:defRPr>
                <a:latin typeface="Times" charset="0"/>
              </a:defRPr>
            </a:lvl1pPr>
          </a:lstStyle>
          <a:p>
            <a:pPr>
              <a:defRPr/>
            </a:pPr>
            <a:r>
              <a:rPr lang="en-US"/>
              <a:t>Get up to speed</a:t>
            </a:r>
          </a:p>
        </p:txBody>
      </p:sp>
      <p:sp>
        <p:nvSpPr>
          <p:cNvPr id="7" name="Slide Number Placeholder 6">
            <a:extLst>
              <a:ext uri="{FF2B5EF4-FFF2-40B4-BE49-F238E27FC236}">
                <a16:creationId xmlns:a16="http://schemas.microsoft.com/office/drawing/2014/main" id="{DDD43D1A-48C0-2F42-8949-23FC07196716}"/>
              </a:ext>
            </a:extLst>
          </p:cNvPr>
          <p:cNvSpPr>
            <a:spLocks noGrp="1"/>
          </p:cNvSpPr>
          <p:nvPr>
            <p:ph type="sldNum" sz="quarter" idx="12"/>
          </p:nvPr>
        </p:nvSpPr>
        <p:spPr/>
        <p:txBody>
          <a:bodyPr/>
          <a:lstStyle>
            <a:lvl1pPr eaLnBrk="0" hangingPunct="0">
              <a:defRPr>
                <a:latin typeface="Times" pitchFamily="2" charset="0"/>
              </a:defRPr>
            </a:lvl1pPr>
          </a:lstStyle>
          <a:p>
            <a:fld id="{2F6D9EB6-EA31-A34E-B4A4-D04F37A94EB2}" type="slidenum">
              <a:rPr lang="en-US" altLang="en-US"/>
              <a:pPr/>
              <a:t>‹#›</a:t>
            </a:fld>
            <a:endParaRPr lang="en-US" altLang="en-US"/>
          </a:p>
        </p:txBody>
      </p:sp>
    </p:spTree>
    <p:extLst>
      <p:ext uri="{BB962C8B-B14F-4D97-AF65-F5344CB8AC3E}">
        <p14:creationId xmlns:p14="http://schemas.microsoft.com/office/powerpoint/2010/main" val="859305959"/>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51C2AA-BF1F-EA42-B59B-7AE482EAD0B8}"/>
              </a:ext>
            </a:extLst>
          </p:cNvPr>
          <p:cNvSpPr/>
          <p:nvPr userDrawn="1"/>
        </p:nvSpPr>
        <p:spPr>
          <a:xfrm>
            <a:off x="0" y="0"/>
            <a:ext cx="9144000" cy="6858000"/>
          </a:xfrm>
          <a:prstGeom prst="rect">
            <a:avLst/>
          </a:prstGeom>
          <a:solidFill>
            <a:schemeClr val="accent1">
              <a:lumMod val="5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a:t>Click to edit Master subtitle style</a:t>
            </a:r>
          </a:p>
        </p:txBody>
      </p:sp>
      <p:sp>
        <p:nvSpPr>
          <p:cNvPr id="5" name="Date Placeholder 4">
            <a:extLst>
              <a:ext uri="{FF2B5EF4-FFF2-40B4-BE49-F238E27FC236}">
                <a16:creationId xmlns:a16="http://schemas.microsoft.com/office/drawing/2014/main" id="{37A9C569-62D0-404E-9933-65B5EA0D064E}"/>
              </a:ext>
            </a:extLst>
          </p:cNvPr>
          <p:cNvSpPr>
            <a:spLocks noGrp="1" noChangeArrowheads="1"/>
          </p:cNvSpPr>
          <p:nvPr>
            <p:ph type="dt" sz="half" idx="10"/>
          </p:nvPr>
        </p:nvSpPr>
        <p:spPr>
          <a:xfrm>
            <a:off x="457200" y="6245225"/>
            <a:ext cx="2133600" cy="476250"/>
          </a:xfrm>
        </p:spPr>
        <p:txBody>
          <a:bodyPr/>
          <a:lstStyle>
            <a:lvl1pPr eaLnBrk="0" hangingPunct="0">
              <a:defRPr sz="1800">
                <a:latin typeface="Times" charset="0"/>
              </a:defRPr>
            </a:lvl1pPr>
          </a:lstStyle>
          <a:p>
            <a:pPr>
              <a:defRPr/>
            </a:pPr>
            <a:endParaRPr lang="en-US"/>
          </a:p>
        </p:txBody>
      </p:sp>
      <p:sp>
        <p:nvSpPr>
          <p:cNvPr id="6" name="Footer Placeholder 5">
            <a:extLst>
              <a:ext uri="{FF2B5EF4-FFF2-40B4-BE49-F238E27FC236}">
                <a16:creationId xmlns:a16="http://schemas.microsoft.com/office/drawing/2014/main" id="{F7F68FBB-F9F6-8547-BABD-FA783FE06AE2}"/>
              </a:ext>
            </a:extLst>
          </p:cNvPr>
          <p:cNvSpPr>
            <a:spLocks noGrp="1" noChangeArrowheads="1"/>
          </p:cNvSpPr>
          <p:nvPr>
            <p:ph type="ftr" sz="quarter" idx="11"/>
          </p:nvPr>
        </p:nvSpPr>
        <p:spPr>
          <a:xfrm>
            <a:off x="3124200" y="6200775"/>
            <a:ext cx="2895600" cy="476250"/>
          </a:xfrm>
        </p:spPr>
        <p:txBody>
          <a:bodyPr/>
          <a:lstStyle>
            <a:lvl1pPr eaLnBrk="0" hangingPunct="0">
              <a:defRPr sz="1800">
                <a:latin typeface="Times" charset="0"/>
              </a:defRPr>
            </a:lvl1pPr>
          </a:lstStyle>
          <a:p>
            <a:pPr>
              <a:defRPr/>
            </a:pPr>
            <a:r>
              <a:rPr lang="en-US"/>
              <a:t>Get up to speed</a:t>
            </a:r>
          </a:p>
        </p:txBody>
      </p:sp>
      <p:sp>
        <p:nvSpPr>
          <p:cNvPr id="7" name="Slide Number Placeholder 6">
            <a:extLst>
              <a:ext uri="{FF2B5EF4-FFF2-40B4-BE49-F238E27FC236}">
                <a16:creationId xmlns:a16="http://schemas.microsoft.com/office/drawing/2014/main" id="{527F0594-837D-D740-9DC6-45409D15A249}"/>
              </a:ext>
            </a:extLst>
          </p:cNvPr>
          <p:cNvSpPr>
            <a:spLocks noGrp="1" noChangeArrowheads="1"/>
          </p:cNvSpPr>
          <p:nvPr>
            <p:ph type="sldNum" sz="quarter" idx="12"/>
          </p:nvPr>
        </p:nvSpPr>
        <p:spPr>
          <a:xfrm>
            <a:off x="6553200" y="6245225"/>
            <a:ext cx="2133600" cy="476250"/>
          </a:xfrm>
        </p:spPr>
        <p:txBody>
          <a:bodyPr/>
          <a:lstStyle>
            <a:lvl1pPr eaLnBrk="0" hangingPunct="0">
              <a:defRPr sz="1800">
                <a:latin typeface="Times" pitchFamily="2" charset="0"/>
              </a:defRPr>
            </a:lvl1pPr>
          </a:lstStyle>
          <a:p>
            <a:fld id="{28775F7C-8DFD-4D43-BE1E-5C90E0BE4F84}" type="slidenum">
              <a:rPr lang="en-US" altLang="en-US"/>
              <a:pPr/>
              <a:t>‹#›</a:t>
            </a:fld>
            <a:endParaRPr lang="en-US" altLang="en-US"/>
          </a:p>
        </p:txBody>
      </p:sp>
    </p:spTree>
    <p:extLst>
      <p:ext uri="{BB962C8B-B14F-4D97-AF65-F5344CB8AC3E}">
        <p14:creationId xmlns:p14="http://schemas.microsoft.com/office/powerpoint/2010/main" val="4131619711"/>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5B13CC-E4DF-E347-8838-BC317670EACF}"/>
              </a:ext>
            </a:extLst>
          </p:cNvPr>
          <p:cNvSpPr/>
          <p:nvPr userDrawn="1"/>
        </p:nvSpPr>
        <p:spPr>
          <a:xfrm>
            <a:off x="0" y="0"/>
            <a:ext cx="9144000" cy="6858000"/>
          </a:xfrm>
          <a:prstGeom prst="rect">
            <a:avLst/>
          </a:prstGeom>
          <a:solidFill>
            <a:schemeClr val="accent1">
              <a:lumMod val="5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74" name="Rectangle 2">
            <a:extLst>
              <a:ext uri="{FF2B5EF4-FFF2-40B4-BE49-F238E27FC236}">
                <a16:creationId xmlns:a16="http://schemas.microsoft.com/office/drawing/2014/main" id="{EF1E9B3A-4FAF-F84A-B574-6F8B2A6E04B5}"/>
              </a:ext>
            </a:extLst>
          </p:cNvPr>
          <p:cNvSpPr>
            <a:spLocks noChangeArrowheads="1"/>
          </p:cNvSpPr>
          <p:nvPr/>
        </p:nvSpPr>
        <p:spPr bwMode="auto">
          <a:xfrm>
            <a:off x="0" y="0"/>
            <a:ext cx="9144000" cy="1143000"/>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spcAft>
                <a:spcPct val="75000"/>
              </a:spcAft>
              <a:defRPr/>
            </a:pPr>
            <a:endParaRPr lang="en-US">
              <a:solidFill>
                <a:srgbClr val="FFFFFF"/>
              </a:solidFill>
              <a:latin typeface="Arial" charset="0"/>
            </a:endParaRPr>
          </a:p>
        </p:txBody>
      </p:sp>
      <p:sp>
        <p:nvSpPr>
          <p:cNvPr id="3075" name="Rectangle 3">
            <a:extLst>
              <a:ext uri="{FF2B5EF4-FFF2-40B4-BE49-F238E27FC236}">
                <a16:creationId xmlns:a16="http://schemas.microsoft.com/office/drawing/2014/main" id="{B24F73E1-D030-FA47-A9C8-3E507DDC8EB8}"/>
              </a:ext>
            </a:extLst>
          </p:cNvPr>
          <p:cNvSpPr>
            <a:spLocks noChangeArrowheads="1"/>
          </p:cNvSpPr>
          <p:nvPr/>
        </p:nvSpPr>
        <p:spPr bwMode="auto">
          <a:xfrm>
            <a:off x="0" y="6400800"/>
            <a:ext cx="9144000" cy="457200"/>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spcAft>
                <a:spcPct val="75000"/>
              </a:spcAft>
              <a:defRPr/>
            </a:pPr>
            <a:endParaRPr lang="en-US">
              <a:solidFill>
                <a:srgbClr val="FFFFFF"/>
              </a:solidFill>
              <a:latin typeface="Arial" charset="0"/>
            </a:endParaRPr>
          </a:p>
        </p:txBody>
      </p:sp>
      <p:sp>
        <p:nvSpPr>
          <p:cNvPr id="1029" name="Rectangle 4">
            <a:extLst>
              <a:ext uri="{FF2B5EF4-FFF2-40B4-BE49-F238E27FC236}">
                <a16:creationId xmlns:a16="http://schemas.microsoft.com/office/drawing/2014/main" id="{7BD8A69B-3A3D-D74F-B96E-2A1570AF7338}"/>
              </a:ext>
            </a:extLst>
          </p:cNvPr>
          <p:cNvSpPr>
            <a:spLocks noGrp="1" noChangeArrowheads="1"/>
          </p:cNvSpPr>
          <p:nvPr>
            <p:ph type="body" idx="1"/>
          </p:nvPr>
        </p:nvSpPr>
        <p:spPr bwMode="auto">
          <a:xfrm>
            <a:off x="350838" y="1219200"/>
            <a:ext cx="843121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5">
            <a:extLst>
              <a:ext uri="{FF2B5EF4-FFF2-40B4-BE49-F238E27FC236}">
                <a16:creationId xmlns:a16="http://schemas.microsoft.com/office/drawing/2014/main" id="{EA68BA12-8E97-3D46-A7CB-DFB9398860D2}"/>
              </a:ext>
            </a:extLst>
          </p:cNvPr>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8" name="Rectangle 6">
            <a:extLst>
              <a:ext uri="{FF2B5EF4-FFF2-40B4-BE49-F238E27FC236}">
                <a16:creationId xmlns:a16="http://schemas.microsoft.com/office/drawing/2014/main" id="{B20AD39E-9F25-7C4A-8343-01623B3D541C}"/>
              </a:ext>
            </a:extLst>
          </p:cNvPr>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1600">
                <a:solidFill>
                  <a:srgbClr val="005AB4"/>
                </a:solidFill>
                <a:latin typeface="Arial" charset="0"/>
              </a:defRPr>
            </a:lvl1pPr>
          </a:lstStyle>
          <a:p>
            <a:pPr>
              <a:defRPr/>
            </a:pPr>
            <a:endParaRPr lang="en-US"/>
          </a:p>
        </p:txBody>
      </p:sp>
      <p:sp>
        <p:nvSpPr>
          <p:cNvPr id="3079" name="Rectangle 7">
            <a:extLst>
              <a:ext uri="{FF2B5EF4-FFF2-40B4-BE49-F238E27FC236}">
                <a16:creationId xmlns:a16="http://schemas.microsoft.com/office/drawing/2014/main" id="{C0F14FF7-F3B1-D148-A6BA-B0EACEFFE7D4}"/>
              </a:ext>
            </a:extLst>
          </p:cNvPr>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600">
                <a:solidFill>
                  <a:srgbClr val="005AB4"/>
                </a:solidFill>
                <a:latin typeface="Arial" charset="0"/>
              </a:defRPr>
            </a:lvl1pPr>
          </a:lstStyle>
          <a:p>
            <a:pPr>
              <a:defRPr/>
            </a:pPr>
            <a:r>
              <a:rPr lang="en-US"/>
              <a:t>Get up to speed</a:t>
            </a:r>
          </a:p>
        </p:txBody>
      </p:sp>
      <p:sp>
        <p:nvSpPr>
          <p:cNvPr id="3080" name="Rectangle 8">
            <a:extLst>
              <a:ext uri="{FF2B5EF4-FFF2-40B4-BE49-F238E27FC236}">
                <a16:creationId xmlns:a16="http://schemas.microsoft.com/office/drawing/2014/main" id="{F0D587D4-4DB4-EC46-A30F-A34CC3779831}"/>
              </a:ext>
            </a:extLst>
          </p:cNvPr>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eaLnBrk="1" hangingPunct="1">
              <a:defRPr sz="1600">
                <a:solidFill>
                  <a:srgbClr val="005AB4"/>
                </a:solidFill>
                <a:latin typeface="Arial" panose="020B0604020202020204" pitchFamily="34" charset="0"/>
              </a:defRPr>
            </a:lvl1pPr>
          </a:lstStyle>
          <a:p>
            <a:fld id="{B2E13A10-F529-CB40-8682-094AF7094C8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4" r:id="rId1"/>
  </p:sldLayoutIdLst>
  <p:transition spd="med">
    <p:wipe dir="d"/>
  </p:transition>
  <p:hf sldNum="0" hdr="0" dt="0"/>
  <p:txStyles>
    <p:titleStyle>
      <a:lvl1pPr algn="l" rtl="0" eaLnBrk="0" fontAlgn="base" hangingPunct="0">
        <a:spcBef>
          <a:spcPct val="0"/>
        </a:spcBef>
        <a:spcAft>
          <a:spcPct val="0"/>
        </a:spcAft>
        <a:defRPr sz="3200">
          <a:solidFill>
            <a:srgbClr val="005AB4"/>
          </a:solidFill>
          <a:latin typeface="+mj-lt"/>
          <a:ea typeface="+mj-ea"/>
          <a:cs typeface="+mj-cs"/>
        </a:defRPr>
      </a:lvl1pPr>
      <a:lvl2pPr algn="l" rtl="0" eaLnBrk="0" fontAlgn="base" hangingPunct="0">
        <a:spcBef>
          <a:spcPct val="0"/>
        </a:spcBef>
        <a:spcAft>
          <a:spcPct val="0"/>
        </a:spcAft>
        <a:defRPr sz="3200">
          <a:solidFill>
            <a:srgbClr val="005AB4"/>
          </a:solidFill>
          <a:latin typeface="Arial" charset="0"/>
        </a:defRPr>
      </a:lvl2pPr>
      <a:lvl3pPr algn="l" rtl="0" eaLnBrk="0" fontAlgn="base" hangingPunct="0">
        <a:spcBef>
          <a:spcPct val="0"/>
        </a:spcBef>
        <a:spcAft>
          <a:spcPct val="0"/>
        </a:spcAft>
        <a:defRPr sz="3200">
          <a:solidFill>
            <a:srgbClr val="005AB4"/>
          </a:solidFill>
          <a:latin typeface="Arial" charset="0"/>
        </a:defRPr>
      </a:lvl3pPr>
      <a:lvl4pPr algn="l" rtl="0" eaLnBrk="0" fontAlgn="base" hangingPunct="0">
        <a:spcBef>
          <a:spcPct val="0"/>
        </a:spcBef>
        <a:spcAft>
          <a:spcPct val="0"/>
        </a:spcAft>
        <a:defRPr sz="3200">
          <a:solidFill>
            <a:srgbClr val="005AB4"/>
          </a:solidFill>
          <a:latin typeface="Arial" charset="0"/>
        </a:defRPr>
      </a:lvl4pPr>
      <a:lvl5pPr algn="l" rtl="0" eaLnBrk="0" fontAlgn="base" hangingPunct="0">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4011719-60BB-2748-8607-6A5B463DEFC9}"/>
              </a:ext>
            </a:extLst>
          </p:cNvPr>
          <p:cNvSpPr/>
          <p:nvPr userDrawn="1"/>
        </p:nvSpPr>
        <p:spPr>
          <a:xfrm>
            <a:off x="0" y="0"/>
            <a:ext cx="9144000" cy="6858000"/>
          </a:xfrm>
          <a:prstGeom prst="rect">
            <a:avLst/>
          </a:prstGeom>
          <a:solidFill>
            <a:schemeClr val="accent1">
              <a:lumMod val="5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4" name="Rectangle 2">
            <a:extLst>
              <a:ext uri="{FF2B5EF4-FFF2-40B4-BE49-F238E27FC236}">
                <a16:creationId xmlns:a16="http://schemas.microsoft.com/office/drawing/2014/main" id="{2C9EADB5-3B5E-3943-87EF-9DA6CF9D2956}"/>
              </a:ext>
            </a:extLst>
          </p:cNvPr>
          <p:cNvSpPr>
            <a:spLocks noChangeArrowheads="1"/>
          </p:cNvSpPr>
          <p:nvPr/>
        </p:nvSpPr>
        <p:spPr bwMode="auto">
          <a:xfrm>
            <a:off x="0" y="0"/>
            <a:ext cx="9144000" cy="914400"/>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spcAft>
                <a:spcPct val="75000"/>
              </a:spcAft>
              <a:defRPr/>
            </a:pPr>
            <a:endParaRPr lang="en-US">
              <a:solidFill>
                <a:srgbClr val="FFFFFF"/>
              </a:solidFill>
              <a:latin typeface="Arial" charset="0"/>
            </a:endParaRPr>
          </a:p>
        </p:txBody>
      </p:sp>
      <p:sp>
        <p:nvSpPr>
          <p:cNvPr id="3075" name="Rectangle 3">
            <a:extLst>
              <a:ext uri="{FF2B5EF4-FFF2-40B4-BE49-F238E27FC236}">
                <a16:creationId xmlns:a16="http://schemas.microsoft.com/office/drawing/2014/main" id="{ACE47EDC-5916-AB4D-B7FE-95E2B6D50009}"/>
              </a:ext>
            </a:extLst>
          </p:cNvPr>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spcAft>
                <a:spcPct val="75000"/>
              </a:spcAft>
              <a:defRPr/>
            </a:pPr>
            <a:endParaRPr lang="en-US">
              <a:solidFill>
                <a:srgbClr val="FFFFFF"/>
              </a:solidFill>
              <a:latin typeface="Arial" charset="0"/>
            </a:endParaRPr>
          </a:p>
        </p:txBody>
      </p:sp>
      <p:sp>
        <p:nvSpPr>
          <p:cNvPr id="2053" name="Rectangle 4">
            <a:extLst>
              <a:ext uri="{FF2B5EF4-FFF2-40B4-BE49-F238E27FC236}">
                <a16:creationId xmlns:a16="http://schemas.microsoft.com/office/drawing/2014/main" id="{B7216C60-C205-734B-A4BC-9EB5ABC1CC5D}"/>
              </a:ext>
            </a:extLst>
          </p:cNvPr>
          <p:cNvSpPr>
            <a:spLocks noGrp="1" noChangeArrowheads="1"/>
          </p:cNvSpPr>
          <p:nvPr>
            <p:ph type="body" idx="1"/>
          </p:nvPr>
        </p:nvSpPr>
        <p:spPr bwMode="auto">
          <a:xfrm>
            <a:off x="350838" y="1219200"/>
            <a:ext cx="843121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5">
            <a:extLst>
              <a:ext uri="{FF2B5EF4-FFF2-40B4-BE49-F238E27FC236}">
                <a16:creationId xmlns:a16="http://schemas.microsoft.com/office/drawing/2014/main" id="{B8701533-626C-8F46-B898-1ED285C2BBBA}"/>
              </a:ext>
            </a:extLst>
          </p:cNvPr>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8" name="Rectangle 6">
            <a:extLst>
              <a:ext uri="{FF2B5EF4-FFF2-40B4-BE49-F238E27FC236}">
                <a16:creationId xmlns:a16="http://schemas.microsoft.com/office/drawing/2014/main" id="{0324A2A2-B76E-0145-AE7A-72FE8BE4E4D6}"/>
              </a:ext>
            </a:extLst>
          </p:cNvPr>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1600">
                <a:solidFill>
                  <a:srgbClr val="005AB4"/>
                </a:solidFill>
                <a:latin typeface="Arial" charset="0"/>
              </a:defRPr>
            </a:lvl1pPr>
          </a:lstStyle>
          <a:p>
            <a:pPr>
              <a:defRPr/>
            </a:pPr>
            <a:endParaRPr lang="en-US"/>
          </a:p>
        </p:txBody>
      </p:sp>
      <p:sp>
        <p:nvSpPr>
          <p:cNvPr id="3079" name="Rectangle 7">
            <a:extLst>
              <a:ext uri="{FF2B5EF4-FFF2-40B4-BE49-F238E27FC236}">
                <a16:creationId xmlns:a16="http://schemas.microsoft.com/office/drawing/2014/main" id="{B10D193F-C5A3-CA43-BC4D-A99B7389E151}"/>
              </a:ext>
            </a:extLst>
          </p:cNvPr>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600">
                <a:solidFill>
                  <a:srgbClr val="005AB4"/>
                </a:solidFill>
                <a:latin typeface="Arial" charset="0"/>
              </a:defRPr>
            </a:lvl1pPr>
          </a:lstStyle>
          <a:p>
            <a:pPr>
              <a:defRPr/>
            </a:pPr>
            <a:r>
              <a:rPr lang="en-US"/>
              <a:t>Get up to speed</a:t>
            </a:r>
          </a:p>
        </p:txBody>
      </p:sp>
      <p:sp>
        <p:nvSpPr>
          <p:cNvPr id="3080" name="Rectangle 8">
            <a:extLst>
              <a:ext uri="{FF2B5EF4-FFF2-40B4-BE49-F238E27FC236}">
                <a16:creationId xmlns:a16="http://schemas.microsoft.com/office/drawing/2014/main" id="{DD45336C-4A4E-7B45-AA61-509987D6ECEF}"/>
              </a:ext>
            </a:extLst>
          </p:cNvPr>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eaLnBrk="1" hangingPunct="1">
              <a:defRPr sz="1600">
                <a:solidFill>
                  <a:srgbClr val="005AB4"/>
                </a:solidFill>
                <a:latin typeface="Arial" panose="020B0604020202020204" pitchFamily="34" charset="0"/>
              </a:defRPr>
            </a:lvl1pPr>
          </a:lstStyle>
          <a:p>
            <a:fld id="{C7225E5A-F37A-0F4C-9C77-6DE6ED7D5DD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5" r:id="rId1"/>
  </p:sldLayoutIdLst>
  <p:transition spd="med">
    <p:wipe dir="d"/>
  </p:transition>
  <p:hf sldNum="0" hdr="0" dt="0"/>
  <p:txStyles>
    <p:titleStyle>
      <a:lvl1pPr algn="l" rtl="0" eaLnBrk="0" fontAlgn="base" hangingPunct="0">
        <a:spcBef>
          <a:spcPct val="0"/>
        </a:spcBef>
        <a:spcAft>
          <a:spcPct val="0"/>
        </a:spcAft>
        <a:defRPr sz="3200">
          <a:solidFill>
            <a:srgbClr val="005AB4"/>
          </a:solidFill>
          <a:latin typeface="+mj-lt"/>
          <a:ea typeface="+mj-ea"/>
          <a:cs typeface="+mj-cs"/>
        </a:defRPr>
      </a:lvl1pPr>
      <a:lvl2pPr algn="l" rtl="0" eaLnBrk="0" fontAlgn="base" hangingPunct="0">
        <a:spcBef>
          <a:spcPct val="0"/>
        </a:spcBef>
        <a:spcAft>
          <a:spcPct val="0"/>
        </a:spcAft>
        <a:defRPr sz="3200">
          <a:solidFill>
            <a:srgbClr val="005AB4"/>
          </a:solidFill>
          <a:latin typeface="Arial" charset="0"/>
        </a:defRPr>
      </a:lvl2pPr>
      <a:lvl3pPr algn="l" rtl="0" eaLnBrk="0" fontAlgn="base" hangingPunct="0">
        <a:spcBef>
          <a:spcPct val="0"/>
        </a:spcBef>
        <a:spcAft>
          <a:spcPct val="0"/>
        </a:spcAft>
        <a:defRPr sz="3200">
          <a:solidFill>
            <a:srgbClr val="005AB4"/>
          </a:solidFill>
          <a:latin typeface="Arial" charset="0"/>
        </a:defRPr>
      </a:lvl3pPr>
      <a:lvl4pPr algn="l" rtl="0" eaLnBrk="0" fontAlgn="base" hangingPunct="0">
        <a:spcBef>
          <a:spcPct val="0"/>
        </a:spcBef>
        <a:spcAft>
          <a:spcPct val="0"/>
        </a:spcAft>
        <a:defRPr sz="3200">
          <a:solidFill>
            <a:srgbClr val="005AB4"/>
          </a:solidFill>
          <a:latin typeface="Arial" charset="0"/>
        </a:defRPr>
      </a:lvl4pPr>
      <a:lvl5pPr algn="l" rtl="0" eaLnBrk="0" fontAlgn="base" hangingPunct="0">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D7AEE8A-2111-604F-9403-E76CE406EED4}"/>
              </a:ext>
            </a:extLst>
          </p:cNvPr>
          <p:cNvSpPr txBox="1">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eaLnBrk="1" hangingPunct="1">
              <a:defRPr/>
            </a:pPr>
            <a:r>
              <a:rPr lang="en-US" altLang="en-US" sz="4800" b="1" kern="0" dirty="0">
                <a:latin typeface="+mj-lt"/>
                <a:ea typeface="+mj-ea"/>
                <a:cs typeface="+mj-cs"/>
              </a:rPr>
              <a:t>John 15:7-10</a:t>
            </a:r>
          </a:p>
        </p:txBody>
      </p:sp>
      <p:sp>
        <p:nvSpPr>
          <p:cNvPr id="7" name="Rectangle 3">
            <a:extLst>
              <a:ext uri="{FF2B5EF4-FFF2-40B4-BE49-F238E27FC236}">
                <a16:creationId xmlns:a16="http://schemas.microsoft.com/office/drawing/2014/main" id="{FA450CB3-379C-424A-A3A1-5FD01C96BA3F}"/>
              </a:ext>
            </a:extLst>
          </p:cNvPr>
          <p:cNvSpPr txBox="1">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indent="-3175" eaLnBrk="1" hangingPunct="1">
              <a:spcBef>
                <a:spcPct val="20000"/>
              </a:spcBef>
              <a:defRPr/>
            </a:pPr>
            <a:r>
              <a:rPr lang="en-US" altLang="en-US" sz="2800" b="1" kern="0" dirty="0">
                <a:latin typeface="+mj-lt"/>
              </a:rPr>
              <a:t>“If you abide in Me, and My words abide in you, you will ask what you desire, and it shall be done for you.  By this My Father is glorified, that you bear much fruit; so you will be My disciples.  As the Father loved Me, I also have loved you; abide in My love.  If you keep My commandments, you will abide in My love, just as I have kept My Father’s commandments and abide in His love.”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E7C5467-66EA-9842-ACDA-A014F3CB5910}"/>
              </a:ext>
            </a:extLst>
          </p:cNvPr>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pPr eaLnBrk="1" hangingPunct="1">
              <a:defRPr/>
            </a:pPr>
            <a:endParaRPr lang="en-US" sz="1800">
              <a:solidFill>
                <a:srgbClr val="FFFFFF"/>
              </a:solidFill>
              <a:latin typeface="Arial" charset="0"/>
            </a:endParaRPr>
          </a:p>
        </p:txBody>
      </p:sp>
      <p:sp>
        <p:nvSpPr>
          <p:cNvPr id="14339" name="Rectangle 3">
            <a:extLst>
              <a:ext uri="{FF2B5EF4-FFF2-40B4-BE49-F238E27FC236}">
                <a16:creationId xmlns:a16="http://schemas.microsoft.com/office/drawing/2014/main" id="{0F341FC1-83EF-F84F-9760-D9580D4605D4}"/>
              </a:ext>
            </a:extLst>
          </p:cNvPr>
          <p:cNvSpPr>
            <a:spLocks noGrp="1" noChangeArrowheads="1"/>
          </p:cNvSpPr>
          <p:nvPr>
            <p:ph type="title"/>
          </p:nvPr>
        </p:nvSpPr>
        <p:spPr>
          <a:xfrm>
            <a:off x="228600" y="304800"/>
            <a:ext cx="8229600" cy="530225"/>
          </a:xfrm>
        </p:spPr>
        <p:txBody>
          <a:bodyPr/>
          <a:lstStyle/>
          <a:p>
            <a:pPr eaLnBrk="1" hangingPunct="1"/>
            <a:r>
              <a:rPr lang="en-US" altLang="en-US" sz="5400" b="1" cap="small" dirty="0"/>
              <a:t>Disciples of Christ</a:t>
            </a:r>
          </a:p>
        </p:txBody>
      </p:sp>
      <p:sp>
        <p:nvSpPr>
          <p:cNvPr id="14340" name="Rectangle 4">
            <a:extLst>
              <a:ext uri="{FF2B5EF4-FFF2-40B4-BE49-F238E27FC236}">
                <a16:creationId xmlns:a16="http://schemas.microsoft.com/office/drawing/2014/main" id="{300E4315-374B-FC4F-9ED2-C5DCFDCC59AB}"/>
              </a:ext>
            </a:extLst>
          </p:cNvPr>
          <p:cNvSpPr>
            <a:spLocks noChangeArrowheads="1"/>
          </p:cNvSpPr>
          <p:nvPr/>
        </p:nvSpPr>
        <p:spPr bwMode="auto">
          <a:xfrm>
            <a:off x="1828800" y="1447800"/>
            <a:ext cx="6757987" cy="4630738"/>
          </a:xfrm>
          <a:prstGeom prst="rect">
            <a:avLst/>
          </a:prstGeom>
          <a:noFill/>
          <a:ln w="9525">
            <a:noFill/>
            <a:miter lim="800000"/>
            <a:headEnd/>
            <a:tailEnd/>
          </a:ln>
          <a:effectLst/>
        </p:spPr>
        <p:txBody>
          <a:bodyPr/>
          <a:lstStyle/>
          <a:p>
            <a:pPr>
              <a:defRPr/>
            </a:pPr>
            <a:r>
              <a:rPr lang="en-US" altLang="en-US" sz="4000" b="1" dirty="0">
                <a:latin typeface="+mj-lt"/>
              </a:rPr>
              <a:t>I.  What Is a Disciple?</a:t>
            </a:r>
            <a:endParaRPr lang="en-US" altLang="en-US" sz="4000" dirty="0">
              <a:latin typeface="+mj-lt"/>
            </a:endParaRPr>
          </a:p>
          <a:p>
            <a:pPr marL="974725" lvl="1" indent="-517525">
              <a:defRPr/>
            </a:pPr>
            <a:r>
              <a:rPr lang="en-US" altLang="en-US" sz="3200" dirty="0">
                <a:latin typeface="+mj-lt"/>
              </a:rPr>
              <a:t>A.  Gr. </a:t>
            </a:r>
            <a:r>
              <a:rPr lang="en-US" altLang="en-US" sz="3200" i="1" dirty="0" err="1">
                <a:latin typeface="+mj-lt"/>
              </a:rPr>
              <a:t>mathetēs</a:t>
            </a:r>
            <a:r>
              <a:rPr lang="en-US" altLang="en-US" sz="3200" i="1" dirty="0">
                <a:latin typeface="+mj-lt"/>
              </a:rPr>
              <a:t> – </a:t>
            </a:r>
            <a:r>
              <a:rPr lang="en-US" altLang="en-US" sz="3200" dirty="0">
                <a:latin typeface="+mj-lt"/>
              </a:rPr>
              <a:t>a learner, a pupil, a follower.</a:t>
            </a:r>
          </a:p>
          <a:p>
            <a:pPr marL="974725" lvl="1" indent="-517525">
              <a:defRPr/>
            </a:pPr>
            <a:r>
              <a:rPr lang="en-US" altLang="en-US" sz="3200" dirty="0">
                <a:latin typeface="+mj-lt"/>
              </a:rPr>
              <a:t>B.  A learner (Matt. 11:27-30; John 6:66-68).</a:t>
            </a:r>
          </a:p>
          <a:p>
            <a:pPr marL="974725" lvl="1" indent="-517525">
              <a:defRPr/>
            </a:pPr>
            <a:r>
              <a:rPr lang="en-US" altLang="en-US" sz="3200" dirty="0">
                <a:latin typeface="+mj-lt"/>
              </a:rPr>
              <a:t>C.  A follower (Matt. 4:18-22; Mark 8:34-38; Luke 9:57-62).</a:t>
            </a:r>
          </a:p>
          <a:p>
            <a:pPr marL="974725" lvl="1" indent="-517525">
              <a:defRPr/>
            </a:pPr>
            <a:r>
              <a:rPr lang="en-US" altLang="en-US" sz="3200" dirty="0">
                <a:latin typeface="+mj-lt"/>
              </a:rPr>
              <a:t>D.  An imitator (John 13:34-35; 1 John 2:3-6; 1 Cor. 11:1).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1000" fill="hold"/>
                                        <p:tgtEl>
                                          <p:spTgt spid="14339"/>
                                        </p:tgtEl>
                                        <p:attrNameLst>
                                          <p:attrName>ppt_x</p:attrName>
                                        </p:attrNameLst>
                                      </p:cBhvr>
                                      <p:tavLst>
                                        <p:tav tm="0">
                                          <p:val>
                                            <p:strVal val="#ppt_x-.2"/>
                                          </p:val>
                                        </p:tav>
                                        <p:tav tm="100000">
                                          <p:val>
                                            <p:strVal val="#ppt_x"/>
                                          </p:val>
                                        </p:tav>
                                      </p:tavLst>
                                    </p:anim>
                                    <p:anim calcmode="lin" valueType="num">
                                      <p:cBhvr>
                                        <p:cTn id="8" dur="1000" fill="hold"/>
                                        <p:tgtEl>
                                          <p:spTgt spid="1433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340">
                                            <p:txEl>
                                              <p:pRg st="0" end="0"/>
                                            </p:txEl>
                                          </p:spTgt>
                                        </p:tgtEl>
                                        <p:attrNameLst>
                                          <p:attrName>style.visibility</p:attrName>
                                        </p:attrNameLst>
                                      </p:cBhvr>
                                      <p:to>
                                        <p:strVal val="visible"/>
                                      </p:to>
                                    </p:set>
                                    <p:animEffect transition="in" filter="fade">
                                      <p:cBhvr>
                                        <p:cTn id="14" dur="1000"/>
                                        <p:tgtEl>
                                          <p:spTgt spid="14340">
                                            <p:txEl>
                                              <p:pRg st="0" end="0"/>
                                            </p:txEl>
                                          </p:spTgt>
                                        </p:tgtEl>
                                      </p:cBhvr>
                                    </p:animEffect>
                                    <p:anim calcmode="lin" valueType="num">
                                      <p:cBhvr>
                                        <p:cTn id="15" dur="10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3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340">
                                            <p:txEl>
                                              <p:pRg st="1" end="1"/>
                                            </p:txEl>
                                          </p:spTgt>
                                        </p:tgtEl>
                                        <p:attrNameLst>
                                          <p:attrName>style.visibility</p:attrName>
                                        </p:attrNameLst>
                                      </p:cBhvr>
                                      <p:to>
                                        <p:strVal val="visible"/>
                                      </p:to>
                                    </p:set>
                                    <p:animEffect transition="in" filter="fade">
                                      <p:cBhvr>
                                        <p:cTn id="21" dur="1000"/>
                                        <p:tgtEl>
                                          <p:spTgt spid="14340">
                                            <p:txEl>
                                              <p:pRg st="1" end="1"/>
                                            </p:txEl>
                                          </p:spTgt>
                                        </p:tgtEl>
                                      </p:cBhvr>
                                    </p:animEffect>
                                    <p:anim calcmode="lin" valueType="num">
                                      <p:cBhvr>
                                        <p:cTn id="22" dur="10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34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4340">
                                            <p:txEl>
                                              <p:pRg st="2" end="2"/>
                                            </p:txEl>
                                          </p:spTgt>
                                        </p:tgtEl>
                                        <p:attrNameLst>
                                          <p:attrName>style.visibility</p:attrName>
                                        </p:attrNameLst>
                                      </p:cBhvr>
                                      <p:to>
                                        <p:strVal val="visible"/>
                                      </p:to>
                                    </p:set>
                                    <p:animEffect transition="in" filter="fade">
                                      <p:cBhvr>
                                        <p:cTn id="28" dur="1000"/>
                                        <p:tgtEl>
                                          <p:spTgt spid="14340">
                                            <p:txEl>
                                              <p:pRg st="2" end="2"/>
                                            </p:txEl>
                                          </p:spTgt>
                                        </p:tgtEl>
                                      </p:cBhvr>
                                    </p:animEffect>
                                    <p:anim calcmode="lin" valueType="num">
                                      <p:cBhvr>
                                        <p:cTn id="29" dur="10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34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4340">
                                            <p:txEl>
                                              <p:pRg st="3" end="3"/>
                                            </p:txEl>
                                          </p:spTgt>
                                        </p:tgtEl>
                                        <p:attrNameLst>
                                          <p:attrName>style.visibility</p:attrName>
                                        </p:attrNameLst>
                                      </p:cBhvr>
                                      <p:to>
                                        <p:strVal val="visible"/>
                                      </p:to>
                                    </p:set>
                                    <p:animEffect transition="in" filter="fade">
                                      <p:cBhvr>
                                        <p:cTn id="35" dur="1000"/>
                                        <p:tgtEl>
                                          <p:spTgt spid="14340">
                                            <p:txEl>
                                              <p:pRg st="3" end="3"/>
                                            </p:txEl>
                                          </p:spTgt>
                                        </p:tgtEl>
                                      </p:cBhvr>
                                    </p:animEffect>
                                    <p:anim calcmode="lin" valueType="num">
                                      <p:cBhvr>
                                        <p:cTn id="36" dur="10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34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4340">
                                            <p:txEl>
                                              <p:pRg st="4" end="4"/>
                                            </p:txEl>
                                          </p:spTgt>
                                        </p:tgtEl>
                                        <p:attrNameLst>
                                          <p:attrName>style.visibility</p:attrName>
                                        </p:attrNameLst>
                                      </p:cBhvr>
                                      <p:to>
                                        <p:strVal val="visible"/>
                                      </p:to>
                                    </p:set>
                                    <p:animEffect transition="in" filter="fade">
                                      <p:cBhvr>
                                        <p:cTn id="42" dur="1000"/>
                                        <p:tgtEl>
                                          <p:spTgt spid="14340">
                                            <p:txEl>
                                              <p:pRg st="4" end="4"/>
                                            </p:txEl>
                                          </p:spTgt>
                                        </p:tgtEl>
                                      </p:cBhvr>
                                    </p:animEffect>
                                    <p:anim calcmode="lin" valueType="num">
                                      <p:cBhvr>
                                        <p:cTn id="43" dur="10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434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91C94E9-489B-4242-BA44-C04597126CCE}"/>
              </a:ext>
            </a:extLst>
          </p:cNvPr>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pPr eaLnBrk="1" hangingPunct="1">
              <a:defRPr/>
            </a:pPr>
            <a:endParaRPr lang="en-US" sz="1800">
              <a:solidFill>
                <a:srgbClr val="FFFFFF"/>
              </a:solidFill>
              <a:latin typeface="Arial" charset="0"/>
            </a:endParaRPr>
          </a:p>
        </p:txBody>
      </p:sp>
      <p:sp>
        <p:nvSpPr>
          <p:cNvPr id="14340" name="Rectangle 4">
            <a:extLst>
              <a:ext uri="{FF2B5EF4-FFF2-40B4-BE49-F238E27FC236}">
                <a16:creationId xmlns:a16="http://schemas.microsoft.com/office/drawing/2014/main" id="{E39CC870-4455-3D42-BAFF-1BC1D0489182}"/>
              </a:ext>
            </a:extLst>
          </p:cNvPr>
          <p:cNvSpPr>
            <a:spLocks noChangeArrowheads="1"/>
          </p:cNvSpPr>
          <p:nvPr/>
        </p:nvSpPr>
        <p:spPr bwMode="auto">
          <a:xfrm>
            <a:off x="1676400" y="1371600"/>
            <a:ext cx="7086600" cy="4706938"/>
          </a:xfrm>
          <a:prstGeom prst="rect">
            <a:avLst/>
          </a:prstGeom>
          <a:noFill/>
          <a:ln w="9525">
            <a:noFill/>
            <a:miter lim="800000"/>
            <a:headEnd/>
            <a:tailEnd/>
          </a:ln>
          <a:effectLst/>
        </p:spPr>
        <p:txBody>
          <a:bodyPr/>
          <a:lstStyle/>
          <a:p>
            <a:pPr>
              <a:defRPr/>
            </a:pPr>
            <a:r>
              <a:rPr lang="en-US" altLang="en-US" sz="3600" b="1" dirty="0">
                <a:latin typeface="+mj-lt"/>
              </a:rPr>
              <a:t>II.  A Christian is a Disciple.</a:t>
            </a:r>
            <a:endParaRPr lang="en-US" altLang="en-US" sz="3600" dirty="0">
              <a:latin typeface="+mj-lt"/>
            </a:endParaRPr>
          </a:p>
          <a:p>
            <a:pPr marL="974725" lvl="1" indent="-517525">
              <a:defRPr/>
            </a:pPr>
            <a:r>
              <a:rPr lang="en-US" altLang="en-US" sz="2800" dirty="0">
                <a:latin typeface="+mj-lt"/>
              </a:rPr>
              <a:t>A.  Disciples called Christians                          (Acts 11:25-26).</a:t>
            </a:r>
          </a:p>
          <a:p>
            <a:pPr marL="974725" lvl="1" indent="-517525">
              <a:defRPr/>
            </a:pPr>
            <a:r>
              <a:rPr lang="en-US" altLang="en-US" sz="2800" dirty="0">
                <a:latin typeface="+mj-lt"/>
              </a:rPr>
              <a:t>B.  Worldly concepts of a “Christian.”</a:t>
            </a:r>
          </a:p>
          <a:p>
            <a:pPr marL="1487488" lvl="2" indent="-398463">
              <a:defRPr/>
            </a:pPr>
            <a:r>
              <a:rPr lang="en-US" altLang="en-US" dirty="0">
                <a:latin typeface="+mj-lt"/>
              </a:rPr>
              <a:t>1.  </a:t>
            </a:r>
            <a:r>
              <a:rPr lang="en-US" altLang="en-US">
                <a:latin typeface="+mj-lt"/>
              </a:rPr>
              <a:t>Family heritage</a:t>
            </a:r>
            <a:endParaRPr lang="en-US" altLang="en-US" dirty="0">
              <a:latin typeface="+mj-lt"/>
            </a:endParaRPr>
          </a:p>
          <a:p>
            <a:pPr marL="1487488" lvl="2" indent="-398463">
              <a:defRPr/>
            </a:pPr>
            <a:r>
              <a:rPr lang="en-US" altLang="en-US" dirty="0">
                <a:latin typeface="+mj-lt"/>
              </a:rPr>
              <a:t>2.  Simple acknowledgement (James 2:19; 2:17; 1 John 2:4). </a:t>
            </a:r>
          </a:p>
          <a:p>
            <a:pPr marL="974725" lvl="1" indent="-517525">
              <a:defRPr/>
            </a:pPr>
            <a:r>
              <a:rPr lang="en-US" altLang="en-US" sz="2800" dirty="0">
                <a:latin typeface="+mj-lt"/>
              </a:rPr>
              <a:t>C.  Meritorious concept of a Christian (Luke 17:7-10).</a:t>
            </a:r>
          </a:p>
          <a:p>
            <a:pPr marL="974725" lvl="1" indent="-517525">
              <a:defRPr/>
            </a:pPr>
            <a:r>
              <a:rPr lang="en-US" altLang="en-US" sz="2800" dirty="0">
                <a:latin typeface="+mj-lt"/>
              </a:rPr>
              <a:t>D.  Biblical concept (Matt. 28:18-20).</a:t>
            </a:r>
          </a:p>
        </p:txBody>
      </p:sp>
      <p:sp>
        <p:nvSpPr>
          <p:cNvPr id="8" name="Rectangle 3">
            <a:extLst>
              <a:ext uri="{FF2B5EF4-FFF2-40B4-BE49-F238E27FC236}">
                <a16:creationId xmlns:a16="http://schemas.microsoft.com/office/drawing/2014/main" id="{93407030-85E2-264E-8CD0-42208A93B100}"/>
              </a:ext>
            </a:extLst>
          </p:cNvPr>
          <p:cNvSpPr>
            <a:spLocks noGrp="1" noChangeArrowheads="1"/>
          </p:cNvSpPr>
          <p:nvPr>
            <p:ph type="title"/>
          </p:nvPr>
        </p:nvSpPr>
        <p:spPr>
          <a:xfrm>
            <a:off x="228600" y="304800"/>
            <a:ext cx="8229600" cy="530225"/>
          </a:xfrm>
        </p:spPr>
        <p:txBody>
          <a:bodyPr/>
          <a:lstStyle/>
          <a:p>
            <a:pPr eaLnBrk="1" hangingPunct="1"/>
            <a:r>
              <a:rPr lang="en-US" altLang="en-US" sz="5400" b="1" cap="small" dirty="0"/>
              <a:t>Disciples of Christ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fade">
                                      <p:cBhvr>
                                        <p:cTn id="7" dur="1000"/>
                                        <p:tgtEl>
                                          <p:spTgt spid="14340">
                                            <p:txEl>
                                              <p:pRg st="0" end="0"/>
                                            </p:txEl>
                                          </p:spTgt>
                                        </p:tgtEl>
                                      </p:cBhvr>
                                    </p:animEffect>
                                    <p:anim calcmode="lin" valueType="num">
                                      <p:cBhvr>
                                        <p:cTn id="8" dur="10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340">
                                            <p:txEl>
                                              <p:pRg st="1" end="1"/>
                                            </p:txEl>
                                          </p:spTgt>
                                        </p:tgtEl>
                                        <p:attrNameLst>
                                          <p:attrName>style.visibility</p:attrName>
                                        </p:attrNameLst>
                                      </p:cBhvr>
                                      <p:to>
                                        <p:strVal val="visible"/>
                                      </p:to>
                                    </p:set>
                                    <p:animEffect transition="in" filter="fade">
                                      <p:cBhvr>
                                        <p:cTn id="14" dur="1000"/>
                                        <p:tgtEl>
                                          <p:spTgt spid="14340">
                                            <p:txEl>
                                              <p:pRg st="1" end="1"/>
                                            </p:txEl>
                                          </p:spTgt>
                                        </p:tgtEl>
                                      </p:cBhvr>
                                    </p:animEffect>
                                    <p:anim calcmode="lin" valueType="num">
                                      <p:cBhvr>
                                        <p:cTn id="15" dur="10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4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340">
                                            <p:txEl>
                                              <p:pRg st="2" end="2"/>
                                            </p:txEl>
                                          </p:spTgt>
                                        </p:tgtEl>
                                        <p:attrNameLst>
                                          <p:attrName>style.visibility</p:attrName>
                                        </p:attrNameLst>
                                      </p:cBhvr>
                                      <p:to>
                                        <p:strVal val="visible"/>
                                      </p:to>
                                    </p:set>
                                    <p:animEffect transition="in" filter="fade">
                                      <p:cBhvr>
                                        <p:cTn id="21" dur="1000"/>
                                        <p:tgtEl>
                                          <p:spTgt spid="14340">
                                            <p:txEl>
                                              <p:pRg st="2" end="2"/>
                                            </p:txEl>
                                          </p:spTgt>
                                        </p:tgtEl>
                                      </p:cBhvr>
                                    </p:animEffect>
                                    <p:anim calcmode="lin" valueType="num">
                                      <p:cBhvr>
                                        <p:cTn id="22" dur="10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4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4340">
                                            <p:txEl>
                                              <p:pRg st="3" end="3"/>
                                            </p:txEl>
                                          </p:spTgt>
                                        </p:tgtEl>
                                        <p:attrNameLst>
                                          <p:attrName>style.visibility</p:attrName>
                                        </p:attrNameLst>
                                      </p:cBhvr>
                                      <p:to>
                                        <p:strVal val="visible"/>
                                      </p:to>
                                    </p:set>
                                    <p:animEffect transition="in" filter="fade">
                                      <p:cBhvr>
                                        <p:cTn id="28" dur="1000"/>
                                        <p:tgtEl>
                                          <p:spTgt spid="14340">
                                            <p:txEl>
                                              <p:pRg st="3" end="3"/>
                                            </p:txEl>
                                          </p:spTgt>
                                        </p:tgtEl>
                                      </p:cBhvr>
                                    </p:animEffect>
                                    <p:anim calcmode="lin" valueType="num">
                                      <p:cBhvr>
                                        <p:cTn id="29" dur="10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4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4340">
                                            <p:txEl>
                                              <p:pRg st="4" end="4"/>
                                            </p:txEl>
                                          </p:spTgt>
                                        </p:tgtEl>
                                        <p:attrNameLst>
                                          <p:attrName>style.visibility</p:attrName>
                                        </p:attrNameLst>
                                      </p:cBhvr>
                                      <p:to>
                                        <p:strVal val="visible"/>
                                      </p:to>
                                    </p:set>
                                    <p:animEffect transition="in" filter="fade">
                                      <p:cBhvr>
                                        <p:cTn id="35" dur="1000"/>
                                        <p:tgtEl>
                                          <p:spTgt spid="14340">
                                            <p:txEl>
                                              <p:pRg st="4" end="4"/>
                                            </p:txEl>
                                          </p:spTgt>
                                        </p:tgtEl>
                                      </p:cBhvr>
                                    </p:animEffect>
                                    <p:anim calcmode="lin" valueType="num">
                                      <p:cBhvr>
                                        <p:cTn id="36" dur="10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4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4340">
                                            <p:txEl>
                                              <p:pRg st="5" end="5"/>
                                            </p:txEl>
                                          </p:spTgt>
                                        </p:tgtEl>
                                        <p:attrNameLst>
                                          <p:attrName>style.visibility</p:attrName>
                                        </p:attrNameLst>
                                      </p:cBhvr>
                                      <p:to>
                                        <p:strVal val="visible"/>
                                      </p:to>
                                    </p:set>
                                    <p:animEffect transition="in" filter="fade">
                                      <p:cBhvr>
                                        <p:cTn id="42" dur="1000"/>
                                        <p:tgtEl>
                                          <p:spTgt spid="14340">
                                            <p:txEl>
                                              <p:pRg st="5" end="5"/>
                                            </p:txEl>
                                          </p:spTgt>
                                        </p:tgtEl>
                                      </p:cBhvr>
                                    </p:animEffect>
                                    <p:anim calcmode="lin" valueType="num">
                                      <p:cBhvr>
                                        <p:cTn id="43" dur="10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4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4340">
                                            <p:txEl>
                                              <p:pRg st="6" end="6"/>
                                            </p:txEl>
                                          </p:spTgt>
                                        </p:tgtEl>
                                        <p:attrNameLst>
                                          <p:attrName>style.visibility</p:attrName>
                                        </p:attrNameLst>
                                      </p:cBhvr>
                                      <p:to>
                                        <p:strVal val="visible"/>
                                      </p:to>
                                    </p:set>
                                    <p:animEffect transition="in" filter="fade">
                                      <p:cBhvr>
                                        <p:cTn id="49" dur="1000"/>
                                        <p:tgtEl>
                                          <p:spTgt spid="14340">
                                            <p:txEl>
                                              <p:pRg st="6" end="6"/>
                                            </p:txEl>
                                          </p:spTgt>
                                        </p:tgtEl>
                                      </p:cBhvr>
                                    </p:animEffect>
                                    <p:anim calcmode="lin" valueType="num">
                                      <p:cBhvr>
                                        <p:cTn id="50" dur="10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34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A1E3D80-787C-9F48-AB2C-1253744FC9C4}"/>
              </a:ext>
            </a:extLst>
          </p:cNvPr>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pPr eaLnBrk="1" hangingPunct="1">
              <a:defRPr/>
            </a:pPr>
            <a:endParaRPr lang="en-US" sz="1800">
              <a:solidFill>
                <a:srgbClr val="FFFFFF"/>
              </a:solidFill>
              <a:latin typeface="Arial" charset="0"/>
            </a:endParaRPr>
          </a:p>
        </p:txBody>
      </p:sp>
      <p:sp>
        <p:nvSpPr>
          <p:cNvPr id="14340" name="Rectangle 4">
            <a:extLst>
              <a:ext uri="{FF2B5EF4-FFF2-40B4-BE49-F238E27FC236}">
                <a16:creationId xmlns:a16="http://schemas.microsoft.com/office/drawing/2014/main" id="{FA3AA888-77FF-A84B-8E1C-4211253C8997}"/>
              </a:ext>
            </a:extLst>
          </p:cNvPr>
          <p:cNvSpPr>
            <a:spLocks noChangeArrowheads="1"/>
          </p:cNvSpPr>
          <p:nvPr/>
        </p:nvSpPr>
        <p:spPr bwMode="auto">
          <a:xfrm>
            <a:off x="1676400" y="1600200"/>
            <a:ext cx="7086600" cy="4706938"/>
          </a:xfrm>
          <a:prstGeom prst="rect">
            <a:avLst/>
          </a:prstGeom>
          <a:noFill/>
          <a:ln w="9525">
            <a:noFill/>
            <a:miter lim="800000"/>
            <a:headEnd/>
            <a:tailEnd/>
          </a:ln>
          <a:effectLst/>
        </p:spPr>
        <p:txBody>
          <a:bodyPr/>
          <a:lstStyle/>
          <a:p>
            <a:pPr>
              <a:defRPr/>
            </a:pPr>
            <a:r>
              <a:rPr lang="en-US" altLang="en-US" sz="3600" b="1" dirty="0">
                <a:latin typeface="+mj-lt"/>
              </a:rPr>
              <a:t>III.  Am I a Disciple of Christ?</a:t>
            </a:r>
            <a:endParaRPr lang="en-US" altLang="en-US" sz="3600" dirty="0">
              <a:latin typeface="+mj-lt"/>
            </a:endParaRPr>
          </a:p>
          <a:p>
            <a:pPr marL="974725" lvl="1" indent="-517525">
              <a:defRPr/>
            </a:pPr>
            <a:r>
              <a:rPr lang="en-US" altLang="en-US" sz="3200" dirty="0">
                <a:latin typeface="+mj-lt"/>
              </a:rPr>
              <a:t>A.  In love (John 15:12-15).</a:t>
            </a:r>
          </a:p>
          <a:p>
            <a:pPr marL="974725" lvl="1" indent="-517525">
              <a:defRPr/>
            </a:pPr>
            <a:r>
              <a:rPr lang="en-US" altLang="en-US" sz="3200" dirty="0">
                <a:latin typeface="+mj-lt"/>
              </a:rPr>
              <a:t>B.  In attitude (Phil. 2:5-8).</a:t>
            </a:r>
          </a:p>
          <a:p>
            <a:pPr marL="974725" lvl="1" indent="-517525">
              <a:defRPr/>
            </a:pPr>
            <a:r>
              <a:rPr lang="en-US" altLang="en-US" sz="3200" dirty="0">
                <a:latin typeface="+mj-lt"/>
              </a:rPr>
              <a:t>C.  In action (John 8:30-32).</a:t>
            </a:r>
          </a:p>
          <a:p>
            <a:pPr marL="974725" lvl="1" indent="-517525">
              <a:defRPr/>
            </a:pPr>
            <a:r>
              <a:rPr lang="en-US" altLang="en-US" sz="3200" dirty="0">
                <a:latin typeface="+mj-lt"/>
              </a:rPr>
              <a:t>D.  In obedience to the </a:t>
            </a:r>
            <a:r>
              <a:rPr lang="en-US" altLang="en-US" sz="3200" dirty="0" err="1">
                <a:latin typeface="+mj-lt"/>
              </a:rPr>
              <a:t>the</a:t>
            </a:r>
            <a:r>
              <a:rPr lang="en-US" altLang="en-US" sz="3200" dirty="0">
                <a:latin typeface="+mj-lt"/>
              </a:rPr>
              <a:t> gospel (John 15:10).</a:t>
            </a:r>
          </a:p>
          <a:p>
            <a:pPr algn="ctr">
              <a:lnSpc>
                <a:spcPct val="200000"/>
              </a:lnSpc>
              <a:defRPr/>
            </a:pPr>
            <a:r>
              <a:rPr lang="en-US" altLang="en-US" sz="4000" b="1" i="1" dirty="0">
                <a:latin typeface="+mj-lt"/>
              </a:rPr>
              <a:t>The Choice is Yours</a:t>
            </a:r>
            <a:endParaRPr lang="en-US" altLang="en-US" sz="4000" b="1" dirty="0">
              <a:latin typeface="+mj-lt"/>
            </a:endParaRPr>
          </a:p>
        </p:txBody>
      </p:sp>
      <p:sp>
        <p:nvSpPr>
          <p:cNvPr id="8" name="Rectangle 3">
            <a:extLst>
              <a:ext uri="{FF2B5EF4-FFF2-40B4-BE49-F238E27FC236}">
                <a16:creationId xmlns:a16="http://schemas.microsoft.com/office/drawing/2014/main" id="{CF35B895-AE7C-8644-AB4B-450B324F3E2E}"/>
              </a:ext>
            </a:extLst>
          </p:cNvPr>
          <p:cNvSpPr>
            <a:spLocks noGrp="1" noChangeArrowheads="1"/>
          </p:cNvSpPr>
          <p:nvPr>
            <p:ph type="title"/>
          </p:nvPr>
        </p:nvSpPr>
        <p:spPr>
          <a:xfrm>
            <a:off x="228600" y="304800"/>
            <a:ext cx="8229600" cy="530225"/>
          </a:xfrm>
        </p:spPr>
        <p:txBody>
          <a:bodyPr/>
          <a:lstStyle/>
          <a:p>
            <a:pPr eaLnBrk="1" hangingPunct="1"/>
            <a:r>
              <a:rPr lang="en-US" altLang="en-US" sz="5400" b="1" cap="small" dirty="0"/>
              <a:t>Disciples of Christ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fade">
                                      <p:cBhvr>
                                        <p:cTn id="7" dur="1000"/>
                                        <p:tgtEl>
                                          <p:spTgt spid="14340">
                                            <p:txEl>
                                              <p:pRg st="0" end="0"/>
                                            </p:txEl>
                                          </p:spTgt>
                                        </p:tgtEl>
                                      </p:cBhvr>
                                    </p:animEffect>
                                    <p:anim calcmode="lin" valueType="num">
                                      <p:cBhvr>
                                        <p:cTn id="8" dur="10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340">
                                            <p:txEl>
                                              <p:pRg st="1" end="1"/>
                                            </p:txEl>
                                          </p:spTgt>
                                        </p:tgtEl>
                                        <p:attrNameLst>
                                          <p:attrName>style.visibility</p:attrName>
                                        </p:attrNameLst>
                                      </p:cBhvr>
                                      <p:to>
                                        <p:strVal val="visible"/>
                                      </p:to>
                                    </p:set>
                                    <p:animEffect transition="in" filter="fade">
                                      <p:cBhvr>
                                        <p:cTn id="14" dur="1000"/>
                                        <p:tgtEl>
                                          <p:spTgt spid="14340">
                                            <p:txEl>
                                              <p:pRg st="1" end="1"/>
                                            </p:txEl>
                                          </p:spTgt>
                                        </p:tgtEl>
                                      </p:cBhvr>
                                    </p:animEffect>
                                    <p:anim calcmode="lin" valueType="num">
                                      <p:cBhvr>
                                        <p:cTn id="15" dur="10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4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340">
                                            <p:txEl>
                                              <p:pRg st="2" end="2"/>
                                            </p:txEl>
                                          </p:spTgt>
                                        </p:tgtEl>
                                        <p:attrNameLst>
                                          <p:attrName>style.visibility</p:attrName>
                                        </p:attrNameLst>
                                      </p:cBhvr>
                                      <p:to>
                                        <p:strVal val="visible"/>
                                      </p:to>
                                    </p:set>
                                    <p:animEffect transition="in" filter="fade">
                                      <p:cBhvr>
                                        <p:cTn id="21" dur="1000"/>
                                        <p:tgtEl>
                                          <p:spTgt spid="14340">
                                            <p:txEl>
                                              <p:pRg st="2" end="2"/>
                                            </p:txEl>
                                          </p:spTgt>
                                        </p:tgtEl>
                                      </p:cBhvr>
                                    </p:animEffect>
                                    <p:anim calcmode="lin" valueType="num">
                                      <p:cBhvr>
                                        <p:cTn id="22" dur="10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4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4340">
                                            <p:txEl>
                                              <p:pRg st="3" end="3"/>
                                            </p:txEl>
                                          </p:spTgt>
                                        </p:tgtEl>
                                        <p:attrNameLst>
                                          <p:attrName>style.visibility</p:attrName>
                                        </p:attrNameLst>
                                      </p:cBhvr>
                                      <p:to>
                                        <p:strVal val="visible"/>
                                      </p:to>
                                    </p:set>
                                    <p:animEffect transition="in" filter="fade">
                                      <p:cBhvr>
                                        <p:cTn id="28" dur="1000"/>
                                        <p:tgtEl>
                                          <p:spTgt spid="14340">
                                            <p:txEl>
                                              <p:pRg st="3" end="3"/>
                                            </p:txEl>
                                          </p:spTgt>
                                        </p:tgtEl>
                                      </p:cBhvr>
                                    </p:animEffect>
                                    <p:anim calcmode="lin" valueType="num">
                                      <p:cBhvr>
                                        <p:cTn id="29" dur="10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4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4340">
                                            <p:txEl>
                                              <p:pRg st="4" end="4"/>
                                            </p:txEl>
                                          </p:spTgt>
                                        </p:tgtEl>
                                        <p:attrNameLst>
                                          <p:attrName>style.visibility</p:attrName>
                                        </p:attrNameLst>
                                      </p:cBhvr>
                                      <p:to>
                                        <p:strVal val="visible"/>
                                      </p:to>
                                    </p:set>
                                    <p:animEffect transition="in" filter="fade">
                                      <p:cBhvr>
                                        <p:cTn id="35" dur="1000"/>
                                        <p:tgtEl>
                                          <p:spTgt spid="14340">
                                            <p:txEl>
                                              <p:pRg st="4" end="4"/>
                                            </p:txEl>
                                          </p:spTgt>
                                        </p:tgtEl>
                                      </p:cBhvr>
                                    </p:animEffect>
                                    <p:anim calcmode="lin" valueType="num">
                                      <p:cBhvr>
                                        <p:cTn id="36" dur="10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4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4340">
                                            <p:txEl>
                                              <p:pRg st="5" end="5"/>
                                            </p:txEl>
                                          </p:spTgt>
                                        </p:tgtEl>
                                        <p:attrNameLst>
                                          <p:attrName>style.visibility</p:attrName>
                                        </p:attrNameLst>
                                      </p:cBhvr>
                                      <p:to>
                                        <p:strVal val="visible"/>
                                      </p:to>
                                    </p:set>
                                    <p:anim calcmode="lin" valueType="num">
                                      <p:cBhvr>
                                        <p:cTn id="42" dur="1000" fill="hold"/>
                                        <p:tgtEl>
                                          <p:spTgt spid="14340">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340">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3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aining presentation- PowerPoint 2007—Get up to speed">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raining presentation- PowerPoint 2007—Get up to speed">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G4 OS 9.2:Applications (Mac OS 9):Microsoft Office 98:Templates:Blank Presentation</Template>
  <TotalTime>56</TotalTime>
  <Words>288</Words>
  <Application>Microsoft Macintosh PowerPoint</Application>
  <PresentationFormat>On-screen Show (4:3)</PresentationFormat>
  <Paragraphs>27</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vt:lpstr>
      <vt:lpstr>Training presentation- PowerPoint 2007—Get up to speed</vt:lpstr>
      <vt:lpstr>1_Training presentation- PowerPoint 2007—Get up to speed</vt:lpstr>
      <vt:lpstr>PowerPoint Presentation</vt:lpstr>
      <vt:lpstr>Disciples of Christ</vt:lpstr>
      <vt:lpstr>Disciples of Christ</vt:lpstr>
      <vt:lpstr>Disciples of Christ</vt:lpstr>
    </vt:vector>
  </TitlesOfParts>
  <Company>d3,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15:7-10</dc:title>
  <dc:creator>Spike Bachman</dc:creator>
  <cp:lastModifiedBy>Kyle Pope</cp:lastModifiedBy>
  <cp:revision>10</cp:revision>
  <dcterms:created xsi:type="dcterms:W3CDTF">2010-06-06T02:40:45Z</dcterms:created>
  <dcterms:modified xsi:type="dcterms:W3CDTF">2022-01-09T21:51:12Z</dcterms:modified>
</cp:coreProperties>
</file>