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0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82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2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2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2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0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4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3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5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4C086-E26E-2440-A59E-260CCD9736F6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6EC4-0F8F-294F-BD83-49C2633E9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1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ellow grass">
            <a:extLst>
              <a:ext uri="{FF2B5EF4-FFF2-40B4-BE49-F238E27FC236}">
                <a16:creationId xmlns:a16="http://schemas.microsoft.com/office/drawing/2014/main" id="{F5139E7B-A30D-7249-B5F7-90D8276860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3" r="59953"/>
          <a:stretch/>
        </p:blipFill>
        <p:spPr>
          <a:xfrm>
            <a:off x="0" y="0"/>
            <a:ext cx="3006671" cy="68579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F4FF9A-A382-FA4D-9BB7-4383AE0F59DA}"/>
              </a:ext>
            </a:extLst>
          </p:cNvPr>
          <p:cNvSpPr txBox="1"/>
          <p:nvPr/>
        </p:nvSpPr>
        <p:spPr>
          <a:xfrm>
            <a:off x="3332136" y="418454"/>
            <a:ext cx="54244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Galatians 6:7-8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1D8C10-0E3D-7F4D-AD34-5B55473C9695}"/>
              </a:ext>
            </a:extLst>
          </p:cNvPr>
          <p:cNvCxnSpPr>
            <a:cxnSpLocks/>
          </p:cNvCxnSpPr>
          <p:nvPr/>
        </p:nvCxnSpPr>
        <p:spPr>
          <a:xfrm>
            <a:off x="3373347" y="1662194"/>
            <a:ext cx="5367697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1FB443-BCB0-7B4C-AE5C-A3C5524F276C}"/>
              </a:ext>
            </a:extLst>
          </p:cNvPr>
          <p:cNvSpPr txBox="1"/>
          <p:nvPr/>
        </p:nvSpPr>
        <p:spPr>
          <a:xfrm>
            <a:off x="3394129" y="1983783"/>
            <a:ext cx="5377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“Let him who is taught the word share in all good things with him who teaches. Do not be deceived, God is not mocked; for whatever a man sows, that he will also reap” (NKJV).</a:t>
            </a:r>
          </a:p>
        </p:txBody>
      </p:sp>
    </p:spTree>
    <p:extLst>
      <p:ext uri="{BB962C8B-B14F-4D97-AF65-F5344CB8AC3E}">
        <p14:creationId xmlns:p14="http://schemas.microsoft.com/office/powerpoint/2010/main" val="134957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ellow grass">
            <a:extLst>
              <a:ext uri="{FF2B5EF4-FFF2-40B4-BE49-F238E27FC236}">
                <a16:creationId xmlns:a16="http://schemas.microsoft.com/office/drawing/2014/main" id="{F5139E7B-A30D-7249-B5F7-90D8276860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3" r="59953"/>
          <a:stretch/>
        </p:blipFill>
        <p:spPr>
          <a:xfrm>
            <a:off x="0" y="0"/>
            <a:ext cx="3006671" cy="68579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F4FF9A-A382-FA4D-9BB7-4383AE0F59DA}"/>
              </a:ext>
            </a:extLst>
          </p:cNvPr>
          <p:cNvSpPr txBox="1"/>
          <p:nvPr/>
        </p:nvSpPr>
        <p:spPr>
          <a:xfrm>
            <a:off x="3332136" y="216976"/>
            <a:ext cx="5424406" cy="143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2750" indent="-412750" algn="ctr">
              <a:lnSpc>
                <a:spcPct val="80000"/>
              </a:lnSpc>
            </a:pPr>
            <a:r>
              <a:rPr lang="en-US" sz="5400" b="1" dirty="0">
                <a:solidFill>
                  <a:schemeClr val="bg1"/>
                </a:solidFill>
              </a:rPr>
              <a:t>“God Is Not Mocked”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1D8C10-0E3D-7F4D-AD34-5B55473C9695}"/>
              </a:ext>
            </a:extLst>
          </p:cNvPr>
          <p:cNvCxnSpPr>
            <a:cxnSpLocks/>
          </p:cNvCxnSpPr>
          <p:nvPr/>
        </p:nvCxnSpPr>
        <p:spPr>
          <a:xfrm>
            <a:off x="3373347" y="1662194"/>
            <a:ext cx="5367697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1FB443-BCB0-7B4C-AE5C-A3C5524F276C}"/>
              </a:ext>
            </a:extLst>
          </p:cNvPr>
          <p:cNvSpPr txBox="1"/>
          <p:nvPr/>
        </p:nvSpPr>
        <p:spPr>
          <a:xfrm>
            <a:off x="3425126" y="2231756"/>
            <a:ext cx="536241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How could Paul say that God is not mocked?</a:t>
            </a:r>
          </a:p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People do it all the time!</a:t>
            </a:r>
          </a:p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Key: Sowing and Reaping</a:t>
            </a:r>
          </a:p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There will be consequences!</a:t>
            </a:r>
          </a:p>
        </p:txBody>
      </p:sp>
    </p:spTree>
    <p:extLst>
      <p:ext uri="{BB962C8B-B14F-4D97-AF65-F5344CB8AC3E}">
        <p14:creationId xmlns:p14="http://schemas.microsoft.com/office/powerpoint/2010/main" val="8251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ellow grass">
            <a:extLst>
              <a:ext uri="{FF2B5EF4-FFF2-40B4-BE49-F238E27FC236}">
                <a16:creationId xmlns:a16="http://schemas.microsoft.com/office/drawing/2014/main" id="{F5139E7B-A30D-7249-B5F7-90D8276860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3" r="59953"/>
          <a:stretch/>
        </p:blipFill>
        <p:spPr>
          <a:xfrm>
            <a:off x="0" y="0"/>
            <a:ext cx="3006671" cy="68579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F4FF9A-A382-FA4D-9BB7-4383AE0F59DA}"/>
              </a:ext>
            </a:extLst>
          </p:cNvPr>
          <p:cNvSpPr txBox="1"/>
          <p:nvPr/>
        </p:nvSpPr>
        <p:spPr>
          <a:xfrm>
            <a:off x="3332136" y="216976"/>
            <a:ext cx="5424406" cy="143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2750" indent="-412750" algn="ctr">
              <a:lnSpc>
                <a:spcPct val="80000"/>
              </a:lnSpc>
            </a:pPr>
            <a:r>
              <a:rPr lang="en-US" sz="5400" b="1" dirty="0">
                <a:solidFill>
                  <a:schemeClr val="bg1"/>
                </a:solidFill>
              </a:rPr>
              <a:t>“God Is Not Mocked”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1D8C10-0E3D-7F4D-AD34-5B55473C9695}"/>
              </a:ext>
            </a:extLst>
          </p:cNvPr>
          <p:cNvCxnSpPr>
            <a:cxnSpLocks/>
          </p:cNvCxnSpPr>
          <p:nvPr/>
        </p:nvCxnSpPr>
        <p:spPr>
          <a:xfrm>
            <a:off x="3373347" y="1662194"/>
            <a:ext cx="5367697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1FB443-BCB0-7B4C-AE5C-A3C5524F276C}"/>
              </a:ext>
            </a:extLst>
          </p:cNvPr>
          <p:cNvSpPr txBox="1"/>
          <p:nvPr/>
        </p:nvSpPr>
        <p:spPr>
          <a:xfrm>
            <a:off x="3440624" y="1689315"/>
            <a:ext cx="57033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8788" indent="-458788"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</a:rPr>
              <a:t>I. People Mock God.</a:t>
            </a:r>
          </a:p>
          <a:p>
            <a:pPr marL="977900" indent="-504825"/>
            <a:r>
              <a:rPr lang="en-US" sz="3200" b="1" dirty="0">
                <a:solidFill>
                  <a:schemeClr val="bg1"/>
                </a:solidFill>
              </a:rPr>
              <a:t>A. Haters of God (Rom. 1:28-32).</a:t>
            </a:r>
          </a:p>
          <a:p>
            <a:pPr marL="917575" indent="-444500"/>
            <a:r>
              <a:rPr lang="en-US" sz="3200" b="1" dirty="0">
                <a:solidFill>
                  <a:schemeClr val="bg1"/>
                </a:solidFill>
              </a:rPr>
              <a:t>B. They ignore their Creator (Rom. 1:18-23).</a:t>
            </a:r>
          </a:p>
          <a:p>
            <a:pPr marL="1438275" indent="-520700"/>
            <a:r>
              <a:rPr lang="en-US" sz="3200" b="1" dirty="0">
                <a:solidFill>
                  <a:schemeClr val="bg1"/>
                </a:solidFill>
              </a:rPr>
              <a:t>1. The heavens declare Him (Ps. 19:1; 14:1).</a:t>
            </a:r>
          </a:p>
          <a:p>
            <a:pPr marL="917575" indent="-444500"/>
            <a:r>
              <a:rPr lang="en-US" sz="3200" b="1" dirty="0">
                <a:solidFill>
                  <a:schemeClr val="bg1"/>
                </a:solidFill>
              </a:rPr>
              <a:t>C. They mocked Jesus (Luke 22:63-65; Matt. 27:29-31).</a:t>
            </a:r>
          </a:p>
        </p:txBody>
      </p:sp>
    </p:spTree>
    <p:extLst>
      <p:ext uri="{BB962C8B-B14F-4D97-AF65-F5344CB8AC3E}">
        <p14:creationId xmlns:p14="http://schemas.microsoft.com/office/powerpoint/2010/main" val="26777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ellow grass">
            <a:extLst>
              <a:ext uri="{FF2B5EF4-FFF2-40B4-BE49-F238E27FC236}">
                <a16:creationId xmlns:a16="http://schemas.microsoft.com/office/drawing/2014/main" id="{F5139E7B-A30D-7249-B5F7-90D8276860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3" r="59953"/>
          <a:stretch/>
        </p:blipFill>
        <p:spPr>
          <a:xfrm>
            <a:off x="0" y="0"/>
            <a:ext cx="3006671" cy="68579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F4FF9A-A382-FA4D-9BB7-4383AE0F59DA}"/>
              </a:ext>
            </a:extLst>
          </p:cNvPr>
          <p:cNvSpPr txBox="1"/>
          <p:nvPr/>
        </p:nvSpPr>
        <p:spPr>
          <a:xfrm>
            <a:off x="3332136" y="216976"/>
            <a:ext cx="5424406" cy="143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2750" indent="-412750" algn="ctr">
              <a:lnSpc>
                <a:spcPct val="80000"/>
              </a:lnSpc>
            </a:pPr>
            <a:r>
              <a:rPr lang="en-US" sz="5400" b="1" dirty="0">
                <a:solidFill>
                  <a:schemeClr val="bg1"/>
                </a:solidFill>
              </a:rPr>
              <a:t>“God Is Not Mocked”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1D8C10-0E3D-7F4D-AD34-5B55473C9695}"/>
              </a:ext>
            </a:extLst>
          </p:cNvPr>
          <p:cNvCxnSpPr>
            <a:cxnSpLocks/>
          </p:cNvCxnSpPr>
          <p:nvPr/>
        </p:nvCxnSpPr>
        <p:spPr>
          <a:xfrm>
            <a:off x="3373347" y="1662194"/>
            <a:ext cx="5367697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1FB443-BCB0-7B4C-AE5C-A3C5524F276C}"/>
              </a:ext>
            </a:extLst>
          </p:cNvPr>
          <p:cNvSpPr txBox="1"/>
          <p:nvPr/>
        </p:nvSpPr>
        <p:spPr>
          <a:xfrm>
            <a:off x="3440624" y="1689315"/>
            <a:ext cx="570337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8788" indent="-458788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II. “There Is None Like Him.”</a:t>
            </a:r>
          </a:p>
          <a:p>
            <a:pPr marL="977900" indent="-504825"/>
            <a:r>
              <a:rPr lang="en-US" sz="3200" b="1" dirty="0">
                <a:solidFill>
                  <a:schemeClr val="bg1"/>
                </a:solidFill>
              </a:rPr>
              <a:t>A. Who compares to God  (Isa. 40:18-20)?</a:t>
            </a:r>
          </a:p>
          <a:p>
            <a:pPr marL="977900" indent="-504825"/>
            <a:r>
              <a:rPr lang="en-US" sz="3200" b="1" dirty="0">
                <a:solidFill>
                  <a:schemeClr val="bg1"/>
                </a:solidFill>
              </a:rPr>
              <a:t>B. Who is His equal (Isa. 40:25-26)?</a:t>
            </a:r>
          </a:p>
          <a:p>
            <a:pPr marL="1314450" indent="-412750"/>
            <a:r>
              <a:rPr lang="en-US" sz="3200" b="1" dirty="0">
                <a:solidFill>
                  <a:schemeClr val="bg1"/>
                </a:solidFill>
              </a:rPr>
              <a:t>1. Who taught Him (Isa. 40:12-14)?</a:t>
            </a:r>
          </a:p>
          <a:p>
            <a:pPr marL="977900" indent="-519113"/>
            <a:r>
              <a:rPr lang="en-US" sz="3200" b="1" dirty="0">
                <a:solidFill>
                  <a:schemeClr val="bg1"/>
                </a:solidFill>
              </a:rPr>
              <a:t>C. He sees all (Isa. 40:27-28; Eccl. 12:13-14).</a:t>
            </a:r>
          </a:p>
        </p:txBody>
      </p:sp>
    </p:spTree>
    <p:extLst>
      <p:ext uri="{BB962C8B-B14F-4D97-AF65-F5344CB8AC3E}">
        <p14:creationId xmlns:p14="http://schemas.microsoft.com/office/powerpoint/2010/main" val="228599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ellow grass">
            <a:extLst>
              <a:ext uri="{FF2B5EF4-FFF2-40B4-BE49-F238E27FC236}">
                <a16:creationId xmlns:a16="http://schemas.microsoft.com/office/drawing/2014/main" id="{F5139E7B-A30D-7249-B5F7-90D8276860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3" r="59953"/>
          <a:stretch/>
        </p:blipFill>
        <p:spPr>
          <a:xfrm>
            <a:off x="0" y="0"/>
            <a:ext cx="3006671" cy="68579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F4FF9A-A382-FA4D-9BB7-4383AE0F59DA}"/>
              </a:ext>
            </a:extLst>
          </p:cNvPr>
          <p:cNvSpPr txBox="1"/>
          <p:nvPr/>
        </p:nvSpPr>
        <p:spPr>
          <a:xfrm>
            <a:off x="3332136" y="216976"/>
            <a:ext cx="5424406" cy="143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2750" indent="-412750" algn="ctr">
              <a:lnSpc>
                <a:spcPct val="80000"/>
              </a:lnSpc>
            </a:pPr>
            <a:r>
              <a:rPr lang="en-US" sz="5400" b="1" dirty="0">
                <a:solidFill>
                  <a:schemeClr val="bg1"/>
                </a:solidFill>
              </a:rPr>
              <a:t>“God Is Not Mocked”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1D8C10-0E3D-7F4D-AD34-5B55473C9695}"/>
              </a:ext>
            </a:extLst>
          </p:cNvPr>
          <p:cNvCxnSpPr>
            <a:cxnSpLocks/>
          </p:cNvCxnSpPr>
          <p:nvPr/>
        </p:nvCxnSpPr>
        <p:spPr>
          <a:xfrm>
            <a:off x="3373347" y="1662194"/>
            <a:ext cx="5367697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1FB443-BCB0-7B4C-AE5C-A3C5524F276C}"/>
              </a:ext>
            </a:extLst>
          </p:cNvPr>
          <p:cNvSpPr txBox="1"/>
          <p:nvPr/>
        </p:nvSpPr>
        <p:spPr>
          <a:xfrm>
            <a:off x="3440624" y="1689315"/>
            <a:ext cx="570337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8788" indent="-458788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II. “There Is None Like Him.”</a:t>
            </a:r>
          </a:p>
          <a:p>
            <a:pPr marL="977900" indent="-504825"/>
            <a:r>
              <a:rPr lang="en-US" sz="3200" b="1" dirty="0">
                <a:solidFill>
                  <a:schemeClr val="bg1"/>
                </a:solidFill>
              </a:rPr>
              <a:t>D. None loves so much (John 3:14-18).</a:t>
            </a:r>
          </a:p>
          <a:p>
            <a:pPr marL="1314450" indent="-412750"/>
            <a:r>
              <a:rPr lang="en-US" sz="3200" b="1" dirty="0">
                <a:solidFill>
                  <a:schemeClr val="bg1"/>
                </a:solidFill>
              </a:rPr>
              <a:t>1. Yet He punishes sinners Ezek. 18:19-20).</a:t>
            </a:r>
          </a:p>
        </p:txBody>
      </p:sp>
    </p:spTree>
    <p:extLst>
      <p:ext uri="{BB962C8B-B14F-4D97-AF65-F5344CB8AC3E}">
        <p14:creationId xmlns:p14="http://schemas.microsoft.com/office/powerpoint/2010/main" val="87118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ellow grass">
            <a:extLst>
              <a:ext uri="{FF2B5EF4-FFF2-40B4-BE49-F238E27FC236}">
                <a16:creationId xmlns:a16="http://schemas.microsoft.com/office/drawing/2014/main" id="{F5139E7B-A30D-7249-B5F7-90D8276860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3" r="59953"/>
          <a:stretch/>
        </p:blipFill>
        <p:spPr>
          <a:xfrm>
            <a:off x="0" y="0"/>
            <a:ext cx="3006671" cy="68579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F4FF9A-A382-FA4D-9BB7-4383AE0F59DA}"/>
              </a:ext>
            </a:extLst>
          </p:cNvPr>
          <p:cNvSpPr txBox="1"/>
          <p:nvPr/>
        </p:nvSpPr>
        <p:spPr>
          <a:xfrm>
            <a:off x="3332136" y="216976"/>
            <a:ext cx="5424406" cy="143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2750" indent="-412750" algn="ctr">
              <a:lnSpc>
                <a:spcPct val="80000"/>
              </a:lnSpc>
            </a:pPr>
            <a:r>
              <a:rPr lang="en-US" sz="5400" b="1" dirty="0">
                <a:solidFill>
                  <a:schemeClr val="bg1"/>
                </a:solidFill>
              </a:rPr>
              <a:t>“God Is Not Mocked”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1D8C10-0E3D-7F4D-AD34-5B55473C9695}"/>
              </a:ext>
            </a:extLst>
          </p:cNvPr>
          <p:cNvCxnSpPr>
            <a:cxnSpLocks/>
          </p:cNvCxnSpPr>
          <p:nvPr/>
        </p:nvCxnSpPr>
        <p:spPr>
          <a:xfrm>
            <a:off x="3373347" y="1662194"/>
            <a:ext cx="5367697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1FB443-BCB0-7B4C-AE5C-A3C5524F276C}"/>
              </a:ext>
            </a:extLst>
          </p:cNvPr>
          <p:cNvSpPr txBox="1"/>
          <p:nvPr/>
        </p:nvSpPr>
        <p:spPr>
          <a:xfrm>
            <a:off x="3440624" y="1689315"/>
            <a:ext cx="570337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8788" indent="-458788">
              <a:spcAft>
                <a:spcPts val="1200"/>
              </a:spcAft>
            </a:pPr>
            <a:r>
              <a:rPr lang="en-US" sz="3600" b="1" dirty="0">
                <a:solidFill>
                  <a:schemeClr val="bg1"/>
                </a:solidFill>
              </a:rPr>
              <a:t>III. God Will Not Be Mocked.</a:t>
            </a:r>
          </a:p>
          <a:p>
            <a:pPr marL="925513" indent="-452438"/>
            <a:r>
              <a:rPr lang="en-US" sz="3200" b="1" dirty="0">
                <a:solidFill>
                  <a:schemeClr val="bg1"/>
                </a:solidFill>
              </a:rPr>
              <a:t>A. Every knee will bow   (Rom. 14:11-12).</a:t>
            </a:r>
          </a:p>
          <a:p>
            <a:pPr marL="925513" indent="-452438"/>
            <a:r>
              <a:rPr lang="en-US" sz="3200" b="1" dirty="0">
                <a:solidFill>
                  <a:schemeClr val="bg1"/>
                </a:solidFill>
              </a:rPr>
              <a:t>B. A day of judgment is appointed (Acts 17:30-31).</a:t>
            </a:r>
          </a:p>
          <a:p>
            <a:pPr marL="1373188" indent="-395288"/>
            <a:r>
              <a:rPr lang="en-US" sz="3200" b="1" dirty="0">
                <a:solidFill>
                  <a:schemeClr val="bg1"/>
                </a:solidFill>
              </a:rPr>
              <a:t>1. The books will be opened (Rev. 20:11-15).</a:t>
            </a:r>
          </a:p>
          <a:p>
            <a:pPr marL="925513" indent="-452438"/>
            <a:r>
              <a:rPr lang="en-US" sz="3200" b="1" dirty="0">
                <a:solidFill>
                  <a:schemeClr val="bg1"/>
                </a:solidFill>
              </a:rPr>
              <a:t>C. We will reap what we sow (Matt. 25:34, 41, 46).</a:t>
            </a:r>
          </a:p>
        </p:txBody>
      </p:sp>
    </p:spTree>
    <p:extLst>
      <p:ext uri="{BB962C8B-B14F-4D97-AF65-F5344CB8AC3E}">
        <p14:creationId xmlns:p14="http://schemas.microsoft.com/office/powerpoint/2010/main" val="28853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299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6</cp:revision>
  <dcterms:created xsi:type="dcterms:W3CDTF">2022-06-26T02:58:05Z</dcterms:created>
  <dcterms:modified xsi:type="dcterms:W3CDTF">2022-06-29T18:54:56Z</dcterms:modified>
</cp:coreProperties>
</file>