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sldIdLst>
    <p:sldId id="256" r:id="rId2"/>
    <p:sldId id="257" r:id="rId3"/>
    <p:sldId id="258" r:id="rId4"/>
    <p:sldId id="259" r:id="rId5"/>
    <p:sldId id="261" r:id="rId6"/>
    <p:sldId id="260"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3B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6"/>
    <p:restoredTop sz="94886"/>
  </p:normalViewPr>
  <p:slideViewPr>
    <p:cSldViewPr snapToGrid="0" snapToObjects="1">
      <p:cViewPr varScale="1">
        <p:scale>
          <a:sx n="85" d="100"/>
          <a:sy n="85" d="100"/>
        </p:scale>
        <p:origin x="133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80010" y="484480"/>
            <a:ext cx="5183981" cy="2954655"/>
          </a:xfrm>
        </p:spPr>
        <p:txBody>
          <a:bodyPr anchor="b">
            <a:normAutofit/>
          </a:bodyPr>
          <a:lstStyle>
            <a:lvl1pPr algn="ctr">
              <a:defRPr sz="4200" spc="-75" baseline="0"/>
            </a:lvl1pPr>
          </a:lstStyle>
          <a:p>
            <a:r>
              <a:rPr lang="en-US"/>
              <a:t>Click to edit Master title style</a:t>
            </a:r>
            <a:endParaRPr lang="en-US" dirty="0"/>
          </a:p>
        </p:txBody>
      </p:sp>
      <p:sp>
        <p:nvSpPr>
          <p:cNvPr id="3" name="Subtitle 2"/>
          <p:cNvSpPr>
            <a:spLocks noGrp="1"/>
          </p:cNvSpPr>
          <p:nvPr>
            <p:ph type="subTitle" idx="1"/>
          </p:nvPr>
        </p:nvSpPr>
        <p:spPr>
          <a:xfrm>
            <a:off x="1980010" y="3799134"/>
            <a:ext cx="5183981" cy="1969841"/>
          </a:xfrm>
        </p:spPr>
        <p:txBody>
          <a:bodyPr>
            <a:normAutofit/>
          </a:bodyPr>
          <a:lstStyle>
            <a:lvl1pPr marL="0" indent="0" algn="ctr">
              <a:buNone/>
              <a:defRPr sz="21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548878" y="6138000"/>
            <a:ext cx="2321720" cy="720000"/>
          </a:xfrm>
          <a:prstGeom prst="rect">
            <a:avLst/>
          </a:prstGeom>
        </p:spPr>
        <p:txBody>
          <a:bodyPr/>
          <a:lstStyle/>
          <a:p>
            <a:fld id="{2395C5C9-164C-46B3-A87E-7660D39D3106}" type="datetime2">
              <a:rPr lang="en-US" smtClean="0"/>
              <a:t>Tuesday, July 19, 2022</a:t>
            </a:fld>
            <a:endParaRPr lang="en-US" dirty="0"/>
          </a:p>
        </p:txBody>
      </p:sp>
      <p:sp>
        <p:nvSpPr>
          <p:cNvPr id="5" name="Footer Placeholder 4"/>
          <p:cNvSpPr>
            <a:spLocks noGrp="1"/>
          </p:cNvSpPr>
          <p:nvPr>
            <p:ph type="ftr" sz="quarter" idx="11"/>
          </p:nvPr>
        </p:nvSpPr>
        <p:spPr>
          <a:xfrm>
            <a:off x="3411141" y="6138000"/>
            <a:ext cx="375285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592699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540000" y="2636839"/>
            <a:ext cx="8046244"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48878" y="6138000"/>
            <a:ext cx="2321720" cy="720000"/>
          </a:xfrm>
          <a:prstGeom prst="rect">
            <a:avLst/>
          </a:prstGeom>
        </p:spPr>
        <p:txBody>
          <a:bodyPr/>
          <a:lstStyle/>
          <a:p>
            <a:fld id="{5B75179A-1E2B-41AB-B400-4F1B4022FAEE}" type="datetime2">
              <a:rPr lang="en-US" smtClean="0"/>
              <a:t>Tuesday, July 19, 2022</a:t>
            </a:fld>
            <a:endParaRPr lang="en-US"/>
          </a:p>
        </p:txBody>
      </p:sp>
      <p:sp>
        <p:nvSpPr>
          <p:cNvPr id="5" name="Footer Placeholder 4"/>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72154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05365" y="720001"/>
            <a:ext cx="1107996"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48878" y="720001"/>
            <a:ext cx="6697211"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48878" y="6138000"/>
            <a:ext cx="2321720" cy="720000"/>
          </a:xfrm>
          <a:prstGeom prst="rect">
            <a:avLst/>
          </a:prstGeom>
        </p:spPr>
        <p:txBody>
          <a:bodyPr/>
          <a:lstStyle/>
          <a:p>
            <a:fld id="{05681D0F-6595-4F14-8EF3-954CD87C797B}" type="datetime2">
              <a:rPr lang="en-US" smtClean="0"/>
              <a:t>Tuesday, July 19, 2022</a:t>
            </a:fld>
            <a:endParaRPr lang="en-US"/>
          </a:p>
        </p:txBody>
      </p:sp>
      <p:sp>
        <p:nvSpPr>
          <p:cNvPr id="5" name="Footer Placeholder 4"/>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26483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40000" y="2541601"/>
            <a:ext cx="8046244"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48878" y="6138000"/>
            <a:ext cx="2321720" cy="720000"/>
          </a:xfrm>
          <a:prstGeom prst="rect">
            <a:avLst/>
          </a:prstGeom>
        </p:spPr>
        <p:txBody>
          <a:bodyPr/>
          <a:lstStyle/>
          <a:p>
            <a:fld id="{4DDCFF8A-AAF8-4A12-8A91-9CA0EAF6CBB9}" type="datetime2">
              <a:rPr lang="en-US" smtClean="0"/>
              <a:t>Tuesday, July 19, 2022</a:t>
            </a:fld>
            <a:endParaRPr lang="en-US" dirty="0"/>
          </a:p>
        </p:txBody>
      </p:sp>
      <p:sp>
        <p:nvSpPr>
          <p:cNvPr id="5" name="Footer Placeholder 4"/>
          <p:cNvSpPr>
            <a:spLocks noGrp="1"/>
          </p:cNvSpPr>
          <p:nvPr>
            <p:ph type="ftr" sz="quarter" idx="11"/>
          </p:nvPr>
        </p:nvSpPr>
        <p:spPr>
          <a:xfrm>
            <a:off x="3411141" y="6138000"/>
            <a:ext cx="375285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010135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0000" y="619200"/>
            <a:ext cx="8046245" cy="2879724"/>
          </a:xfrm>
        </p:spPr>
        <p:txBody>
          <a:bodyPr anchor="b">
            <a:normAutofit/>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539932" y="3858924"/>
            <a:ext cx="8046245" cy="1919076"/>
          </a:xfrm>
        </p:spPr>
        <p:txBody>
          <a:bodyPr>
            <a:normAutofit/>
          </a:bodyPr>
          <a:lstStyle>
            <a:lvl1pPr marL="0" indent="0">
              <a:buNone/>
              <a:defRPr sz="2100">
                <a:solidFill>
                  <a:schemeClr val="tx1">
                    <a:tint val="75000"/>
                    <a:alpha val="6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48878" y="6138000"/>
            <a:ext cx="2321720" cy="720000"/>
          </a:xfrm>
          <a:prstGeom prst="rect">
            <a:avLst/>
          </a:prstGeom>
        </p:spPr>
        <p:txBody>
          <a:bodyPr/>
          <a:lstStyle/>
          <a:p>
            <a:fld id="{ABCC25C3-021A-4B0B-8F70-0C181FE1CF45}" type="datetime2">
              <a:rPr lang="en-US" smtClean="0"/>
              <a:t>Tuesday, July 19, 2022</a:t>
            </a:fld>
            <a:endParaRPr lang="en-US"/>
          </a:p>
        </p:txBody>
      </p:sp>
      <p:sp>
        <p:nvSpPr>
          <p:cNvPr id="5" name="Footer Placeholder 4"/>
          <p:cNvSpPr>
            <a:spLocks noGrp="1"/>
          </p:cNvSpPr>
          <p:nvPr>
            <p:ph type="ftr" sz="quarter" idx="11"/>
          </p:nvPr>
        </p:nvSpPr>
        <p:spPr>
          <a:xfrm>
            <a:off x="3411141" y="6138000"/>
            <a:ext cx="375285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6374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40000" y="2541601"/>
            <a:ext cx="375285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43800" y="2541600"/>
            <a:ext cx="375285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48878" y="6138000"/>
            <a:ext cx="2321720" cy="720000"/>
          </a:xfrm>
          <a:prstGeom prst="rect">
            <a:avLst/>
          </a:prstGeom>
        </p:spPr>
        <p:txBody>
          <a:bodyPr/>
          <a:lstStyle/>
          <a:p>
            <a:fld id="{0C23D88D-8CEC-4ED9-A53B-5596187D9A16}" type="datetime2">
              <a:rPr lang="en-US" smtClean="0"/>
              <a:t>Tuesday, July 19, 2022</a:t>
            </a:fld>
            <a:endParaRPr lang="en-US"/>
          </a:p>
        </p:txBody>
      </p:sp>
      <p:sp>
        <p:nvSpPr>
          <p:cNvPr id="6" name="Footer Placeholder 5"/>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978593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0000" y="619201"/>
            <a:ext cx="8046244"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540000" y="1840698"/>
            <a:ext cx="3761729" cy="565796"/>
          </a:xfrm>
        </p:spPr>
        <p:txBody>
          <a:bodyPr wrap="square" anchor="b">
            <a:normAutofit/>
          </a:bodyPr>
          <a:lstStyle>
            <a:lvl1pPr marL="0" indent="0">
              <a:lnSpc>
                <a:spcPct val="120000"/>
              </a:lnSpc>
              <a:buNone/>
              <a:defRPr sz="1200" b="0" cap="all" spc="150" baseline="0">
                <a:solidFill>
                  <a:schemeClr val="tx1"/>
                </a:solidFill>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540000" y="2541601"/>
            <a:ext cx="375285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43800" y="1840698"/>
            <a:ext cx="3761729" cy="565796"/>
          </a:xfrm>
        </p:spPr>
        <p:txBody>
          <a:bodyPr anchor="b">
            <a:normAutofit/>
          </a:bodyPr>
          <a:lstStyle>
            <a:lvl1pPr marL="0" indent="0">
              <a:lnSpc>
                <a:spcPct val="120000"/>
              </a:lnSpc>
              <a:buNone/>
              <a:defRPr sz="1200" b="0" cap="all" spc="150" baseline="0">
                <a:solidFill>
                  <a:schemeClr val="tx1"/>
                </a:solidFill>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43800" y="2541601"/>
            <a:ext cx="375285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548878" y="6138000"/>
            <a:ext cx="2321720" cy="720000"/>
          </a:xfrm>
          <a:prstGeom prst="rect">
            <a:avLst/>
          </a:prstGeom>
        </p:spPr>
        <p:txBody>
          <a:bodyPr/>
          <a:lstStyle/>
          <a:p>
            <a:fld id="{D2CCD382-DFDA-4722-A27A-59C21AD112F2}" type="datetime2">
              <a:rPr lang="en-US" smtClean="0"/>
              <a:t>Tuesday, July 19, 2022</a:t>
            </a:fld>
            <a:endParaRPr lang="en-US"/>
          </a:p>
        </p:txBody>
      </p:sp>
      <p:sp>
        <p:nvSpPr>
          <p:cNvPr id="8" name="Footer Placeholder 7"/>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42347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548878" y="6138000"/>
            <a:ext cx="2321720" cy="720000"/>
          </a:xfrm>
          <a:prstGeom prst="rect">
            <a:avLst/>
          </a:prstGeom>
        </p:spPr>
        <p:txBody>
          <a:bodyPr/>
          <a:lstStyle/>
          <a:p>
            <a:fld id="{22F2A30D-1C09-413F-AAB1-38F366000715}" type="datetime2">
              <a:rPr lang="en-US" smtClean="0"/>
              <a:t>Tuesday, July 19, 2022</a:t>
            </a:fld>
            <a:endParaRPr lang="en-US"/>
          </a:p>
        </p:txBody>
      </p:sp>
      <p:sp>
        <p:nvSpPr>
          <p:cNvPr id="4" name="Footer Placeholder 3"/>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085943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48878" y="6138000"/>
            <a:ext cx="2321720" cy="720000"/>
          </a:xfrm>
          <a:prstGeom prst="rect">
            <a:avLst/>
          </a:prstGeom>
        </p:spPr>
        <p:txBody>
          <a:bodyPr/>
          <a:lstStyle/>
          <a:p>
            <a:fld id="{6DB82B9C-D65E-4F64-95C3-B10F3B00F0D9}" type="datetime2">
              <a:rPr lang="en-US" smtClean="0"/>
              <a:t>Tuesday, July 19, 2022</a:t>
            </a:fld>
            <a:endParaRPr lang="en-US"/>
          </a:p>
        </p:txBody>
      </p:sp>
      <p:sp>
        <p:nvSpPr>
          <p:cNvPr id="3" name="Footer Placeholder 2"/>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41718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0001" y="619200"/>
            <a:ext cx="2330597" cy="1477328"/>
          </a:xfrm>
        </p:spPr>
        <p:txBody>
          <a:bodyPr anchor="t" anchorCtr="0">
            <a:normAutofit/>
          </a:bodyPr>
          <a:lstStyle>
            <a:lvl1pPr>
              <a:lnSpc>
                <a:spcPct val="100000"/>
              </a:lnSpc>
              <a:defRPr sz="2100"/>
            </a:lvl1pPr>
          </a:lstStyle>
          <a:p>
            <a:r>
              <a:rPr lang="en-US"/>
              <a:t>Click to edit Master title style</a:t>
            </a:r>
            <a:endParaRPr lang="en-US" dirty="0"/>
          </a:p>
        </p:txBody>
      </p:sp>
      <p:sp>
        <p:nvSpPr>
          <p:cNvPr id="3" name="Content Placeholder 2"/>
          <p:cNvSpPr>
            <a:spLocks noGrp="1"/>
          </p:cNvSpPr>
          <p:nvPr>
            <p:ph idx="1"/>
          </p:nvPr>
        </p:nvSpPr>
        <p:spPr>
          <a:xfrm>
            <a:off x="3411141" y="584663"/>
            <a:ext cx="5183981" cy="5184313"/>
          </a:xfrm>
        </p:spPr>
        <p:txBody>
          <a:bodyPr/>
          <a:lstStyle>
            <a:lvl1pPr marL="0" indent="0">
              <a:lnSpc>
                <a:spcPct val="100000"/>
              </a:lnSpc>
              <a:buNone/>
              <a:defRPr sz="3600"/>
            </a:lvl1pPr>
            <a:lvl2pPr marL="685800" indent="-342900">
              <a:buFont typeface="Arial" panose="020B0604020202020204" pitchFamily="34" charset="0"/>
              <a:buChar char="•"/>
              <a:defRPr sz="1500"/>
            </a:lvl2pPr>
            <a:lvl3pPr marL="942975" indent="-257175">
              <a:buFont typeface="Arial" panose="020B0604020202020204" pitchFamily="34" charset="0"/>
              <a:buChar char="•"/>
              <a:defRPr sz="1500"/>
            </a:lvl3pPr>
            <a:lvl4pPr marL="1285875" indent="-257175">
              <a:buFont typeface="Arial" panose="020B0604020202020204" pitchFamily="34" charset="0"/>
              <a:buChar char="•"/>
              <a:defRPr sz="1500"/>
            </a:lvl4pPr>
            <a:lvl5pPr marL="1628775" indent="-257175">
              <a:buFont typeface="Arial" panose="020B0604020202020204" pitchFamily="34" charset="0"/>
              <a:buChar cha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0001" y="2541601"/>
            <a:ext cx="2330597" cy="3231837"/>
          </a:xfrm>
        </p:spPr>
        <p:txBody>
          <a:bodyPr>
            <a:normAutofit/>
          </a:bodyPr>
          <a:lstStyle>
            <a:lvl1pPr marL="0" indent="0">
              <a:buNone/>
              <a:defRPr sz="15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48878" y="6138000"/>
            <a:ext cx="2321720" cy="720000"/>
          </a:xfrm>
          <a:prstGeom prst="rect">
            <a:avLst/>
          </a:prstGeom>
        </p:spPr>
        <p:txBody>
          <a:bodyPr/>
          <a:lstStyle/>
          <a:p>
            <a:fld id="{B7F5FDCC-6AAC-4A08-B9E0-3793AB5E64C3}" type="datetime2">
              <a:rPr lang="en-US" smtClean="0"/>
              <a:t>Tuesday, July 19, 2022</a:t>
            </a:fld>
            <a:endParaRPr lang="en-US"/>
          </a:p>
        </p:txBody>
      </p:sp>
      <p:sp>
        <p:nvSpPr>
          <p:cNvPr id="6" name="Footer Placeholder 5"/>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988372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0000" y="619200"/>
            <a:ext cx="2321720" cy="1476000"/>
          </a:xfrm>
        </p:spPr>
        <p:txBody>
          <a:bodyPr anchor="t" anchorCtr="0">
            <a:normAutofit/>
          </a:bodyPr>
          <a:lstStyle>
            <a:lvl1pPr>
              <a:defRPr sz="21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11141" y="728664"/>
            <a:ext cx="5192859" cy="504031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540000" y="2541600"/>
            <a:ext cx="2321719" cy="3232800"/>
          </a:xfrm>
        </p:spPr>
        <p:txBody>
          <a:bodyPr>
            <a:normAutofit/>
          </a:bodyPr>
          <a:lstStyle>
            <a:lvl1pPr marL="0" indent="0">
              <a:buNone/>
              <a:defRPr sz="15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48878" y="6138000"/>
            <a:ext cx="2321720" cy="720000"/>
          </a:xfrm>
          <a:prstGeom prst="rect">
            <a:avLst/>
          </a:prstGeom>
        </p:spPr>
        <p:txBody>
          <a:bodyPr/>
          <a:lstStyle/>
          <a:p>
            <a:fld id="{349FE94D-439C-40F1-900E-BC07940E3988}" type="datetime2">
              <a:rPr lang="en-US" smtClean="0"/>
              <a:t>Tuesday, July 19, 2022</a:t>
            </a:fld>
            <a:endParaRPr lang="en-US"/>
          </a:p>
        </p:txBody>
      </p:sp>
      <p:sp>
        <p:nvSpPr>
          <p:cNvPr id="6" name="Footer Placeholder 5"/>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702968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9144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540000" y="619200"/>
            <a:ext cx="804624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540000" y="2541601"/>
            <a:ext cx="8046244"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8878" y="6138000"/>
            <a:ext cx="2321720" cy="720000"/>
          </a:xfrm>
          <a:prstGeom prst="rect">
            <a:avLst/>
          </a:prstGeom>
        </p:spPr>
        <p:txBody>
          <a:bodyPr vert="horz" lIns="0" tIns="180000" rIns="0" bIns="180000" rtlCol="0" anchor="ctr"/>
          <a:lstStyle>
            <a:lvl1pPr algn="l">
              <a:lnSpc>
                <a:spcPct val="120000"/>
              </a:lnSpc>
              <a:defRPr sz="900" spc="15" baseline="0">
                <a:solidFill>
                  <a:schemeClr val="tx1"/>
                </a:solidFill>
                <a:latin typeface="+mn-lt"/>
              </a:defRPr>
            </a:lvl1pPr>
          </a:lstStyle>
          <a:p>
            <a:fld id="{8DEA2CF1-0EB2-4673-802D-3371233E4A77}" type="datetime2">
              <a:rPr lang="en-US" smtClean="0"/>
              <a:t>Tuesday, July 19, 2022</a:t>
            </a:fld>
            <a:endParaRPr lang="en-US" dirty="0"/>
          </a:p>
        </p:txBody>
      </p:sp>
      <p:sp>
        <p:nvSpPr>
          <p:cNvPr id="5" name="Footer Placeholder 4"/>
          <p:cNvSpPr>
            <a:spLocks noGrp="1"/>
          </p:cNvSpPr>
          <p:nvPr>
            <p:ph type="ftr" sz="quarter" idx="3"/>
          </p:nvPr>
        </p:nvSpPr>
        <p:spPr>
          <a:xfrm>
            <a:off x="3411141" y="6138000"/>
            <a:ext cx="3752850" cy="720000"/>
          </a:xfrm>
          <a:prstGeom prst="rect">
            <a:avLst/>
          </a:prstGeom>
        </p:spPr>
        <p:txBody>
          <a:bodyPr vert="horz" lIns="0" tIns="180000" rIns="0" bIns="180000" rtlCol="0" anchor="ctr"/>
          <a:lstStyle>
            <a:lvl1pPr algn="ctr">
              <a:lnSpc>
                <a:spcPct val="120000"/>
              </a:lnSpc>
              <a:defRPr sz="900" spc="15"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7704535" y="6138000"/>
            <a:ext cx="890587" cy="720000"/>
          </a:xfrm>
          <a:prstGeom prst="rect">
            <a:avLst/>
          </a:prstGeom>
        </p:spPr>
        <p:txBody>
          <a:bodyPr vert="horz" lIns="0" tIns="180000" rIns="0" bIns="180000" rtlCol="0" anchor="ctr"/>
          <a:lstStyle>
            <a:lvl1pPr algn="r">
              <a:lnSpc>
                <a:spcPct val="120000"/>
              </a:lnSpc>
              <a:defRPr sz="900" spc="15"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1381340040"/>
      </p:ext>
    </p:extLst>
  </p:cSld>
  <p:clrMap bg1="dk1" tx1="lt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5" r:id="rId6"/>
    <p:sldLayoutId id="2147483680" r:id="rId7"/>
    <p:sldLayoutId id="2147483681" r:id="rId8"/>
    <p:sldLayoutId id="2147483682" r:id="rId9"/>
    <p:sldLayoutId id="2147483684" r:id="rId10"/>
    <p:sldLayoutId id="2147483683" r:id="rId11"/>
  </p:sldLayoutIdLst>
  <p:hf sldNum="0" hdr="0" ftr="0" dt="0"/>
  <p:txStyles>
    <p:titleStyle>
      <a:lvl1pPr algn="l" defTabSz="685800" rtl="0" eaLnBrk="1" latinLnBrk="0" hangingPunct="1">
        <a:lnSpc>
          <a:spcPct val="100000"/>
        </a:lnSpc>
        <a:spcBef>
          <a:spcPct val="0"/>
        </a:spcBef>
        <a:buNone/>
        <a:defRPr sz="2400" kern="1200" cap="none" baseline="0">
          <a:solidFill>
            <a:schemeClr val="tx1"/>
          </a:solidFill>
          <a:latin typeface="+mj-lt"/>
          <a:ea typeface="+mj-ea"/>
          <a:cs typeface="+mj-cs"/>
        </a:defRPr>
      </a:lvl1pPr>
    </p:titleStyle>
    <p:bodyStyle>
      <a:lvl1pPr marL="171450" indent="-171450" algn="l" defTabSz="685800" rtl="0" eaLnBrk="1" latinLnBrk="0" hangingPunct="1">
        <a:lnSpc>
          <a:spcPct val="120000"/>
        </a:lnSpc>
        <a:spcBef>
          <a:spcPts val="750"/>
        </a:spcBef>
        <a:buClr>
          <a:schemeClr val="accent4"/>
        </a:buClr>
        <a:buFont typeface="The Hand Extrablack" panose="03070A02030502020204" pitchFamily="66" charset="0"/>
        <a:buChar char="•"/>
        <a:defRPr sz="1500" kern="1200" spc="15" baseline="0">
          <a:solidFill>
            <a:schemeClr val="tx1">
              <a:alpha val="58000"/>
            </a:schemeClr>
          </a:solidFill>
          <a:latin typeface="+mn-lt"/>
          <a:ea typeface="+mn-ea"/>
          <a:cs typeface="+mn-cs"/>
        </a:defRPr>
      </a:lvl1pPr>
      <a:lvl2pPr marL="514350" indent="-171450" algn="l" defTabSz="685800" rtl="0" eaLnBrk="1" latinLnBrk="0" hangingPunct="1">
        <a:lnSpc>
          <a:spcPct val="120000"/>
        </a:lnSpc>
        <a:spcBef>
          <a:spcPts val="375"/>
        </a:spcBef>
        <a:buClr>
          <a:schemeClr val="accent4"/>
        </a:buClr>
        <a:buFont typeface="The Hand Extrablack" panose="03070A02030502020204" pitchFamily="66" charset="0"/>
        <a:buChar char="•"/>
        <a:defRPr sz="1500" kern="1200" spc="15" baseline="0">
          <a:solidFill>
            <a:schemeClr val="tx1">
              <a:alpha val="58000"/>
            </a:schemeClr>
          </a:solidFill>
          <a:latin typeface="+mn-lt"/>
          <a:ea typeface="+mn-ea"/>
          <a:cs typeface="+mn-cs"/>
        </a:defRPr>
      </a:lvl2pPr>
      <a:lvl3pPr marL="857250" indent="-171450" algn="l" defTabSz="685800" rtl="0" eaLnBrk="1" latinLnBrk="0" hangingPunct="1">
        <a:lnSpc>
          <a:spcPct val="120000"/>
        </a:lnSpc>
        <a:spcBef>
          <a:spcPts val="375"/>
        </a:spcBef>
        <a:buClr>
          <a:schemeClr val="accent4"/>
        </a:buClr>
        <a:buFont typeface="The Hand Extrablack" panose="03070A02030502020204" pitchFamily="66" charset="0"/>
        <a:buChar char="•"/>
        <a:defRPr sz="1500" kern="1200" spc="15" baseline="0">
          <a:solidFill>
            <a:schemeClr val="tx1">
              <a:alpha val="58000"/>
            </a:schemeClr>
          </a:solidFill>
          <a:latin typeface="+mn-lt"/>
          <a:ea typeface="+mn-ea"/>
          <a:cs typeface="+mn-cs"/>
        </a:defRPr>
      </a:lvl3pPr>
      <a:lvl4pPr marL="1200150" indent="-171450" algn="l" defTabSz="685800" rtl="0" eaLnBrk="1" latinLnBrk="0" hangingPunct="1">
        <a:lnSpc>
          <a:spcPct val="120000"/>
        </a:lnSpc>
        <a:spcBef>
          <a:spcPts val="375"/>
        </a:spcBef>
        <a:buClr>
          <a:schemeClr val="accent4"/>
        </a:buClr>
        <a:buFont typeface="The Hand Extrablack" panose="03070A02030502020204" pitchFamily="66" charset="0"/>
        <a:buChar char="•"/>
        <a:defRPr sz="1500" kern="1200" spc="15" baseline="0">
          <a:solidFill>
            <a:schemeClr val="tx1">
              <a:alpha val="58000"/>
            </a:schemeClr>
          </a:solidFill>
          <a:latin typeface="+mn-lt"/>
          <a:ea typeface="+mn-ea"/>
          <a:cs typeface="+mn-cs"/>
        </a:defRPr>
      </a:lvl4pPr>
      <a:lvl5pPr marL="1543050" indent="-171450" algn="l" defTabSz="685800" rtl="0" eaLnBrk="1" latinLnBrk="0" hangingPunct="1">
        <a:lnSpc>
          <a:spcPct val="120000"/>
        </a:lnSpc>
        <a:spcBef>
          <a:spcPts val="375"/>
        </a:spcBef>
        <a:buClr>
          <a:schemeClr val="accent4"/>
        </a:buClr>
        <a:buFont typeface="The Hand Extrablack" panose="03070A02030502020204" pitchFamily="66" charset="0"/>
        <a:buChar char="•"/>
        <a:defRPr sz="1500" kern="1200" spc="15" baseline="0">
          <a:solidFill>
            <a:schemeClr val="tx1">
              <a:alpha val="58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706E135-93AE-B548-B26D-C456B4D7DD2C}"/>
              </a:ext>
            </a:extLst>
          </p:cNvPr>
          <p:cNvSpPr/>
          <p:nvPr/>
        </p:nvSpPr>
        <p:spPr>
          <a:xfrm>
            <a:off x="0" y="1443789"/>
            <a:ext cx="9144000" cy="5101389"/>
          </a:xfrm>
          <a:prstGeom prst="rect">
            <a:avLst/>
          </a:prstGeom>
          <a:solidFill>
            <a:srgbClr val="213B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3EDAA1-230C-A243-A32B-DBC887A5E6DE}"/>
              </a:ext>
            </a:extLst>
          </p:cNvPr>
          <p:cNvSpPr>
            <a:spLocks noGrp="1"/>
          </p:cNvSpPr>
          <p:nvPr>
            <p:ph type="ctrTitle"/>
          </p:nvPr>
        </p:nvSpPr>
        <p:spPr>
          <a:xfrm>
            <a:off x="523957" y="1"/>
            <a:ext cx="8106695" cy="1395662"/>
          </a:xfrm>
        </p:spPr>
        <p:txBody>
          <a:bodyPr anchor="ctr">
            <a:normAutofit/>
          </a:bodyPr>
          <a:lstStyle/>
          <a:p>
            <a:r>
              <a:rPr lang="en-US" sz="6000" b="1" dirty="0">
                <a:latin typeface="Calibri" panose="020F0502020204030204" pitchFamily="34" charset="0"/>
                <a:cs typeface="Calibri" panose="020F0502020204030204" pitchFamily="34" charset="0"/>
              </a:rPr>
              <a:t>Hebrews 2:14-18</a:t>
            </a:r>
          </a:p>
        </p:txBody>
      </p:sp>
      <p:sp>
        <p:nvSpPr>
          <p:cNvPr id="3" name="Subtitle 2">
            <a:extLst>
              <a:ext uri="{FF2B5EF4-FFF2-40B4-BE49-F238E27FC236}">
                <a16:creationId xmlns:a16="http://schemas.microsoft.com/office/drawing/2014/main" id="{1E2F1EB7-9246-5440-A096-EA1F0EB49A61}"/>
              </a:ext>
            </a:extLst>
          </p:cNvPr>
          <p:cNvSpPr>
            <a:spLocks noGrp="1"/>
          </p:cNvSpPr>
          <p:nvPr>
            <p:ph type="subTitle" idx="1"/>
          </p:nvPr>
        </p:nvSpPr>
        <p:spPr>
          <a:xfrm>
            <a:off x="523958" y="1620253"/>
            <a:ext cx="8090653" cy="4700336"/>
          </a:xfrm>
        </p:spPr>
        <p:txBody>
          <a:bodyPr anchor="ctr">
            <a:noAutofit/>
          </a:bodyPr>
          <a:lstStyle/>
          <a:p>
            <a:pPr>
              <a:lnSpc>
                <a:spcPct val="100000"/>
              </a:lnSpc>
            </a:pPr>
            <a:r>
              <a:rPr lang="en-US" sz="3300" b="1" dirty="0">
                <a:latin typeface="Calibri" panose="020F0502020204030204" pitchFamily="34" charset="0"/>
                <a:cs typeface="Calibri" panose="020F0502020204030204" pitchFamily="34" charset="0"/>
              </a:rPr>
              <a:t>“Inasmuch then as the children have partaken of flesh and blood, He Himself likewise shared in the same, that through death He might destroy him who had the power of death, that is, the devil, and release those who through fear of death were all their lifetime subject to bondage. For indeed He does not give aid to angels, but He does give aid to the seed of Abraham. . . .”</a:t>
            </a:r>
          </a:p>
        </p:txBody>
      </p:sp>
    </p:spTree>
    <p:extLst>
      <p:ext uri="{BB962C8B-B14F-4D97-AF65-F5344CB8AC3E}">
        <p14:creationId xmlns:p14="http://schemas.microsoft.com/office/powerpoint/2010/main" val="4288291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706E135-93AE-B548-B26D-C456B4D7DD2C}"/>
              </a:ext>
            </a:extLst>
          </p:cNvPr>
          <p:cNvSpPr/>
          <p:nvPr/>
        </p:nvSpPr>
        <p:spPr>
          <a:xfrm>
            <a:off x="0" y="1443789"/>
            <a:ext cx="9144000" cy="5101389"/>
          </a:xfrm>
          <a:prstGeom prst="rect">
            <a:avLst/>
          </a:prstGeom>
          <a:solidFill>
            <a:srgbClr val="213B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3EDAA1-230C-A243-A32B-DBC887A5E6DE}"/>
              </a:ext>
            </a:extLst>
          </p:cNvPr>
          <p:cNvSpPr>
            <a:spLocks noGrp="1"/>
          </p:cNvSpPr>
          <p:nvPr>
            <p:ph type="ctrTitle"/>
          </p:nvPr>
        </p:nvSpPr>
        <p:spPr>
          <a:xfrm>
            <a:off x="523957" y="1"/>
            <a:ext cx="8106695" cy="1395662"/>
          </a:xfrm>
        </p:spPr>
        <p:txBody>
          <a:bodyPr anchor="ctr">
            <a:normAutofit/>
          </a:bodyPr>
          <a:lstStyle/>
          <a:p>
            <a:r>
              <a:rPr lang="en-US" sz="6000" b="1" dirty="0">
                <a:latin typeface="Calibri" panose="020F0502020204030204" pitchFamily="34" charset="0"/>
                <a:cs typeface="Calibri" panose="020F0502020204030204" pitchFamily="34" charset="0"/>
              </a:rPr>
              <a:t>He Shared in the Same</a:t>
            </a:r>
          </a:p>
        </p:txBody>
      </p:sp>
      <p:sp>
        <p:nvSpPr>
          <p:cNvPr id="3" name="Subtitle 2">
            <a:extLst>
              <a:ext uri="{FF2B5EF4-FFF2-40B4-BE49-F238E27FC236}">
                <a16:creationId xmlns:a16="http://schemas.microsoft.com/office/drawing/2014/main" id="{1E2F1EB7-9246-5440-A096-EA1F0EB49A61}"/>
              </a:ext>
            </a:extLst>
          </p:cNvPr>
          <p:cNvSpPr>
            <a:spLocks noGrp="1"/>
          </p:cNvSpPr>
          <p:nvPr>
            <p:ph type="subTitle" idx="1"/>
          </p:nvPr>
        </p:nvSpPr>
        <p:spPr>
          <a:xfrm>
            <a:off x="523958" y="1620253"/>
            <a:ext cx="8090653" cy="4574070"/>
          </a:xfrm>
        </p:spPr>
        <p:txBody>
          <a:bodyPr anchor="ctr">
            <a:noAutofit/>
          </a:bodyPr>
          <a:lstStyle/>
          <a:p>
            <a:pPr>
              <a:lnSpc>
                <a:spcPct val="100000"/>
              </a:lnSpc>
              <a:spcBef>
                <a:spcPts val="0"/>
              </a:spcBef>
            </a:pPr>
            <a:r>
              <a:rPr lang="en-US" sz="4400" b="1" dirty="0">
                <a:latin typeface="Calibri" panose="020F0502020204030204" pitchFamily="34" charset="0"/>
                <a:cs typeface="Calibri" panose="020F0502020204030204" pitchFamily="34" charset="0"/>
              </a:rPr>
              <a:t>“They All Forsook Him”</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(Mark 14:48-50)</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Abandonment in time of need, rejection after the investment of affection is devastating. </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John 6:66; Matthew 26:21; Zechariah 13:7</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Jesus, the faithful Friend, felt the rejection of betrayal and abandonment.</a:t>
            </a:r>
          </a:p>
        </p:txBody>
      </p:sp>
    </p:spTree>
    <p:extLst>
      <p:ext uri="{BB962C8B-B14F-4D97-AF65-F5344CB8AC3E}">
        <p14:creationId xmlns:p14="http://schemas.microsoft.com/office/powerpoint/2010/main" val="2687159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34"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5"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706E135-93AE-B548-B26D-C456B4D7DD2C}"/>
              </a:ext>
            </a:extLst>
          </p:cNvPr>
          <p:cNvSpPr/>
          <p:nvPr/>
        </p:nvSpPr>
        <p:spPr>
          <a:xfrm>
            <a:off x="0" y="1443789"/>
            <a:ext cx="9144000" cy="5101389"/>
          </a:xfrm>
          <a:prstGeom prst="rect">
            <a:avLst/>
          </a:prstGeom>
          <a:solidFill>
            <a:srgbClr val="213B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1E2F1EB7-9246-5440-A096-EA1F0EB49A61}"/>
              </a:ext>
            </a:extLst>
          </p:cNvPr>
          <p:cNvSpPr>
            <a:spLocks noGrp="1"/>
          </p:cNvSpPr>
          <p:nvPr>
            <p:ph type="subTitle" idx="1"/>
          </p:nvPr>
        </p:nvSpPr>
        <p:spPr>
          <a:xfrm>
            <a:off x="523958" y="1780674"/>
            <a:ext cx="8090653" cy="4523873"/>
          </a:xfrm>
        </p:spPr>
        <p:txBody>
          <a:bodyPr anchor="t">
            <a:noAutofit/>
          </a:bodyPr>
          <a:lstStyle/>
          <a:p>
            <a:pPr>
              <a:lnSpc>
                <a:spcPct val="100000"/>
              </a:lnSpc>
            </a:pPr>
            <a:r>
              <a:rPr lang="en-US" sz="3800" b="1" dirty="0">
                <a:latin typeface="Calibri" panose="020F0502020204030204" pitchFamily="34" charset="0"/>
                <a:cs typeface="Calibri" panose="020F0502020204030204" pitchFamily="34" charset="0"/>
              </a:rPr>
              <a:t>Hebrews 2:16-18</a:t>
            </a:r>
          </a:p>
          <a:p>
            <a:pPr>
              <a:lnSpc>
                <a:spcPct val="100000"/>
              </a:lnSpc>
            </a:pPr>
            <a:r>
              <a:rPr lang="en-US" sz="3800" b="1" dirty="0">
                <a:latin typeface="Calibri" panose="020F0502020204030204" pitchFamily="34" charset="0"/>
                <a:cs typeface="Calibri" panose="020F0502020204030204" pitchFamily="34" charset="0"/>
              </a:rPr>
              <a:t>“</a:t>
            </a:r>
            <a:r>
              <a:rPr lang="en-US" sz="4000" b="1" dirty="0">
                <a:latin typeface="Calibri" panose="020F0502020204030204" pitchFamily="34" charset="0"/>
                <a:cs typeface="Calibri" panose="020F0502020204030204" pitchFamily="34" charset="0"/>
              </a:rPr>
              <a:t>Merciful and faithful High Priest”</a:t>
            </a:r>
          </a:p>
          <a:p>
            <a:pPr>
              <a:lnSpc>
                <a:spcPct val="100000"/>
              </a:lnSpc>
            </a:pPr>
            <a:r>
              <a:rPr lang="en-US" sz="3200" b="1" dirty="0">
                <a:latin typeface="Calibri" panose="020F0502020204030204" pitchFamily="34" charset="0"/>
                <a:cs typeface="Calibri" panose="020F0502020204030204" pitchFamily="34" charset="0"/>
              </a:rPr>
              <a:t>Allows our approach to God (Heb. 4:14-16)</a:t>
            </a:r>
          </a:p>
          <a:p>
            <a:pPr>
              <a:lnSpc>
                <a:spcPct val="100000"/>
              </a:lnSpc>
            </a:pPr>
            <a:r>
              <a:rPr lang="en-US" sz="4000" b="1" dirty="0">
                <a:latin typeface="Calibri" panose="020F0502020204030204" pitchFamily="34" charset="0"/>
                <a:cs typeface="Calibri" panose="020F0502020204030204" pitchFamily="34" charset="0"/>
              </a:rPr>
              <a:t>“He Himself suffered being tempted”</a:t>
            </a:r>
          </a:p>
          <a:p>
            <a:pPr>
              <a:lnSpc>
                <a:spcPct val="100000"/>
              </a:lnSpc>
            </a:pPr>
            <a:r>
              <a:rPr lang="en-US" sz="3200" b="1" dirty="0">
                <a:latin typeface="Calibri" panose="020F0502020204030204" pitchFamily="34" charset="0"/>
                <a:cs typeface="Calibri" panose="020F0502020204030204" pitchFamily="34" charset="0"/>
              </a:rPr>
              <a:t>He understands the struggle</a:t>
            </a:r>
          </a:p>
          <a:p>
            <a:pPr>
              <a:lnSpc>
                <a:spcPct val="100000"/>
              </a:lnSpc>
            </a:pPr>
            <a:r>
              <a:rPr lang="en-US" sz="4000" b="1" dirty="0">
                <a:latin typeface="Calibri" panose="020F0502020204030204" pitchFamily="34" charset="0"/>
                <a:cs typeface="Calibri" panose="020F0502020204030204" pitchFamily="34" charset="0"/>
              </a:rPr>
              <a:t>“He is able to aid”</a:t>
            </a:r>
          </a:p>
          <a:p>
            <a:pPr>
              <a:lnSpc>
                <a:spcPct val="100000"/>
              </a:lnSpc>
            </a:pPr>
            <a:r>
              <a:rPr lang="en-US" sz="3200" b="1" dirty="0">
                <a:latin typeface="Calibri" panose="020F0502020204030204" pitchFamily="34" charset="0"/>
                <a:cs typeface="Calibri" panose="020F0502020204030204" pitchFamily="34" charset="0"/>
              </a:rPr>
              <a:t>Do we seek His aid? (1 Cor. 10:13) </a:t>
            </a:r>
          </a:p>
          <a:p>
            <a:pPr>
              <a:lnSpc>
                <a:spcPct val="100000"/>
              </a:lnSpc>
            </a:pPr>
            <a:endParaRPr lang="en-US" sz="3800" b="1" dirty="0">
              <a:latin typeface="Calibri" panose="020F0502020204030204" pitchFamily="34" charset="0"/>
              <a:cs typeface="Calibri" panose="020F0502020204030204" pitchFamily="34" charset="0"/>
            </a:endParaRPr>
          </a:p>
        </p:txBody>
      </p:sp>
      <p:sp>
        <p:nvSpPr>
          <p:cNvPr id="7" name="Title 1">
            <a:extLst>
              <a:ext uri="{FF2B5EF4-FFF2-40B4-BE49-F238E27FC236}">
                <a16:creationId xmlns:a16="http://schemas.microsoft.com/office/drawing/2014/main" id="{98A365E6-B9E1-2341-816F-36A3A7408BFB}"/>
              </a:ext>
            </a:extLst>
          </p:cNvPr>
          <p:cNvSpPr>
            <a:spLocks noGrp="1"/>
          </p:cNvSpPr>
          <p:nvPr>
            <p:ph type="ctrTitle"/>
          </p:nvPr>
        </p:nvSpPr>
        <p:spPr>
          <a:xfrm>
            <a:off x="523957" y="1"/>
            <a:ext cx="8106695" cy="1395662"/>
          </a:xfrm>
        </p:spPr>
        <p:txBody>
          <a:bodyPr anchor="ctr">
            <a:normAutofit/>
          </a:bodyPr>
          <a:lstStyle/>
          <a:p>
            <a:r>
              <a:rPr lang="en-US" sz="6000" b="1" dirty="0">
                <a:latin typeface="Calibri" panose="020F0502020204030204" pitchFamily="34" charset="0"/>
                <a:cs typeface="Calibri" panose="020F0502020204030204" pitchFamily="34" charset="0"/>
              </a:rPr>
              <a:t>He Shared in the Same</a:t>
            </a:r>
          </a:p>
        </p:txBody>
      </p:sp>
    </p:spTree>
    <p:extLst>
      <p:ext uri="{BB962C8B-B14F-4D97-AF65-F5344CB8AC3E}">
        <p14:creationId xmlns:p14="http://schemas.microsoft.com/office/powerpoint/2010/main" val="1536553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706E135-93AE-B548-B26D-C456B4D7DD2C}"/>
              </a:ext>
            </a:extLst>
          </p:cNvPr>
          <p:cNvSpPr/>
          <p:nvPr/>
        </p:nvSpPr>
        <p:spPr>
          <a:xfrm>
            <a:off x="0" y="1443789"/>
            <a:ext cx="9144000" cy="5101389"/>
          </a:xfrm>
          <a:prstGeom prst="rect">
            <a:avLst/>
          </a:prstGeom>
          <a:solidFill>
            <a:srgbClr val="213B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3EDAA1-230C-A243-A32B-DBC887A5E6DE}"/>
              </a:ext>
            </a:extLst>
          </p:cNvPr>
          <p:cNvSpPr>
            <a:spLocks noGrp="1"/>
          </p:cNvSpPr>
          <p:nvPr>
            <p:ph type="ctrTitle"/>
          </p:nvPr>
        </p:nvSpPr>
        <p:spPr>
          <a:xfrm>
            <a:off x="523957" y="1"/>
            <a:ext cx="8106695" cy="1395662"/>
          </a:xfrm>
        </p:spPr>
        <p:txBody>
          <a:bodyPr anchor="ctr">
            <a:normAutofit/>
          </a:bodyPr>
          <a:lstStyle/>
          <a:p>
            <a:r>
              <a:rPr lang="en-US" sz="6000" b="1" dirty="0">
                <a:latin typeface="Calibri" panose="020F0502020204030204" pitchFamily="34" charset="0"/>
                <a:cs typeface="Calibri" panose="020F0502020204030204" pitchFamily="34" charset="0"/>
              </a:rPr>
              <a:t>Hebrews 2:14-18</a:t>
            </a:r>
          </a:p>
        </p:txBody>
      </p:sp>
      <p:sp>
        <p:nvSpPr>
          <p:cNvPr id="3" name="Subtitle 2">
            <a:extLst>
              <a:ext uri="{FF2B5EF4-FFF2-40B4-BE49-F238E27FC236}">
                <a16:creationId xmlns:a16="http://schemas.microsoft.com/office/drawing/2014/main" id="{1E2F1EB7-9246-5440-A096-EA1F0EB49A61}"/>
              </a:ext>
            </a:extLst>
          </p:cNvPr>
          <p:cNvSpPr>
            <a:spLocks noGrp="1"/>
          </p:cNvSpPr>
          <p:nvPr>
            <p:ph type="subTitle" idx="1"/>
          </p:nvPr>
        </p:nvSpPr>
        <p:spPr>
          <a:xfrm>
            <a:off x="523958" y="1620253"/>
            <a:ext cx="8090653" cy="4411579"/>
          </a:xfrm>
        </p:spPr>
        <p:txBody>
          <a:bodyPr anchor="ctr">
            <a:noAutofit/>
          </a:bodyPr>
          <a:lstStyle/>
          <a:p>
            <a:pPr>
              <a:lnSpc>
                <a:spcPct val="100000"/>
              </a:lnSpc>
            </a:pPr>
            <a:r>
              <a:rPr lang="en-US" sz="3300" b="1" dirty="0">
                <a:latin typeface="Calibri" panose="020F0502020204030204" pitchFamily="34" charset="0"/>
                <a:cs typeface="Calibri" panose="020F0502020204030204" pitchFamily="34" charset="0"/>
              </a:rPr>
              <a:t>“. . . Therefore, in all things He had to be made like His brethren, that He might be a merciful and faithful High Priest in things pertaining to God, to make propitiation for the sins of the people. For in that He Himself has suffered, being tempted, He is able to aid those who are tempted” (NKJV).</a:t>
            </a:r>
          </a:p>
        </p:txBody>
      </p:sp>
    </p:spTree>
    <p:extLst>
      <p:ext uri="{BB962C8B-B14F-4D97-AF65-F5344CB8AC3E}">
        <p14:creationId xmlns:p14="http://schemas.microsoft.com/office/powerpoint/2010/main" val="1989918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706E135-93AE-B548-B26D-C456B4D7DD2C}"/>
              </a:ext>
            </a:extLst>
          </p:cNvPr>
          <p:cNvSpPr/>
          <p:nvPr/>
        </p:nvSpPr>
        <p:spPr>
          <a:xfrm>
            <a:off x="0" y="1443789"/>
            <a:ext cx="9144000" cy="5101389"/>
          </a:xfrm>
          <a:prstGeom prst="rect">
            <a:avLst/>
          </a:prstGeom>
          <a:solidFill>
            <a:srgbClr val="213B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3EDAA1-230C-A243-A32B-DBC887A5E6DE}"/>
              </a:ext>
            </a:extLst>
          </p:cNvPr>
          <p:cNvSpPr>
            <a:spLocks noGrp="1"/>
          </p:cNvSpPr>
          <p:nvPr>
            <p:ph type="ctrTitle"/>
          </p:nvPr>
        </p:nvSpPr>
        <p:spPr>
          <a:xfrm>
            <a:off x="523957" y="1"/>
            <a:ext cx="8106695" cy="1395662"/>
          </a:xfrm>
        </p:spPr>
        <p:txBody>
          <a:bodyPr anchor="ctr">
            <a:normAutofit/>
          </a:bodyPr>
          <a:lstStyle/>
          <a:p>
            <a:r>
              <a:rPr lang="en-US" sz="6000" b="1" dirty="0">
                <a:latin typeface="Calibri" panose="020F0502020204030204" pitchFamily="34" charset="0"/>
                <a:cs typeface="Calibri" panose="020F0502020204030204" pitchFamily="34" charset="0"/>
              </a:rPr>
              <a:t>Hebrews 2:14-18</a:t>
            </a:r>
          </a:p>
        </p:txBody>
      </p:sp>
      <p:sp>
        <p:nvSpPr>
          <p:cNvPr id="3" name="Subtitle 2">
            <a:extLst>
              <a:ext uri="{FF2B5EF4-FFF2-40B4-BE49-F238E27FC236}">
                <a16:creationId xmlns:a16="http://schemas.microsoft.com/office/drawing/2014/main" id="{1E2F1EB7-9246-5440-A096-EA1F0EB49A61}"/>
              </a:ext>
            </a:extLst>
          </p:cNvPr>
          <p:cNvSpPr>
            <a:spLocks noGrp="1"/>
          </p:cNvSpPr>
          <p:nvPr>
            <p:ph type="subTitle" idx="1"/>
          </p:nvPr>
        </p:nvSpPr>
        <p:spPr>
          <a:xfrm>
            <a:off x="523958" y="1780674"/>
            <a:ext cx="8090653" cy="4523873"/>
          </a:xfrm>
        </p:spPr>
        <p:txBody>
          <a:bodyPr anchor="t">
            <a:noAutofit/>
          </a:bodyPr>
          <a:lstStyle/>
          <a:p>
            <a:pPr>
              <a:lnSpc>
                <a:spcPct val="100000"/>
              </a:lnSpc>
            </a:pPr>
            <a:r>
              <a:rPr lang="en-US" sz="3800" b="1" dirty="0">
                <a:latin typeface="Calibri" panose="020F0502020204030204" pitchFamily="34" charset="0"/>
                <a:cs typeface="Calibri" panose="020F0502020204030204" pitchFamily="34" charset="0"/>
              </a:rPr>
              <a:t>God is unseen</a:t>
            </a:r>
          </a:p>
          <a:p>
            <a:pPr>
              <a:lnSpc>
                <a:spcPct val="100000"/>
              </a:lnSpc>
            </a:pPr>
            <a:r>
              <a:rPr lang="en-US" sz="3800" b="1" dirty="0">
                <a:latin typeface="Calibri" panose="020F0502020204030204" pitchFamily="34" charset="0"/>
                <a:cs typeface="Calibri" panose="020F0502020204030204" pitchFamily="34" charset="0"/>
              </a:rPr>
              <a:t>Can’t experience Him with our senses</a:t>
            </a:r>
          </a:p>
          <a:p>
            <a:pPr>
              <a:lnSpc>
                <a:spcPct val="100000"/>
              </a:lnSpc>
            </a:pPr>
            <a:r>
              <a:rPr lang="en-US" sz="3800" b="1" dirty="0">
                <a:latin typeface="Calibri" panose="020F0502020204030204" pitchFamily="34" charset="0"/>
                <a:cs typeface="Calibri" panose="020F0502020204030204" pitchFamily="34" charset="0"/>
              </a:rPr>
              <a:t>Interact with Him like a friend</a:t>
            </a:r>
          </a:p>
          <a:p>
            <a:pPr>
              <a:lnSpc>
                <a:spcPct val="100000"/>
              </a:lnSpc>
            </a:pPr>
            <a:r>
              <a:rPr lang="en-US" sz="3800" b="1" dirty="0">
                <a:latin typeface="Calibri" panose="020F0502020204030204" pitchFamily="34" charset="0"/>
                <a:cs typeface="Calibri" panose="020F0502020204030204" pitchFamily="34" charset="0"/>
              </a:rPr>
              <a:t>Relate to Him as we would a human</a:t>
            </a:r>
          </a:p>
          <a:p>
            <a:pPr>
              <a:lnSpc>
                <a:spcPct val="100000"/>
              </a:lnSpc>
            </a:pPr>
            <a:r>
              <a:rPr lang="en-US" sz="3800" b="1" dirty="0">
                <a:latin typeface="Calibri" panose="020F0502020204030204" pitchFamily="34" charset="0"/>
                <a:cs typeface="Calibri" panose="020F0502020204030204" pitchFamily="34" charset="0"/>
              </a:rPr>
              <a:t>This can lead us to feel that God is distant, remote, and removed from our daily lives, needs, and concerns.</a:t>
            </a:r>
          </a:p>
        </p:txBody>
      </p:sp>
    </p:spTree>
    <p:extLst>
      <p:ext uri="{BB962C8B-B14F-4D97-AF65-F5344CB8AC3E}">
        <p14:creationId xmlns:p14="http://schemas.microsoft.com/office/powerpoint/2010/main" val="3844288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706E135-93AE-B548-B26D-C456B4D7DD2C}"/>
              </a:ext>
            </a:extLst>
          </p:cNvPr>
          <p:cNvSpPr/>
          <p:nvPr/>
        </p:nvSpPr>
        <p:spPr>
          <a:xfrm>
            <a:off x="0" y="1443789"/>
            <a:ext cx="9144000" cy="5101389"/>
          </a:xfrm>
          <a:prstGeom prst="rect">
            <a:avLst/>
          </a:prstGeom>
          <a:solidFill>
            <a:srgbClr val="213B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3EDAA1-230C-A243-A32B-DBC887A5E6DE}"/>
              </a:ext>
            </a:extLst>
          </p:cNvPr>
          <p:cNvSpPr>
            <a:spLocks noGrp="1"/>
          </p:cNvSpPr>
          <p:nvPr>
            <p:ph type="ctrTitle"/>
          </p:nvPr>
        </p:nvSpPr>
        <p:spPr>
          <a:xfrm>
            <a:off x="523957" y="1"/>
            <a:ext cx="8106695" cy="1395662"/>
          </a:xfrm>
        </p:spPr>
        <p:txBody>
          <a:bodyPr anchor="ctr">
            <a:normAutofit/>
          </a:bodyPr>
          <a:lstStyle/>
          <a:p>
            <a:r>
              <a:rPr lang="en-US" sz="6000" b="1" dirty="0">
                <a:latin typeface="Calibri" panose="020F0502020204030204" pitchFamily="34" charset="0"/>
                <a:cs typeface="Calibri" panose="020F0502020204030204" pitchFamily="34" charset="0"/>
              </a:rPr>
              <a:t>Hebrews 2:14-18</a:t>
            </a:r>
          </a:p>
        </p:txBody>
      </p:sp>
      <p:sp>
        <p:nvSpPr>
          <p:cNvPr id="3" name="Subtitle 2">
            <a:extLst>
              <a:ext uri="{FF2B5EF4-FFF2-40B4-BE49-F238E27FC236}">
                <a16:creationId xmlns:a16="http://schemas.microsoft.com/office/drawing/2014/main" id="{1E2F1EB7-9246-5440-A096-EA1F0EB49A61}"/>
              </a:ext>
            </a:extLst>
          </p:cNvPr>
          <p:cNvSpPr>
            <a:spLocks noGrp="1"/>
          </p:cNvSpPr>
          <p:nvPr>
            <p:ph type="subTitle" idx="1"/>
          </p:nvPr>
        </p:nvSpPr>
        <p:spPr>
          <a:xfrm>
            <a:off x="523958" y="1780674"/>
            <a:ext cx="8090653" cy="4523873"/>
          </a:xfrm>
        </p:spPr>
        <p:txBody>
          <a:bodyPr anchor="t">
            <a:noAutofit/>
          </a:bodyPr>
          <a:lstStyle/>
          <a:p>
            <a:pPr>
              <a:lnSpc>
                <a:spcPct val="100000"/>
              </a:lnSpc>
            </a:pPr>
            <a:r>
              <a:rPr lang="en-US" sz="3800" b="1" dirty="0">
                <a:latin typeface="Calibri" panose="020F0502020204030204" pitchFamily="34" charset="0"/>
                <a:cs typeface="Calibri" panose="020F0502020204030204" pitchFamily="34" charset="0"/>
              </a:rPr>
              <a:t>“</a:t>
            </a:r>
            <a:r>
              <a:rPr lang="en-US" sz="4000" b="1" dirty="0">
                <a:latin typeface="Calibri" panose="020F0502020204030204" pitchFamily="34" charset="0"/>
                <a:cs typeface="Calibri" panose="020F0502020204030204" pitchFamily="34" charset="0"/>
              </a:rPr>
              <a:t>Partaken of flesh and blood”</a:t>
            </a:r>
          </a:p>
          <a:p>
            <a:pPr>
              <a:lnSpc>
                <a:spcPct val="100000"/>
              </a:lnSpc>
            </a:pPr>
            <a:r>
              <a:rPr lang="en-US" sz="3200" b="1" dirty="0">
                <a:latin typeface="Calibri" panose="020F0502020204030204" pitchFamily="34" charset="0"/>
                <a:cs typeface="Calibri" panose="020F0502020204030204" pitchFamily="34" charset="0"/>
              </a:rPr>
              <a:t>He took on human experience</a:t>
            </a:r>
          </a:p>
          <a:p>
            <a:pPr>
              <a:lnSpc>
                <a:spcPct val="100000"/>
              </a:lnSpc>
            </a:pPr>
            <a:r>
              <a:rPr lang="en-US" sz="4000" b="1" dirty="0">
                <a:latin typeface="Calibri" panose="020F0502020204030204" pitchFamily="34" charset="0"/>
                <a:cs typeface="Calibri" panose="020F0502020204030204" pitchFamily="34" charset="0"/>
              </a:rPr>
              <a:t>“In all things. . . made like His brethren”</a:t>
            </a:r>
          </a:p>
          <a:p>
            <a:pPr>
              <a:lnSpc>
                <a:spcPct val="100000"/>
              </a:lnSpc>
            </a:pPr>
            <a:r>
              <a:rPr lang="en-US" sz="3200" b="1" dirty="0">
                <a:latin typeface="Calibri" panose="020F0502020204030204" pitchFamily="34" charset="0"/>
                <a:cs typeface="Calibri" panose="020F0502020204030204" pitchFamily="34" charset="0"/>
              </a:rPr>
              <a:t>He did not abandon deity but He did become fully human </a:t>
            </a:r>
          </a:p>
          <a:p>
            <a:pPr>
              <a:lnSpc>
                <a:spcPct val="100000"/>
              </a:lnSpc>
            </a:pPr>
            <a:r>
              <a:rPr lang="en-US" sz="4000" b="1" dirty="0">
                <a:latin typeface="Calibri" panose="020F0502020204030204" pitchFamily="34" charset="0"/>
                <a:cs typeface="Calibri" panose="020F0502020204030204" pitchFamily="34" charset="0"/>
              </a:rPr>
              <a:t>“He Himself. . . shared in the same”</a:t>
            </a:r>
          </a:p>
          <a:p>
            <a:pPr>
              <a:lnSpc>
                <a:spcPct val="100000"/>
              </a:lnSpc>
            </a:pPr>
            <a:endParaRPr lang="en-US" sz="38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9181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706E135-93AE-B548-B26D-C456B4D7DD2C}"/>
              </a:ext>
            </a:extLst>
          </p:cNvPr>
          <p:cNvSpPr/>
          <p:nvPr/>
        </p:nvSpPr>
        <p:spPr>
          <a:xfrm>
            <a:off x="0" y="1443789"/>
            <a:ext cx="9144000" cy="5101389"/>
          </a:xfrm>
          <a:prstGeom prst="rect">
            <a:avLst/>
          </a:prstGeom>
          <a:solidFill>
            <a:srgbClr val="213B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3EDAA1-230C-A243-A32B-DBC887A5E6DE}"/>
              </a:ext>
            </a:extLst>
          </p:cNvPr>
          <p:cNvSpPr>
            <a:spLocks noGrp="1"/>
          </p:cNvSpPr>
          <p:nvPr>
            <p:ph type="ctrTitle"/>
          </p:nvPr>
        </p:nvSpPr>
        <p:spPr>
          <a:xfrm>
            <a:off x="523957" y="1"/>
            <a:ext cx="8106695" cy="1395662"/>
          </a:xfrm>
        </p:spPr>
        <p:txBody>
          <a:bodyPr anchor="ctr">
            <a:normAutofit/>
          </a:bodyPr>
          <a:lstStyle/>
          <a:p>
            <a:r>
              <a:rPr lang="en-US" sz="6000" b="1" dirty="0">
                <a:latin typeface="Calibri" panose="020F0502020204030204" pitchFamily="34" charset="0"/>
                <a:cs typeface="Calibri" panose="020F0502020204030204" pitchFamily="34" charset="0"/>
              </a:rPr>
              <a:t>Hebrews 2:14-18</a:t>
            </a:r>
          </a:p>
        </p:txBody>
      </p:sp>
      <p:sp>
        <p:nvSpPr>
          <p:cNvPr id="3" name="Subtitle 2">
            <a:extLst>
              <a:ext uri="{FF2B5EF4-FFF2-40B4-BE49-F238E27FC236}">
                <a16:creationId xmlns:a16="http://schemas.microsoft.com/office/drawing/2014/main" id="{1E2F1EB7-9246-5440-A096-EA1F0EB49A61}"/>
              </a:ext>
            </a:extLst>
          </p:cNvPr>
          <p:cNvSpPr>
            <a:spLocks noGrp="1"/>
          </p:cNvSpPr>
          <p:nvPr>
            <p:ph type="subTitle" idx="1"/>
          </p:nvPr>
        </p:nvSpPr>
        <p:spPr>
          <a:xfrm>
            <a:off x="523958" y="1780674"/>
            <a:ext cx="8090653" cy="4523873"/>
          </a:xfrm>
        </p:spPr>
        <p:txBody>
          <a:bodyPr anchor="t">
            <a:noAutofit/>
          </a:bodyPr>
          <a:lstStyle/>
          <a:p>
            <a:pPr>
              <a:lnSpc>
                <a:spcPct val="100000"/>
              </a:lnSpc>
            </a:pPr>
            <a:r>
              <a:rPr lang="en-US" sz="3800" b="1" dirty="0">
                <a:latin typeface="Calibri" panose="020F0502020204030204" pitchFamily="34" charset="0"/>
                <a:cs typeface="Calibri" panose="020F0502020204030204" pitchFamily="34" charset="0"/>
              </a:rPr>
              <a:t>The incarnation. . .</a:t>
            </a:r>
          </a:p>
          <a:p>
            <a:pPr>
              <a:lnSpc>
                <a:spcPct val="100000"/>
              </a:lnSpc>
            </a:pPr>
            <a:r>
              <a:rPr lang="en-US" sz="3800" b="1" dirty="0">
                <a:latin typeface="Calibri" panose="020F0502020204030204" pitchFamily="34" charset="0"/>
                <a:cs typeface="Calibri" panose="020F0502020204030204" pitchFamily="34" charset="0"/>
              </a:rPr>
              <a:t>Made the unseen God visible.</a:t>
            </a:r>
          </a:p>
          <a:p>
            <a:pPr>
              <a:lnSpc>
                <a:spcPct val="100000"/>
              </a:lnSpc>
            </a:pPr>
            <a:r>
              <a:rPr lang="en-US" sz="3800" b="1" dirty="0">
                <a:latin typeface="Calibri" panose="020F0502020204030204" pitchFamily="34" charset="0"/>
                <a:cs typeface="Calibri" panose="020F0502020204030204" pitchFamily="34" charset="0"/>
              </a:rPr>
              <a:t>Took away any distance between a transcendent God and His creation.</a:t>
            </a:r>
          </a:p>
          <a:p>
            <a:pPr>
              <a:lnSpc>
                <a:spcPct val="100000"/>
              </a:lnSpc>
            </a:pPr>
            <a:r>
              <a:rPr lang="en-US" sz="3800" b="1" dirty="0">
                <a:latin typeface="Calibri" panose="020F0502020204030204" pitchFamily="34" charset="0"/>
                <a:cs typeface="Calibri" panose="020F0502020204030204" pitchFamily="34" charset="0"/>
              </a:rPr>
              <a:t>Caused God to experience the human condition.</a:t>
            </a:r>
          </a:p>
          <a:p>
            <a:pPr>
              <a:lnSpc>
                <a:spcPct val="100000"/>
              </a:lnSpc>
            </a:pPr>
            <a:r>
              <a:rPr lang="en-US" sz="3800" b="1" dirty="0">
                <a:latin typeface="Calibri" panose="020F0502020204030204" pitchFamily="34" charset="0"/>
                <a:cs typeface="Calibri" panose="020F0502020204030204" pitchFamily="34" charset="0"/>
              </a:rPr>
              <a:t>He felt what we feel.  </a:t>
            </a:r>
          </a:p>
          <a:p>
            <a:pPr>
              <a:lnSpc>
                <a:spcPct val="100000"/>
              </a:lnSpc>
            </a:pPr>
            <a:endParaRPr lang="en-US" sz="4000" b="1" dirty="0">
              <a:latin typeface="Calibri" panose="020F0502020204030204" pitchFamily="34" charset="0"/>
              <a:cs typeface="Calibri" panose="020F0502020204030204" pitchFamily="34" charset="0"/>
            </a:endParaRPr>
          </a:p>
          <a:p>
            <a:pPr>
              <a:lnSpc>
                <a:spcPct val="100000"/>
              </a:lnSpc>
            </a:pPr>
            <a:endParaRPr lang="en-US" sz="38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35807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706E135-93AE-B548-B26D-C456B4D7DD2C}"/>
              </a:ext>
            </a:extLst>
          </p:cNvPr>
          <p:cNvSpPr/>
          <p:nvPr/>
        </p:nvSpPr>
        <p:spPr>
          <a:xfrm>
            <a:off x="0" y="1443789"/>
            <a:ext cx="9144000" cy="5101389"/>
          </a:xfrm>
          <a:prstGeom prst="rect">
            <a:avLst/>
          </a:prstGeom>
          <a:solidFill>
            <a:srgbClr val="213B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3EDAA1-230C-A243-A32B-DBC887A5E6DE}"/>
              </a:ext>
            </a:extLst>
          </p:cNvPr>
          <p:cNvSpPr>
            <a:spLocks noGrp="1"/>
          </p:cNvSpPr>
          <p:nvPr>
            <p:ph type="ctrTitle"/>
          </p:nvPr>
        </p:nvSpPr>
        <p:spPr>
          <a:xfrm>
            <a:off x="523957" y="1"/>
            <a:ext cx="8106695" cy="1395662"/>
          </a:xfrm>
        </p:spPr>
        <p:txBody>
          <a:bodyPr anchor="ctr">
            <a:normAutofit/>
          </a:bodyPr>
          <a:lstStyle/>
          <a:p>
            <a:r>
              <a:rPr lang="en-US" sz="6000" b="1" dirty="0">
                <a:latin typeface="Calibri" panose="020F0502020204030204" pitchFamily="34" charset="0"/>
                <a:cs typeface="Calibri" panose="020F0502020204030204" pitchFamily="34" charset="0"/>
              </a:rPr>
              <a:t>He Shared in the Same</a:t>
            </a:r>
          </a:p>
        </p:txBody>
      </p:sp>
      <p:sp>
        <p:nvSpPr>
          <p:cNvPr id="3" name="Subtitle 2">
            <a:extLst>
              <a:ext uri="{FF2B5EF4-FFF2-40B4-BE49-F238E27FC236}">
                <a16:creationId xmlns:a16="http://schemas.microsoft.com/office/drawing/2014/main" id="{1E2F1EB7-9246-5440-A096-EA1F0EB49A61}"/>
              </a:ext>
            </a:extLst>
          </p:cNvPr>
          <p:cNvSpPr>
            <a:spLocks noGrp="1"/>
          </p:cNvSpPr>
          <p:nvPr>
            <p:ph type="subTitle" idx="1"/>
          </p:nvPr>
        </p:nvSpPr>
        <p:spPr>
          <a:xfrm>
            <a:off x="523958" y="1620253"/>
            <a:ext cx="8090653" cy="4574070"/>
          </a:xfrm>
        </p:spPr>
        <p:txBody>
          <a:bodyPr anchor="ctr">
            <a:noAutofit/>
          </a:bodyPr>
          <a:lstStyle/>
          <a:p>
            <a:pPr>
              <a:lnSpc>
                <a:spcPct val="100000"/>
              </a:lnSpc>
              <a:spcBef>
                <a:spcPts val="0"/>
              </a:spcBef>
            </a:pPr>
            <a:r>
              <a:rPr lang="en-US" sz="4400" b="1" dirty="0">
                <a:latin typeface="Calibri" panose="020F0502020204030204" pitchFamily="34" charset="0"/>
                <a:cs typeface="Calibri" panose="020F0502020204030204" pitchFamily="34" charset="0"/>
              </a:rPr>
              <a:t>“He was Hungry” </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(Matt. 4:2)</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Lit. the body’s craving for food</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Fig. the craving for physical needs</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John 1:1-3; Matthew 16:9-10</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Jesus, the Creator, felt what it feels like to be in need.</a:t>
            </a:r>
          </a:p>
        </p:txBody>
      </p:sp>
    </p:spTree>
    <p:extLst>
      <p:ext uri="{BB962C8B-B14F-4D97-AF65-F5344CB8AC3E}">
        <p14:creationId xmlns:p14="http://schemas.microsoft.com/office/powerpoint/2010/main" val="1156423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55"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48"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49"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706E135-93AE-B548-B26D-C456B4D7DD2C}"/>
              </a:ext>
            </a:extLst>
          </p:cNvPr>
          <p:cNvSpPr/>
          <p:nvPr/>
        </p:nvSpPr>
        <p:spPr>
          <a:xfrm>
            <a:off x="0" y="1443789"/>
            <a:ext cx="9144000" cy="5101389"/>
          </a:xfrm>
          <a:prstGeom prst="rect">
            <a:avLst/>
          </a:prstGeom>
          <a:solidFill>
            <a:srgbClr val="213B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3EDAA1-230C-A243-A32B-DBC887A5E6DE}"/>
              </a:ext>
            </a:extLst>
          </p:cNvPr>
          <p:cNvSpPr>
            <a:spLocks noGrp="1"/>
          </p:cNvSpPr>
          <p:nvPr>
            <p:ph type="ctrTitle"/>
          </p:nvPr>
        </p:nvSpPr>
        <p:spPr>
          <a:xfrm>
            <a:off x="523957" y="1"/>
            <a:ext cx="8106695" cy="1395662"/>
          </a:xfrm>
        </p:spPr>
        <p:txBody>
          <a:bodyPr anchor="ctr">
            <a:normAutofit/>
          </a:bodyPr>
          <a:lstStyle/>
          <a:p>
            <a:r>
              <a:rPr lang="en-US" sz="6000" b="1" dirty="0">
                <a:latin typeface="Calibri" panose="020F0502020204030204" pitchFamily="34" charset="0"/>
                <a:cs typeface="Calibri" panose="020F0502020204030204" pitchFamily="34" charset="0"/>
              </a:rPr>
              <a:t>He Shared in the Same</a:t>
            </a:r>
          </a:p>
        </p:txBody>
      </p:sp>
      <p:sp>
        <p:nvSpPr>
          <p:cNvPr id="3" name="Subtitle 2">
            <a:extLst>
              <a:ext uri="{FF2B5EF4-FFF2-40B4-BE49-F238E27FC236}">
                <a16:creationId xmlns:a16="http://schemas.microsoft.com/office/drawing/2014/main" id="{1E2F1EB7-9246-5440-A096-EA1F0EB49A61}"/>
              </a:ext>
            </a:extLst>
          </p:cNvPr>
          <p:cNvSpPr>
            <a:spLocks noGrp="1"/>
          </p:cNvSpPr>
          <p:nvPr>
            <p:ph type="subTitle" idx="1"/>
          </p:nvPr>
        </p:nvSpPr>
        <p:spPr>
          <a:xfrm>
            <a:off x="523958" y="1620253"/>
            <a:ext cx="8090653" cy="4574070"/>
          </a:xfrm>
        </p:spPr>
        <p:txBody>
          <a:bodyPr anchor="ctr">
            <a:noAutofit/>
          </a:bodyPr>
          <a:lstStyle/>
          <a:p>
            <a:pPr>
              <a:lnSpc>
                <a:spcPct val="100000"/>
              </a:lnSpc>
              <a:spcBef>
                <a:spcPts val="0"/>
              </a:spcBef>
            </a:pPr>
            <a:r>
              <a:rPr lang="en-US" sz="4400" b="1" dirty="0">
                <a:latin typeface="Calibri" panose="020F0502020204030204" pitchFamily="34" charset="0"/>
                <a:cs typeface="Calibri" panose="020F0502020204030204" pitchFamily="34" charset="0"/>
              </a:rPr>
              <a:t>“Jesus Wept” </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(John 11:35)</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Weeping is usually a response to sadness</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We feel sorrow when one we love dies</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John 11:11; 11:43-44</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Jesus, the author of life, experienced what it feels like to lose some we love.</a:t>
            </a:r>
          </a:p>
        </p:txBody>
      </p:sp>
    </p:spTree>
    <p:extLst>
      <p:ext uri="{BB962C8B-B14F-4D97-AF65-F5344CB8AC3E}">
        <p14:creationId xmlns:p14="http://schemas.microsoft.com/office/powerpoint/2010/main" val="3258516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 calcmode="lin" valueType="num">
                                      <p:cBhvr>
                                        <p:cTn id="40"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41"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4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706E135-93AE-B548-B26D-C456B4D7DD2C}"/>
              </a:ext>
            </a:extLst>
          </p:cNvPr>
          <p:cNvSpPr/>
          <p:nvPr/>
        </p:nvSpPr>
        <p:spPr>
          <a:xfrm>
            <a:off x="0" y="1443789"/>
            <a:ext cx="9144000" cy="5101389"/>
          </a:xfrm>
          <a:prstGeom prst="rect">
            <a:avLst/>
          </a:prstGeom>
          <a:solidFill>
            <a:srgbClr val="213B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3EDAA1-230C-A243-A32B-DBC887A5E6DE}"/>
              </a:ext>
            </a:extLst>
          </p:cNvPr>
          <p:cNvSpPr>
            <a:spLocks noGrp="1"/>
          </p:cNvSpPr>
          <p:nvPr>
            <p:ph type="ctrTitle"/>
          </p:nvPr>
        </p:nvSpPr>
        <p:spPr>
          <a:xfrm>
            <a:off x="523957" y="1"/>
            <a:ext cx="8106695" cy="1395662"/>
          </a:xfrm>
        </p:spPr>
        <p:txBody>
          <a:bodyPr anchor="ctr">
            <a:normAutofit/>
          </a:bodyPr>
          <a:lstStyle/>
          <a:p>
            <a:r>
              <a:rPr lang="en-US" sz="6000" b="1" dirty="0">
                <a:latin typeface="Calibri" panose="020F0502020204030204" pitchFamily="34" charset="0"/>
                <a:cs typeface="Calibri" panose="020F0502020204030204" pitchFamily="34" charset="0"/>
              </a:rPr>
              <a:t>He Shared in the Same</a:t>
            </a:r>
          </a:p>
        </p:txBody>
      </p:sp>
      <p:sp>
        <p:nvSpPr>
          <p:cNvPr id="3" name="Subtitle 2">
            <a:extLst>
              <a:ext uri="{FF2B5EF4-FFF2-40B4-BE49-F238E27FC236}">
                <a16:creationId xmlns:a16="http://schemas.microsoft.com/office/drawing/2014/main" id="{1E2F1EB7-9246-5440-A096-EA1F0EB49A61}"/>
              </a:ext>
            </a:extLst>
          </p:cNvPr>
          <p:cNvSpPr>
            <a:spLocks noGrp="1"/>
          </p:cNvSpPr>
          <p:nvPr>
            <p:ph type="subTitle" idx="1"/>
          </p:nvPr>
        </p:nvSpPr>
        <p:spPr>
          <a:xfrm>
            <a:off x="523958" y="1620253"/>
            <a:ext cx="8090653" cy="4574070"/>
          </a:xfrm>
        </p:spPr>
        <p:txBody>
          <a:bodyPr anchor="ctr">
            <a:noAutofit/>
          </a:bodyPr>
          <a:lstStyle/>
          <a:p>
            <a:pPr>
              <a:lnSpc>
                <a:spcPct val="100000"/>
              </a:lnSpc>
              <a:spcBef>
                <a:spcPts val="0"/>
              </a:spcBef>
            </a:pPr>
            <a:r>
              <a:rPr lang="en-US" sz="4400" b="1" dirty="0">
                <a:latin typeface="Calibri" panose="020F0502020204030204" pitchFamily="34" charset="0"/>
                <a:cs typeface="Calibri" panose="020F0502020204030204" pitchFamily="34" charset="0"/>
              </a:rPr>
              <a:t>“He Looked. . . with Anger” </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(Mark 3:1-6)</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We get angry when things are not right</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Mistreatment, bad attitudes, frustration</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John 2:25; 21:17</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Jesus, the omniscient, understood the struggle to control anger.</a:t>
            </a:r>
          </a:p>
        </p:txBody>
      </p:sp>
    </p:spTree>
    <p:extLst>
      <p:ext uri="{BB962C8B-B14F-4D97-AF65-F5344CB8AC3E}">
        <p14:creationId xmlns:p14="http://schemas.microsoft.com/office/powerpoint/2010/main" val="539475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 calcmode="lin" valueType="num">
                                      <p:cBhvr>
                                        <p:cTn id="40"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41"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4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706E135-93AE-B548-B26D-C456B4D7DD2C}"/>
              </a:ext>
            </a:extLst>
          </p:cNvPr>
          <p:cNvSpPr/>
          <p:nvPr/>
        </p:nvSpPr>
        <p:spPr>
          <a:xfrm>
            <a:off x="0" y="1443789"/>
            <a:ext cx="9144000" cy="5101389"/>
          </a:xfrm>
          <a:prstGeom prst="rect">
            <a:avLst/>
          </a:prstGeom>
          <a:solidFill>
            <a:srgbClr val="213B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3EDAA1-230C-A243-A32B-DBC887A5E6DE}"/>
              </a:ext>
            </a:extLst>
          </p:cNvPr>
          <p:cNvSpPr>
            <a:spLocks noGrp="1"/>
          </p:cNvSpPr>
          <p:nvPr>
            <p:ph type="ctrTitle"/>
          </p:nvPr>
        </p:nvSpPr>
        <p:spPr>
          <a:xfrm>
            <a:off x="523957" y="1"/>
            <a:ext cx="8106695" cy="1395662"/>
          </a:xfrm>
        </p:spPr>
        <p:txBody>
          <a:bodyPr anchor="ctr">
            <a:normAutofit/>
          </a:bodyPr>
          <a:lstStyle/>
          <a:p>
            <a:r>
              <a:rPr lang="en-US" sz="6000" b="1" dirty="0">
                <a:latin typeface="Calibri" panose="020F0502020204030204" pitchFamily="34" charset="0"/>
                <a:cs typeface="Calibri" panose="020F0502020204030204" pitchFamily="34" charset="0"/>
              </a:rPr>
              <a:t>He Shared in the Same</a:t>
            </a:r>
          </a:p>
        </p:txBody>
      </p:sp>
      <p:sp>
        <p:nvSpPr>
          <p:cNvPr id="3" name="Subtitle 2">
            <a:extLst>
              <a:ext uri="{FF2B5EF4-FFF2-40B4-BE49-F238E27FC236}">
                <a16:creationId xmlns:a16="http://schemas.microsoft.com/office/drawing/2014/main" id="{1E2F1EB7-9246-5440-A096-EA1F0EB49A61}"/>
              </a:ext>
            </a:extLst>
          </p:cNvPr>
          <p:cNvSpPr>
            <a:spLocks noGrp="1"/>
          </p:cNvSpPr>
          <p:nvPr>
            <p:ph type="subTitle" idx="1"/>
          </p:nvPr>
        </p:nvSpPr>
        <p:spPr>
          <a:xfrm>
            <a:off x="523958" y="1620253"/>
            <a:ext cx="8090653" cy="4574070"/>
          </a:xfrm>
        </p:spPr>
        <p:txBody>
          <a:bodyPr anchor="ctr">
            <a:noAutofit/>
          </a:bodyPr>
          <a:lstStyle/>
          <a:p>
            <a:pPr>
              <a:lnSpc>
                <a:spcPct val="100000"/>
              </a:lnSpc>
              <a:spcBef>
                <a:spcPts val="0"/>
              </a:spcBef>
            </a:pPr>
            <a:r>
              <a:rPr lang="en-US" sz="4400" b="1" dirty="0">
                <a:latin typeface="Calibri" panose="020F0502020204030204" pitchFamily="34" charset="0"/>
                <a:cs typeface="Calibri" panose="020F0502020204030204" pitchFamily="34" charset="0"/>
              </a:rPr>
              <a:t>He Felt Disappointment </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(Mark 7:14-20)</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Disappointment results from expectations</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We expect something different</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Matthew 8:26; 14:31; 16:8</a:t>
            </a:r>
          </a:p>
          <a:p>
            <a:pPr>
              <a:lnSpc>
                <a:spcPct val="100000"/>
              </a:lnSpc>
              <a:spcBef>
                <a:spcPts val="0"/>
              </a:spcBef>
              <a:spcAft>
                <a:spcPts val="1200"/>
              </a:spcAft>
            </a:pPr>
            <a:r>
              <a:rPr lang="en-US" sz="3300" b="1" dirty="0">
                <a:latin typeface="Calibri" panose="020F0502020204030204" pitchFamily="34" charset="0"/>
                <a:cs typeface="Calibri" panose="020F0502020204030204" pitchFamily="34" charset="0"/>
              </a:rPr>
              <a:t>Jesus, the Master Teacher, felt the discouragement of disappointing results.</a:t>
            </a:r>
          </a:p>
        </p:txBody>
      </p:sp>
    </p:spTree>
    <p:extLst>
      <p:ext uri="{BB962C8B-B14F-4D97-AF65-F5344CB8AC3E}">
        <p14:creationId xmlns:p14="http://schemas.microsoft.com/office/powerpoint/2010/main" val="596618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 calcmode="lin" valueType="num">
                                      <p:cBhvr>
                                        <p:cTn id="40"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41"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4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BlobVTI">
  <a:themeElements>
    <a:clrScheme name="AnalogousFromLightSeed_2SEEDS">
      <a:dk1>
        <a:srgbClr val="000000"/>
      </a:dk1>
      <a:lt1>
        <a:srgbClr val="FFFFFF"/>
      </a:lt1>
      <a:dk2>
        <a:srgbClr val="213B38"/>
      </a:dk2>
      <a:lt2>
        <a:srgbClr val="E2E7E8"/>
      </a:lt2>
      <a:accent1>
        <a:srgbClr val="CF7D69"/>
      </a:accent1>
      <a:accent2>
        <a:srgbClr val="D88497"/>
      </a:accent2>
      <a:accent3>
        <a:srgbClr val="C59C5B"/>
      </a:accent3>
      <a:accent4>
        <a:srgbClr val="5BB486"/>
      </a:accent4>
      <a:accent5>
        <a:srgbClr val="6BAFA8"/>
      </a:accent5>
      <a:accent6>
        <a:srgbClr val="61ABCD"/>
      </a:accent6>
      <a:hlink>
        <a:srgbClr val="5B8B97"/>
      </a:hlink>
      <a:folHlink>
        <a:srgbClr val="7F7F7F"/>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100</TotalTime>
  <Words>581</Words>
  <Application>Microsoft Macintosh PowerPoint</Application>
  <PresentationFormat>On-screen Show (4:3)</PresentationFormat>
  <Paragraphs>64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Avenir Next LT Pro</vt:lpstr>
      <vt:lpstr>Calibri</vt:lpstr>
      <vt:lpstr>Sagona Book</vt:lpstr>
      <vt:lpstr>The Hand Extrablack</vt:lpstr>
      <vt:lpstr>BlobVTI</vt:lpstr>
      <vt:lpstr>Hebrews 2:14-18</vt:lpstr>
      <vt:lpstr>Hebrews 2:14-18</vt:lpstr>
      <vt:lpstr>Hebrews 2:14-18</vt:lpstr>
      <vt:lpstr>Hebrews 2:14-18</vt:lpstr>
      <vt:lpstr>Hebrews 2:14-18</vt:lpstr>
      <vt:lpstr>He Shared in the Same</vt:lpstr>
      <vt:lpstr>He Shared in the Same</vt:lpstr>
      <vt:lpstr>He Shared in the Same</vt:lpstr>
      <vt:lpstr>He Shared in the Same</vt:lpstr>
      <vt:lpstr>He Shared in the Same</vt:lpstr>
      <vt:lpstr>He Shared in the Same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2:14-18</dc:title>
  <dc:creator>Kyle Pope</dc:creator>
  <cp:lastModifiedBy>Kyle Pope</cp:lastModifiedBy>
  <cp:revision>15</cp:revision>
  <dcterms:created xsi:type="dcterms:W3CDTF">2022-07-16T21:13:34Z</dcterms:created>
  <dcterms:modified xsi:type="dcterms:W3CDTF">2022-07-20T00:53:57Z</dcterms:modified>
</cp:coreProperties>
</file>