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8" r:id="rId2"/>
    <p:sldId id="260" r:id="rId3"/>
    <p:sldId id="259" r:id="rId4"/>
    <p:sldId id="261" r:id="rId5"/>
    <p:sldId id="262" r:id="rId6"/>
    <p:sldId id="263" r:id="rId7"/>
    <p:sldId id="264" r:id="rId8"/>
    <p:sldId id="265" r:id="rId9"/>
    <p:sldId id="266"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0B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p:restoredTop sz="94697"/>
  </p:normalViewPr>
  <p:slideViewPr>
    <p:cSldViewPr snapToGrid="0" snapToObjects="1">
      <p:cViewPr varScale="1">
        <p:scale>
          <a:sx n="80" d="100"/>
          <a:sy n="80" d="100"/>
        </p:scale>
        <p:origin x="149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F022FC74-0BC0-E247-874B-88B8045F4FE0}" type="datetimeFigureOut">
              <a:rPr lang="en-US" smtClean="0"/>
              <a:t>12/27/22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55747D5C-02F0-D14D-AA22-1FB8F475D66B}" type="slidenum">
              <a:rPr lang="en-US" smtClean="0"/>
              <a:t>‹#›</a:t>
            </a:fld>
            <a:endParaRPr lang="en-US"/>
          </a:p>
        </p:txBody>
      </p:sp>
    </p:spTree>
    <p:extLst>
      <p:ext uri="{BB962C8B-B14F-4D97-AF65-F5344CB8AC3E}">
        <p14:creationId xmlns:p14="http://schemas.microsoft.com/office/powerpoint/2010/main" val="892328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F022FC74-0BC0-E247-874B-88B8045F4FE0}" type="datetimeFigureOut">
              <a:rPr lang="en-US" smtClean="0"/>
              <a:t>12/27/22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55747D5C-02F0-D14D-AA22-1FB8F475D66B}" type="slidenum">
              <a:rPr lang="en-US" smtClean="0"/>
              <a:t>‹#›</a:t>
            </a:fld>
            <a:endParaRPr lang="en-US"/>
          </a:p>
        </p:txBody>
      </p:sp>
    </p:spTree>
    <p:extLst>
      <p:ext uri="{BB962C8B-B14F-4D97-AF65-F5344CB8AC3E}">
        <p14:creationId xmlns:p14="http://schemas.microsoft.com/office/powerpoint/2010/main" val="4180690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F022FC74-0BC0-E247-874B-88B8045F4FE0}" type="datetimeFigureOut">
              <a:rPr lang="en-US" smtClean="0"/>
              <a:t>12/27/22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55747D5C-02F0-D14D-AA22-1FB8F475D66B}" type="slidenum">
              <a:rPr lang="en-US" smtClean="0"/>
              <a:t>‹#›</a:t>
            </a:fld>
            <a:endParaRPr lang="en-US"/>
          </a:p>
        </p:txBody>
      </p:sp>
    </p:spTree>
    <p:extLst>
      <p:ext uri="{BB962C8B-B14F-4D97-AF65-F5344CB8AC3E}">
        <p14:creationId xmlns:p14="http://schemas.microsoft.com/office/powerpoint/2010/main" val="699808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F022FC74-0BC0-E247-874B-88B8045F4FE0}" type="datetimeFigureOut">
              <a:rPr lang="en-US" smtClean="0"/>
              <a:t>12/27/22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55747D5C-02F0-D14D-AA22-1FB8F475D66B}" type="slidenum">
              <a:rPr lang="en-US" smtClean="0"/>
              <a:t>‹#›</a:t>
            </a:fld>
            <a:endParaRPr lang="en-US"/>
          </a:p>
        </p:txBody>
      </p:sp>
    </p:spTree>
    <p:extLst>
      <p:ext uri="{BB962C8B-B14F-4D97-AF65-F5344CB8AC3E}">
        <p14:creationId xmlns:p14="http://schemas.microsoft.com/office/powerpoint/2010/main" val="4114251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F022FC74-0BC0-E247-874B-88B8045F4FE0}" type="datetimeFigureOut">
              <a:rPr lang="en-US" smtClean="0"/>
              <a:t>12/27/22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55747D5C-02F0-D14D-AA22-1FB8F475D66B}" type="slidenum">
              <a:rPr lang="en-US" smtClean="0"/>
              <a:t>‹#›</a:t>
            </a:fld>
            <a:endParaRPr lang="en-US"/>
          </a:p>
        </p:txBody>
      </p:sp>
    </p:spTree>
    <p:extLst>
      <p:ext uri="{BB962C8B-B14F-4D97-AF65-F5344CB8AC3E}">
        <p14:creationId xmlns:p14="http://schemas.microsoft.com/office/powerpoint/2010/main" val="239507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F022FC74-0BC0-E247-874B-88B8045F4FE0}" type="datetimeFigureOut">
              <a:rPr lang="en-US" smtClean="0"/>
              <a:t>12/27/22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55747D5C-02F0-D14D-AA22-1FB8F475D66B}" type="slidenum">
              <a:rPr lang="en-US" smtClean="0"/>
              <a:t>‹#›</a:t>
            </a:fld>
            <a:endParaRPr lang="en-US"/>
          </a:p>
        </p:txBody>
      </p:sp>
    </p:spTree>
    <p:extLst>
      <p:ext uri="{BB962C8B-B14F-4D97-AF65-F5344CB8AC3E}">
        <p14:creationId xmlns:p14="http://schemas.microsoft.com/office/powerpoint/2010/main" val="2959141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F022FC74-0BC0-E247-874B-88B8045F4FE0}" type="datetimeFigureOut">
              <a:rPr lang="en-US" smtClean="0"/>
              <a:t>12/27/22</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55747D5C-02F0-D14D-AA22-1FB8F475D66B}" type="slidenum">
              <a:rPr lang="en-US" smtClean="0"/>
              <a:t>‹#›</a:t>
            </a:fld>
            <a:endParaRPr lang="en-US"/>
          </a:p>
        </p:txBody>
      </p:sp>
    </p:spTree>
    <p:extLst>
      <p:ext uri="{BB962C8B-B14F-4D97-AF65-F5344CB8AC3E}">
        <p14:creationId xmlns:p14="http://schemas.microsoft.com/office/powerpoint/2010/main" val="3881598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F022FC74-0BC0-E247-874B-88B8045F4FE0}" type="datetimeFigureOut">
              <a:rPr lang="en-US" smtClean="0"/>
              <a:t>12/27/22</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55747D5C-02F0-D14D-AA22-1FB8F475D66B}" type="slidenum">
              <a:rPr lang="en-US" smtClean="0"/>
              <a:t>‹#›</a:t>
            </a:fld>
            <a:endParaRPr lang="en-US"/>
          </a:p>
        </p:txBody>
      </p:sp>
    </p:spTree>
    <p:extLst>
      <p:ext uri="{BB962C8B-B14F-4D97-AF65-F5344CB8AC3E}">
        <p14:creationId xmlns:p14="http://schemas.microsoft.com/office/powerpoint/2010/main" val="2725194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F022FC74-0BC0-E247-874B-88B8045F4FE0}" type="datetimeFigureOut">
              <a:rPr lang="en-US" smtClean="0"/>
              <a:t>12/27/22</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55747D5C-02F0-D14D-AA22-1FB8F475D66B}" type="slidenum">
              <a:rPr lang="en-US" smtClean="0"/>
              <a:t>‹#›</a:t>
            </a:fld>
            <a:endParaRPr lang="en-US"/>
          </a:p>
        </p:txBody>
      </p:sp>
    </p:spTree>
    <p:extLst>
      <p:ext uri="{BB962C8B-B14F-4D97-AF65-F5344CB8AC3E}">
        <p14:creationId xmlns:p14="http://schemas.microsoft.com/office/powerpoint/2010/main" val="1801391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F022FC74-0BC0-E247-874B-88B8045F4FE0}" type="datetimeFigureOut">
              <a:rPr lang="en-US" smtClean="0"/>
              <a:t>12/27/22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55747D5C-02F0-D14D-AA22-1FB8F475D66B}" type="slidenum">
              <a:rPr lang="en-US" smtClean="0"/>
              <a:t>‹#›</a:t>
            </a:fld>
            <a:endParaRPr lang="en-US"/>
          </a:p>
        </p:txBody>
      </p:sp>
    </p:spTree>
    <p:extLst>
      <p:ext uri="{BB962C8B-B14F-4D97-AF65-F5344CB8AC3E}">
        <p14:creationId xmlns:p14="http://schemas.microsoft.com/office/powerpoint/2010/main" val="3638607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F022FC74-0BC0-E247-874B-88B8045F4FE0}" type="datetimeFigureOut">
              <a:rPr lang="en-US" smtClean="0"/>
              <a:t>12/27/22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55747D5C-02F0-D14D-AA22-1FB8F475D66B}" type="slidenum">
              <a:rPr lang="en-US" smtClean="0"/>
              <a:t>‹#›</a:t>
            </a:fld>
            <a:endParaRPr lang="en-US"/>
          </a:p>
        </p:txBody>
      </p:sp>
    </p:spTree>
    <p:extLst>
      <p:ext uri="{BB962C8B-B14F-4D97-AF65-F5344CB8AC3E}">
        <p14:creationId xmlns:p14="http://schemas.microsoft.com/office/powerpoint/2010/main" val="2463126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www.publicdomainpictures.net/view-image.php?image=161127&amp;picture=background-summer"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ackground Summer Free Stock Photo - Public Domain Pictures">
            <a:extLst>
              <a:ext uri="{FF2B5EF4-FFF2-40B4-BE49-F238E27FC236}">
                <a16:creationId xmlns:a16="http://schemas.microsoft.com/office/drawing/2014/main" id="{12359333-5743-B44A-9A06-21B55C986E36}"/>
              </a:ext>
            </a:extLst>
          </p:cNvPr>
          <p:cNvPicPr>
            <a:picLocks noChangeAspect="1"/>
          </p:cNvPicPr>
          <p:nvPr userDrawn="1"/>
        </p:nvPicPr>
        <p:blipFill rotWithShape="1">
          <a:blip r:embed="rId13">
            <a:extLst>
              <a:ext uri="{837473B0-CC2E-450A-ABE3-18F120FF3D39}">
                <a1611:picAttrSrcUrl xmlns:a1611="http://schemas.microsoft.com/office/drawing/2016/11/main" r:id="rId14"/>
              </a:ext>
            </a:extLst>
          </a:blip>
          <a:srcRect b="46011"/>
          <a:stretch/>
        </p:blipFill>
        <p:spPr>
          <a:xfrm>
            <a:off x="0" y="0"/>
            <a:ext cx="9144000" cy="1978702"/>
          </a:xfrm>
          <a:prstGeom prst="rect">
            <a:avLst/>
          </a:prstGeom>
        </p:spPr>
      </p:pic>
      <p:pic>
        <p:nvPicPr>
          <p:cNvPr id="8" name="Picture 7" descr="Background Summer Free Stock Photo - Public Domain Pictures">
            <a:extLst>
              <a:ext uri="{FF2B5EF4-FFF2-40B4-BE49-F238E27FC236}">
                <a16:creationId xmlns:a16="http://schemas.microsoft.com/office/drawing/2014/main" id="{B39D4E19-7895-7F43-9523-9164B652EA6A}"/>
              </a:ext>
            </a:extLst>
          </p:cNvPr>
          <p:cNvPicPr>
            <a:picLocks noChangeAspect="1"/>
          </p:cNvPicPr>
          <p:nvPr userDrawn="1"/>
        </p:nvPicPr>
        <p:blipFill rotWithShape="1">
          <a:blip r:embed="rId15">
            <a:extLst>
              <a:ext uri="{BEBA8EAE-BF5A-486C-A8C5-ECC9F3942E4B}">
                <a14:imgProps xmlns:a14="http://schemas.microsoft.com/office/drawing/2010/main">
                  <a14:imgLayer r:embed="rId16">
                    <a14:imgEffect>
                      <a14:brightnessContrast bright="-62000"/>
                    </a14:imgEffect>
                  </a14:imgLayer>
                </a14:imgProps>
              </a:ext>
              <a:ext uri="{837473B0-CC2E-450A-ABE3-18F120FF3D39}">
                <a1611:picAttrSrcUrl xmlns:a1611="http://schemas.microsoft.com/office/drawing/2016/11/main" r:id="rId14"/>
              </a:ext>
            </a:extLst>
          </a:blip>
          <a:srcRect t="53079"/>
          <a:stretch/>
        </p:blipFill>
        <p:spPr>
          <a:xfrm>
            <a:off x="0" y="1888761"/>
            <a:ext cx="9144000" cy="4969239"/>
          </a:xfrm>
          <a:prstGeom prst="rect">
            <a:avLst/>
          </a:prstGeom>
        </p:spPr>
      </p:pic>
      <p:sp>
        <p:nvSpPr>
          <p:cNvPr id="2" name="Title Placeholder 1"/>
          <p:cNvSpPr>
            <a:spLocks noGrp="1"/>
          </p:cNvSpPr>
          <p:nvPr userDrawn="1">
            <p:ph type="title"/>
          </p:nvPr>
        </p:nvSpPr>
        <p:spPr>
          <a:xfrm>
            <a:off x="628650" y="365126"/>
            <a:ext cx="78867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userDrawn="1">
            <p:ph type="body" idx="1"/>
          </p:nvPr>
        </p:nvSpPr>
        <p:spPr>
          <a:xfrm>
            <a:off x="628650" y="2323475"/>
            <a:ext cx="7886700" cy="38534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754412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5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40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b="1"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b="1"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b="1"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F6574-DA7B-764A-9E7E-231D70E15266}"/>
              </a:ext>
            </a:extLst>
          </p:cNvPr>
          <p:cNvSpPr>
            <a:spLocks noGrp="1"/>
          </p:cNvSpPr>
          <p:nvPr>
            <p:ph type="title"/>
          </p:nvPr>
        </p:nvSpPr>
        <p:spPr/>
        <p:txBody>
          <a:bodyPr/>
          <a:lstStyle/>
          <a:p>
            <a:r>
              <a:rPr lang="en-US" sz="6000" dirty="0">
                <a:solidFill>
                  <a:srgbClr val="1D0B05"/>
                </a:solidFill>
              </a:rPr>
              <a:t>Ephesians 1:15-23</a:t>
            </a:r>
          </a:p>
        </p:txBody>
      </p:sp>
      <p:sp>
        <p:nvSpPr>
          <p:cNvPr id="3" name="Content Placeholder 2">
            <a:extLst>
              <a:ext uri="{FF2B5EF4-FFF2-40B4-BE49-F238E27FC236}">
                <a16:creationId xmlns:a16="http://schemas.microsoft.com/office/drawing/2014/main" id="{A05125ED-EC06-6746-8A4C-1F06AF99F35A}"/>
              </a:ext>
            </a:extLst>
          </p:cNvPr>
          <p:cNvSpPr>
            <a:spLocks noGrp="1"/>
          </p:cNvSpPr>
          <p:nvPr>
            <p:ph idx="1"/>
          </p:nvPr>
        </p:nvSpPr>
        <p:spPr>
          <a:xfrm>
            <a:off x="628649" y="2323475"/>
            <a:ext cx="8034087" cy="3853488"/>
          </a:xfrm>
        </p:spPr>
        <p:txBody>
          <a:bodyPr>
            <a:normAutofit fontScale="92500" lnSpcReduction="10000"/>
          </a:bodyPr>
          <a:lstStyle/>
          <a:p>
            <a:pPr marL="0" indent="0">
              <a:buNone/>
            </a:pPr>
            <a:r>
              <a:rPr lang="en-US" dirty="0">
                <a:effectLst>
                  <a:outerShdw blurRad="50800" dist="38100" dir="2700000" algn="tl" rotWithShape="0">
                    <a:prstClr val="black">
                      <a:alpha val="40000"/>
                    </a:prstClr>
                  </a:outerShdw>
                </a:effectLst>
              </a:rPr>
              <a:t>“Therefore I also, after I heard of your faith in the Lord Jesus and your love for all the saints, do not cease to give thanks for you, making mention of you in my prayers: that the God of our Lord Jesus Christ, the Father of glory, may give to you the spirit of wisdom and revelation in the knowledge of Him. . .”</a:t>
            </a:r>
          </a:p>
        </p:txBody>
      </p:sp>
    </p:spTree>
    <p:extLst>
      <p:ext uri="{BB962C8B-B14F-4D97-AF65-F5344CB8AC3E}">
        <p14:creationId xmlns:p14="http://schemas.microsoft.com/office/powerpoint/2010/main" val="2122022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F6574-DA7B-764A-9E7E-231D70E15266}"/>
              </a:ext>
            </a:extLst>
          </p:cNvPr>
          <p:cNvSpPr>
            <a:spLocks noGrp="1"/>
          </p:cNvSpPr>
          <p:nvPr>
            <p:ph type="title"/>
          </p:nvPr>
        </p:nvSpPr>
        <p:spPr/>
        <p:txBody>
          <a:bodyPr/>
          <a:lstStyle/>
          <a:p>
            <a:r>
              <a:rPr lang="en-US" sz="6000" dirty="0">
                <a:solidFill>
                  <a:srgbClr val="1D0B05"/>
                </a:solidFill>
              </a:rPr>
              <a:t>Ephesians 1:15-23</a:t>
            </a:r>
          </a:p>
        </p:txBody>
      </p:sp>
      <p:sp>
        <p:nvSpPr>
          <p:cNvPr id="3" name="Content Placeholder 2">
            <a:extLst>
              <a:ext uri="{FF2B5EF4-FFF2-40B4-BE49-F238E27FC236}">
                <a16:creationId xmlns:a16="http://schemas.microsoft.com/office/drawing/2014/main" id="{A05125ED-EC06-6746-8A4C-1F06AF99F35A}"/>
              </a:ext>
            </a:extLst>
          </p:cNvPr>
          <p:cNvSpPr>
            <a:spLocks noGrp="1"/>
          </p:cNvSpPr>
          <p:nvPr>
            <p:ph idx="1"/>
          </p:nvPr>
        </p:nvSpPr>
        <p:spPr>
          <a:xfrm>
            <a:off x="628649" y="2323475"/>
            <a:ext cx="8034087" cy="3853488"/>
          </a:xfrm>
        </p:spPr>
        <p:txBody>
          <a:bodyPr>
            <a:normAutofit fontScale="92500" lnSpcReduction="10000"/>
          </a:bodyPr>
          <a:lstStyle/>
          <a:p>
            <a:pPr marL="0" indent="0">
              <a:buNone/>
            </a:pPr>
            <a:r>
              <a:rPr lang="en-US" dirty="0">
                <a:effectLst>
                  <a:outerShdw blurRad="50800" dist="38100" dir="2700000" algn="tl" rotWithShape="0">
                    <a:prstClr val="black">
                      <a:alpha val="40000"/>
                    </a:prstClr>
                  </a:outerShdw>
                </a:effectLst>
              </a:rPr>
              <a:t>“. . . the eyes of your understanding being enlightened; that you may know what is the hope of His calling, what are the riches of the glory of His inheritance in the saints, and what is the exceeding greatness of His power toward us who believe, according to the working of His mighty power . . .”</a:t>
            </a:r>
          </a:p>
        </p:txBody>
      </p:sp>
    </p:spTree>
    <p:extLst>
      <p:ext uri="{BB962C8B-B14F-4D97-AF65-F5344CB8AC3E}">
        <p14:creationId xmlns:p14="http://schemas.microsoft.com/office/powerpoint/2010/main" val="2803200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F6574-DA7B-764A-9E7E-231D70E15266}"/>
              </a:ext>
            </a:extLst>
          </p:cNvPr>
          <p:cNvSpPr>
            <a:spLocks noGrp="1"/>
          </p:cNvSpPr>
          <p:nvPr>
            <p:ph type="title"/>
          </p:nvPr>
        </p:nvSpPr>
        <p:spPr/>
        <p:txBody>
          <a:bodyPr/>
          <a:lstStyle/>
          <a:p>
            <a:r>
              <a:rPr lang="en-US" sz="6000" dirty="0">
                <a:solidFill>
                  <a:srgbClr val="1D0B05"/>
                </a:solidFill>
              </a:rPr>
              <a:t>Ephesians 1:15-23</a:t>
            </a:r>
          </a:p>
        </p:txBody>
      </p:sp>
      <p:sp>
        <p:nvSpPr>
          <p:cNvPr id="3" name="Content Placeholder 2">
            <a:extLst>
              <a:ext uri="{FF2B5EF4-FFF2-40B4-BE49-F238E27FC236}">
                <a16:creationId xmlns:a16="http://schemas.microsoft.com/office/drawing/2014/main" id="{A05125ED-EC06-6746-8A4C-1F06AF99F35A}"/>
              </a:ext>
            </a:extLst>
          </p:cNvPr>
          <p:cNvSpPr>
            <a:spLocks noGrp="1"/>
          </p:cNvSpPr>
          <p:nvPr>
            <p:ph idx="1"/>
          </p:nvPr>
        </p:nvSpPr>
        <p:spPr>
          <a:xfrm>
            <a:off x="628649" y="2323475"/>
            <a:ext cx="8034087" cy="3853488"/>
          </a:xfrm>
        </p:spPr>
        <p:txBody>
          <a:bodyPr>
            <a:normAutofit fontScale="92500" lnSpcReduction="10000"/>
          </a:bodyPr>
          <a:lstStyle/>
          <a:p>
            <a:pPr marL="0" indent="0">
              <a:buNone/>
            </a:pPr>
            <a:r>
              <a:rPr lang="en-US" dirty="0">
                <a:effectLst>
                  <a:outerShdw blurRad="50800" dist="38100" dir="2700000" algn="tl" rotWithShape="0">
                    <a:prstClr val="black">
                      <a:alpha val="40000"/>
                    </a:prstClr>
                  </a:outerShdw>
                </a:effectLst>
              </a:rPr>
              <a:t>“. . . which He worked in Christ when He raised Him from the dead and seated Him at His right hand in the heavenly places, far above all principality and power and might and dominion, and every name that is named, not only in this age but also in that which is to come.. . .”</a:t>
            </a:r>
          </a:p>
        </p:txBody>
      </p:sp>
    </p:spTree>
    <p:extLst>
      <p:ext uri="{BB962C8B-B14F-4D97-AF65-F5344CB8AC3E}">
        <p14:creationId xmlns:p14="http://schemas.microsoft.com/office/powerpoint/2010/main" val="3538154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F6574-DA7B-764A-9E7E-231D70E15266}"/>
              </a:ext>
            </a:extLst>
          </p:cNvPr>
          <p:cNvSpPr>
            <a:spLocks noGrp="1"/>
          </p:cNvSpPr>
          <p:nvPr>
            <p:ph type="title"/>
          </p:nvPr>
        </p:nvSpPr>
        <p:spPr/>
        <p:txBody>
          <a:bodyPr/>
          <a:lstStyle/>
          <a:p>
            <a:r>
              <a:rPr lang="en-US" sz="6000" dirty="0">
                <a:solidFill>
                  <a:srgbClr val="1D0B05"/>
                </a:solidFill>
              </a:rPr>
              <a:t>Ephesians 1:15-23</a:t>
            </a:r>
          </a:p>
        </p:txBody>
      </p:sp>
      <p:sp>
        <p:nvSpPr>
          <p:cNvPr id="3" name="Content Placeholder 2">
            <a:extLst>
              <a:ext uri="{FF2B5EF4-FFF2-40B4-BE49-F238E27FC236}">
                <a16:creationId xmlns:a16="http://schemas.microsoft.com/office/drawing/2014/main" id="{A05125ED-EC06-6746-8A4C-1F06AF99F35A}"/>
              </a:ext>
            </a:extLst>
          </p:cNvPr>
          <p:cNvSpPr>
            <a:spLocks noGrp="1"/>
          </p:cNvSpPr>
          <p:nvPr>
            <p:ph idx="1"/>
          </p:nvPr>
        </p:nvSpPr>
        <p:spPr>
          <a:xfrm>
            <a:off x="628649" y="2323474"/>
            <a:ext cx="8034087" cy="4534525"/>
          </a:xfrm>
        </p:spPr>
        <p:txBody>
          <a:bodyPr>
            <a:normAutofit/>
          </a:bodyPr>
          <a:lstStyle/>
          <a:p>
            <a:pPr marL="0" indent="0">
              <a:buNone/>
            </a:pPr>
            <a:r>
              <a:rPr lang="en-US" sz="3700" dirty="0">
                <a:effectLst>
                  <a:outerShdw blurRad="50800" dist="38100" dir="2700000" algn="tl" rotWithShape="0">
                    <a:prstClr val="black">
                      <a:alpha val="40000"/>
                    </a:prstClr>
                  </a:outerShdw>
                </a:effectLst>
              </a:rPr>
              <a:t>“. . . And He put all things under His feet, and gave Him to be head over all things to the church, which is His body, the fullness of Him who fills all in all” (NKJV).</a:t>
            </a:r>
          </a:p>
          <a:p>
            <a:pPr marL="0" indent="0" algn="ctr">
              <a:spcBef>
                <a:spcPts val="0"/>
              </a:spcBef>
              <a:buNone/>
            </a:pPr>
            <a:r>
              <a:rPr lang="en-US" sz="3200" dirty="0">
                <a:effectLst>
                  <a:outerShdw blurRad="50800" dist="38100" dir="2700000" algn="tl" rotWithShape="0">
                    <a:prstClr val="black">
                      <a:alpha val="40000"/>
                    </a:prstClr>
                  </a:outerShdw>
                </a:effectLst>
              </a:rPr>
              <a:t>Conquered Death</a:t>
            </a:r>
          </a:p>
          <a:p>
            <a:pPr marL="0" indent="0" algn="ctr">
              <a:buNone/>
            </a:pPr>
            <a:r>
              <a:rPr lang="en-US" sz="3200" dirty="0">
                <a:effectLst>
                  <a:outerShdw blurRad="50800" dist="38100" dir="2700000" algn="tl" rotWithShape="0">
                    <a:prstClr val="black">
                      <a:alpha val="40000"/>
                    </a:prstClr>
                  </a:outerShdw>
                </a:effectLst>
              </a:rPr>
              <a:t>Over All Earthly Dominion</a:t>
            </a:r>
          </a:p>
          <a:p>
            <a:pPr marL="0" indent="0" algn="ctr">
              <a:buNone/>
            </a:pPr>
            <a:r>
              <a:rPr lang="en-US" sz="3200" dirty="0">
                <a:effectLst>
                  <a:outerShdw blurRad="50800" dist="38100" dir="2700000" algn="tl" rotWithShape="0">
                    <a:prstClr val="black">
                      <a:alpha val="40000"/>
                    </a:prstClr>
                  </a:outerShdw>
                </a:effectLst>
              </a:rPr>
              <a:t>“Head over All Things to His Church”</a:t>
            </a:r>
          </a:p>
        </p:txBody>
      </p:sp>
    </p:spTree>
    <p:extLst>
      <p:ext uri="{BB962C8B-B14F-4D97-AF65-F5344CB8AC3E}">
        <p14:creationId xmlns:p14="http://schemas.microsoft.com/office/powerpoint/2010/main" val="215889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F6574-DA7B-764A-9E7E-231D70E15266}"/>
              </a:ext>
            </a:extLst>
          </p:cNvPr>
          <p:cNvSpPr>
            <a:spLocks noGrp="1"/>
          </p:cNvSpPr>
          <p:nvPr>
            <p:ph type="title"/>
          </p:nvPr>
        </p:nvSpPr>
        <p:spPr>
          <a:xfrm>
            <a:off x="628650" y="365126"/>
            <a:ext cx="7886700" cy="1325563"/>
          </a:xfrm>
        </p:spPr>
        <p:txBody>
          <a:bodyPr/>
          <a:lstStyle/>
          <a:p>
            <a:pPr>
              <a:lnSpc>
                <a:spcPct val="80000"/>
              </a:lnSpc>
            </a:pPr>
            <a:r>
              <a:rPr lang="en-US" sz="5600" dirty="0">
                <a:solidFill>
                  <a:srgbClr val="1D0B05"/>
                </a:solidFill>
              </a:rPr>
              <a:t>“Head over All Things to the Church”</a:t>
            </a:r>
          </a:p>
        </p:txBody>
      </p:sp>
      <p:sp>
        <p:nvSpPr>
          <p:cNvPr id="3" name="Content Placeholder 2">
            <a:extLst>
              <a:ext uri="{FF2B5EF4-FFF2-40B4-BE49-F238E27FC236}">
                <a16:creationId xmlns:a16="http://schemas.microsoft.com/office/drawing/2014/main" id="{A05125ED-EC06-6746-8A4C-1F06AF99F35A}"/>
              </a:ext>
            </a:extLst>
          </p:cNvPr>
          <p:cNvSpPr>
            <a:spLocks noGrp="1"/>
          </p:cNvSpPr>
          <p:nvPr>
            <p:ph idx="1"/>
          </p:nvPr>
        </p:nvSpPr>
        <p:spPr>
          <a:xfrm>
            <a:off x="352927" y="2195139"/>
            <a:ext cx="8406062" cy="3853488"/>
          </a:xfrm>
        </p:spPr>
        <p:txBody>
          <a:bodyPr>
            <a:noAutofit/>
          </a:bodyPr>
          <a:lstStyle/>
          <a:p>
            <a:pPr marL="460375" indent="-460375">
              <a:buNone/>
            </a:pPr>
            <a:r>
              <a:rPr lang="en-US" sz="4400" dirty="0">
                <a:effectLst>
                  <a:outerShdw blurRad="50800" dist="38100" dir="2700000" algn="tl" rotWithShape="0">
                    <a:prstClr val="black">
                      <a:alpha val="40000"/>
                    </a:prstClr>
                  </a:outerShdw>
                </a:effectLst>
              </a:rPr>
              <a:t>I.  “Gave Him to be Head” (22b).</a:t>
            </a:r>
          </a:p>
          <a:p>
            <a:pPr marL="917575" lvl="1" indent="-460375">
              <a:buNone/>
            </a:pPr>
            <a:r>
              <a:rPr lang="en-US" sz="3400" dirty="0">
                <a:effectLst>
                  <a:outerShdw blurRad="50800" dist="38100" dir="2700000" algn="tl" rotWithShape="0">
                    <a:prstClr val="black">
                      <a:alpha val="40000"/>
                    </a:prstClr>
                  </a:outerShdw>
                </a:effectLst>
              </a:rPr>
              <a:t>A. Headship is defined by comparison  (Eph. 5:23-26; 1 Cor. 11:3).</a:t>
            </a:r>
          </a:p>
          <a:p>
            <a:pPr marL="917575" lvl="1" indent="-460375">
              <a:buNone/>
            </a:pPr>
            <a:r>
              <a:rPr lang="en-US" sz="3400" dirty="0">
                <a:effectLst>
                  <a:outerShdw blurRad="50800" dist="38100" dir="2700000" algn="tl" rotWithShape="0">
                    <a:prstClr val="black">
                      <a:alpha val="40000"/>
                    </a:prstClr>
                  </a:outerShdw>
                </a:effectLst>
              </a:rPr>
              <a:t>B. It is defined by Old Testament usage (Isa. 9:12-17).</a:t>
            </a:r>
          </a:p>
          <a:p>
            <a:pPr marL="917575" lvl="1" indent="-460375">
              <a:buNone/>
            </a:pPr>
            <a:r>
              <a:rPr lang="en-US" sz="3400" dirty="0">
                <a:effectLst>
                  <a:outerShdw blurRad="50800" dist="38100" dir="2700000" algn="tl" rotWithShape="0">
                    <a:prstClr val="black">
                      <a:alpha val="40000"/>
                    </a:prstClr>
                  </a:outerShdw>
                </a:effectLst>
              </a:rPr>
              <a:t>C. The World Shows Contempt for Christ’s Exalted Position.</a:t>
            </a:r>
          </a:p>
          <a:p>
            <a:pPr marL="0" indent="0">
              <a:buNone/>
            </a:pPr>
            <a:endParaRPr lang="en-US"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60182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F6574-DA7B-764A-9E7E-231D70E15266}"/>
              </a:ext>
            </a:extLst>
          </p:cNvPr>
          <p:cNvSpPr>
            <a:spLocks noGrp="1"/>
          </p:cNvSpPr>
          <p:nvPr>
            <p:ph type="title"/>
          </p:nvPr>
        </p:nvSpPr>
        <p:spPr>
          <a:xfrm>
            <a:off x="628650" y="365126"/>
            <a:ext cx="7886700" cy="1325563"/>
          </a:xfrm>
        </p:spPr>
        <p:txBody>
          <a:bodyPr/>
          <a:lstStyle/>
          <a:p>
            <a:pPr>
              <a:lnSpc>
                <a:spcPct val="80000"/>
              </a:lnSpc>
            </a:pPr>
            <a:r>
              <a:rPr lang="en-US" sz="5600" dirty="0">
                <a:solidFill>
                  <a:srgbClr val="1D0B05"/>
                </a:solidFill>
              </a:rPr>
              <a:t>“Head over All Things to the Church”</a:t>
            </a:r>
          </a:p>
        </p:txBody>
      </p:sp>
      <p:sp>
        <p:nvSpPr>
          <p:cNvPr id="3" name="Content Placeholder 2">
            <a:extLst>
              <a:ext uri="{FF2B5EF4-FFF2-40B4-BE49-F238E27FC236}">
                <a16:creationId xmlns:a16="http://schemas.microsoft.com/office/drawing/2014/main" id="{A05125ED-EC06-6746-8A4C-1F06AF99F35A}"/>
              </a:ext>
            </a:extLst>
          </p:cNvPr>
          <p:cNvSpPr>
            <a:spLocks noGrp="1"/>
          </p:cNvSpPr>
          <p:nvPr>
            <p:ph idx="1"/>
          </p:nvPr>
        </p:nvSpPr>
        <p:spPr>
          <a:xfrm>
            <a:off x="368968" y="2195138"/>
            <a:ext cx="8325853" cy="4366083"/>
          </a:xfrm>
        </p:spPr>
        <p:txBody>
          <a:bodyPr>
            <a:noAutofit/>
          </a:bodyPr>
          <a:lstStyle/>
          <a:p>
            <a:pPr marL="460375" indent="-460375">
              <a:buNone/>
            </a:pPr>
            <a:r>
              <a:rPr lang="en-US" sz="4400" dirty="0">
                <a:effectLst>
                  <a:outerShdw blurRad="50800" dist="38100" dir="2700000" algn="tl" rotWithShape="0">
                    <a:prstClr val="black">
                      <a:alpha val="40000"/>
                    </a:prstClr>
                  </a:outerShdw>
                </a:effectLst>
              </a:rPr>
              <a:t>I.  “Gave Him to be Head” (22b).</a:t>
            </a:r>
          </a:p>
          <a:p>
            <a:pPr marL="15875" lvl="1" indent="-15875" algn="ctr">
              <a:buNone/>
            </a:pPr>
            <a:r>
              <a:rPr lang="en-US" sz="3400" dirty="0">
                <a:effectLst>
                  <a:outerShdw blurRad="50800" dist="38100" dir="2700000" algn="tl" rotWithShape="0">
                    <a:prstClr val="black">
                      <a:alpha val="40000"/>
                    </a:prstClr>
                  </a:outerShdw>
                </a:effectLst>
              </a:rPr>
              <a:t>It Does This by…</a:t>
            </a:r>
          </a:p>
          <a:p>
            <a:pPr marL="15875" lvl="1" indent="-15875" algn="ctr">
              <a:buNone/>
            </a:pPr>
            <a:r>
              <a:rPr lang="en-US" sz="3000" dirty="0">
                <a:effectLst>
                  <a:outerShdw blurRad="50800" dist="38100" dir="2700000" algn="tl" rotWithShape="0">
                    <a:prstClr val="black">
                      <a:alpha val="40000"/>
                    </a:prstClr>
                  </a:outerShdw>
                </a:effectLst>
              </a:rPr>
              <a:t>Putting men in His place (popes, councils, creeds). </a:t>
            </a:r>
          </a:p>
          <a:p>
            <a:pPr marL="15875" lvl="1" indent="-15875" algn="ctr">
              <a:buNone/>
            </a:pPr>
            <a:r>
              <a:rPr lang="en-US" sz="3000" dirty="0">
                <a:effectLst>
                  <a:outerShdw blurRad="50800" dist="38100" dir="2700000" algn="tl" rotWithShape="0">
                    <a:prstClr val="black">
                      <a:alpha val="40000"/>
                    </a:prstClr>
                  </a:outerShdw>
                </a:effectLst>
              </a:rPr>
              <a:t>Doctrines He didn’t teach (faith only, sprinkling/infant baptism, OSAS). </a:t>
            </a:r>
          </a:p>
          <a:p>
            <a:pPr marL="15875" lvl="1" indent="-15875" algn="ctr">
              <a:buNone/>
            </a:pPr>
            <a:r>
              <a:rPr lang="en-US" sz="3000" dirty="0">
                <a:effectLst>
                  <a:outerShdw blurRad="50800" dist="38100" dir="2700000" algn="tl" rotWithShape="0">
                    <a:prstClr val="black">
                      <a:alpha val="40000"/>
                    </a:prstClr>
                  </a:outerShdw>
                </a:effectLst>
              </a:rPr>
              <a:t>Doing things unauthorized (bands, choirs, rodeos, dinners, ball games, social programs, etc.). </a:t>
            </a:r>
          </a:p>
          <a:p>
            <a:pPr marL="15875" lvl="1" indent="-15875" algn="ctr">
              <a:buNone/>
            </a:pPr>
            <a:r>
              <a:rPr lang="en-US" sz="3000" dirty="0">
                <a:effectLst>
                  <a:outerShdw blurRad="50800" dist="38100" dir="2700000" algn="tl" rotWithShape="0">
                    <a:prstClr val="black">
                      <a:alpha val="40000"/>
                    </a:prstClr>
                  </a:outerShdw>
                </a:effectLst>
              </a:rPr>
              <a:t>If something doesn’t come from Christ, to teach it and do it is usurping His Headship.</a:t>
            </a:r>
            <a:endParaRPr lang="en-US"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254082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F6574-DA7B-764A-9E7E-231D70E15266}"/>
              </a:ext>
            </a:extLst>
          </p:cNvPr>
          <p:cNvSpPr>
            <a:spLocks noGrp="1"/>
          </p:cNvSpPr>
          <p:nvPr>
            <p:ph type="title"/>
          </p:nvPr>
        </p:nvSpPr>
        <p:spPr>
          <a:xfrm>
            <a:off x="628650" y="365126"/>
            <a:ext cx="7886700" cy="1325563"/>
          </a:xfrm>
        </p:spPr>
        <p:txBody>
          <a:bodyPr/>
          <a:lstStyle/>
          <a:p>
            <a:pPr>
              <a:lnSpc>
                <a:spcPct val="80000"/>
              </a:lnSpc>
            </a:pPr>
            <a:r>
              <a:rPr lang="en-US" sz="5600" dirty="0">
                <a:solidFill>
                  <a:srgbClr val="1D0B05"/>
                </a:solidFill>
              </a:rPr>
              <a:t>“Head over All Things to the Church”</a:t>
            </a:r>
          </a:p>
        </p:txBody>
      </p:sp>
      <p:sp>
        <p:nvSpPr>
          <p:cNvPr id="3" name="Content Placeholder 2">
            <a:extLst>
              <a:ext uri="{FF2B5EF4-FFF2-40B4-BE49-F238E27FC236}">
                <a16:creationId xmlns:a16="http://schemas.microsoft.com/office/drawing/2014/main" id="{A05125ED-EC06-6746-8A4C-1F06AF99F35A}"/>
              </a:ext>
            </a:extLst>
          </p:cNvPr>
          <p:cNvSpPr>
            <a:spLocks noGrp="1"/>
          </p:cNvSpPr>
          <p:nvPr>
            <p:ph idx="1"/>
          </p:nvPr>
        </p:nvSpPr>
        <p:spPr>
          <a:xfrm>
            <a:off x="352927" y="2195139"/>
            <a:ext cx="8406062" cy="3853488"/>
          </a:xfrm>
        </p:spPr>
        <p:txBody>
          <a:bodyPr>
            <a:noAutofit/>
          </a:bodyPr>
          <a:lstStyle/>
          <a:p>
            <a:pPr marL="460375" indent="-460375">
              <a:buNone/>
            </a:pPr>
            <a:r>
              <a:rPr lang="en-US" sz="4400" dirty="0">
                <a:effectLst>
                  <a:outerShdw blurRad="50800" dist="38100" dir="2700000" algn="tl" rotWithShape="0">
                    <a:prstClr val="black">
                      <a:alpha val="40000"/>
                    </a:prstClr>
                  </a:outerShdw>
                </a:effectLst>
              </a:rPr>
              <a:t>II.  “Over All Things” (22c).</a:t>
            </a:r>
          </a:p>
          <a:p>
            <a:pPr marL="917575" lvl="1" indent="-460375">
              <a:buNone/>
            </a:pPr>
            <a:r>
              <a:rPr lang="en-US" sz="3400" dirty="0">
                <a:effectLst>
                  <a:outerShdw blurRad="50800" dist="38100" dir="2700000" algn="tl" rotWithShape="0">
                    <a:prstClr val="black">
                      <a:alpha val="40000"/>
                    </a:prstClr>
                  </a:outerShdw>
                </a:effectLst>
              </a:rPr>
              <a:t>A.  How Much is “All Things”?</a:t>
            </a:r>
          </a:p>
          <a:p>
            <a:pPr marL="1381125" lvl="1" indent="-460375">
              <a:buNone/>
            </a:pPr>
            <a:r>
              <a:rPr lang="en-US" sz="3400" dirty="0">
                <a:effectLst>
                  <a:outerShdw blurRad="50800" dist="38100" dir="2700000" algn="tl" rotWithShape="0">
                    <a:prstClr val="black">
                      <a:alpha val="40000"/>
                    </a:prstClr>
                  </a:outerShdw>
                </a:effectLst>
              </a:rPr>
              <a:t>1.  He created all things (Col. 1:16-18).</a:t>
            </a:r>
          </a:p>
          <a:p>
            <a:pPr marL="1381125" lvl="1" indent="-460375">
              <a:buNone/>
            </a:pPr>
            <a:r>
              <a:rPr lang="en-US" sz="3400" dirty="0">
                <a:effectLst>
                  <a:outerShdw blurRad="50800" dist="38100" dir="2700000" algn="tl" rotWithShape="0">
                    <a:prstClr val="black">
                      <a:alpha val="40000"/>
                    </a:prstClr>
                  </a:outerShdw>
                </a:effectLst>
              </a:rPr>
              <a:t>2.  He is the head of all principality 	 (Col. 2:9-10).</a:t>
            </a:r>
          </a:p>
          <a:p>
            <a:pPr marL="917575" lvl="1" indent="-460375">
              <a:buNone/>
            </a:pPr>
            <a:r>
              <a:rPr lang="en-US" sz="3400" dirty="0">
                <a:effectLst>
                  <a:outerShdw blurRad="50800" dist="38100" dir="2700000" algn="tl" rotWithShape="0">
                    <a:prstClr val="black">
                      <a:alpha val="40000"/>
                    </a:prstClr>
                  </a:outerShdw>
                </a:effectLst>
              </a:rPr>
              <a:t>B.  How Can Man Usurp His Headship?</a:t>
            </a:r>
          </a:p>
          <a:p>
            <a:pPr marL="1381125" lvl="1" indent="-460375">
              <a:buNone/>
            </a:pPr>
            <a:r>
              <a:rPr lang="en-US" sz="3400" dirty="0">
                <a:effectLst>
                  <a:outerShdw blurRad="50800" dist="38100" dir="2700000" algn="tl" rotWithShape="0">
                    <a:prstClr val="black">
                      <a:alpha val="40000"/>
                    </a:prstClr>
                  </a:outerShdw>
                </a:effectLst>
              </a:rPr>
              <a:t>1.	Failing to respect His authority. </a:t>
            </a:r>
          </a:p>
          <a:p>
            <a:pPr marL="0" indent="0">
              <a:buNone/>
            </a:pPr>
            <a:endParaRPr lang="en-US"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501821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F6574-DA7B-764A-9E7E-231D70E15266}"/>
              </a:ext>
            </a:extLst>
          </p:cNvPr>
          <p:cNvSpPr>
            <a:spLocks noGrp="1"/>
          </p:cNvSpPr>
          <p:nvPr>
            <p:ph type="title"/>
          </p:nvPr>
        </p:nvSpPr>
        <p:spPr>
          <a:xfrm>
            <a:off x="628650" y="365126"/>
            <a:ext cx="7886700" cy="1325563"/>
          </a:xfrm>
        </p:spPr>
        <p:txBody>
          <a:bodyPr/>
          <a:lstStyle/>
          <a:p>
            <a:pPr>
              <a:lnSpc>
                <a:spcPct val="80000"/>
              </a:lnSpc>
            </a:pPr>
            <a:r>
              <a:rPr lang="en-US" sz="5600" dirty="0">
                <a:solidFill>
                  <a:srgbClr val="1D0B05"/>
                </a:solidFill>
              </a:rPr>
              <a:t>“Head over All Things to the Church”</a:t>
            </a:r>
          </a:p>
        </p:txBody>
      </p:sp>
      <p:sp>
        <p:nvSpPr>
          <p:cNvPr id="3" name="Content Placeholder 2">
            <a:extLst>
              <a:ext uri="{FF2B5EF4-FFF2-40B4-BE49-F238E27FC236}">
                <a16:creationId xmlns:a16="http://schemas.microsoft.com/office/drawing/2014/main" id="{A05125ED-EC06-6746-8A4C-1F06AF99F35A}"/>
              </a:ext>
            </a:extLst>
          </p:cNvPr>
          <p:cNvSpPr>
            <a:spLocks noGrp="1"/>
          </p:cNvSpPr>
          <p:nvPr>
            <p:ph idx="1"/>
          </p:nvPr>
        </p:nvSpPr>
        <p:spPr>
          <a:xfrm>
            <a:off x="352927" y="2195139"/>
            <a:ext cx="8406062" cy="3853488"/>
          </a:xfrm>
        </p:spPr>
        <p:txBody>
          <a:bodyPr>
            <a:noAutofit/>
          </a:bodyPr>
          <a:lstStyle/>
          <a:p>
            <a:pPr marL="460375" indent="-460375">
              <a:buNone/>
            </a:pPr>
            <a:r>
              <a:rPr lang="en-US" sz="4400" dirty="0">
                <a:effectLst>
                  <a:outerShdw blurRad="50800" dist="38100" dir="2700000" algn="tl" rotWithShape="0">
                    <a:prstClr val="black">
                      <a:alpha val="40000"/>
                    </a:prstClr>
                  </a:outerShdw>
                </a:effectLst>
              </a:rPr>
              <a:t>II.  “Over All Things” (22c).</a:t>
            </a:r>
          </a:p>
          <a:p>
            <a:pPr marL="917575" lvl="1" indent="-460375">
              <a:buNone/>
            </a:pPr>
            <a:r>
              <a:rPr lang="en-US" sz="3400" dirty="0">
                <a:effectLst>
                  <a:outerShdw blurRad="50800" dist="38100" dir="2700000" algn="tl" rotWithShape="0">
                    <a:prstClr val="black">
                      <a:alpha val="40000"/>
                    </a:prstClr>
                  </a:outerShdw>
                </a:effectLst>
              </a:rPr>
              <a:t>C. Role of the apostles (2 Cor. 5:18-20).</a:t>
            </a:r>
          </a:p>
          <a:p>
            <a:pPr marL="1381125" lvl="1" indent="-460375">
              <a:buNone/>
            </a:pPr>
            <a:r>
              <a:rPr lang="en-US" sz="3400" dirty="0">
                <a:effectLst>
                  <a:outerShdw blurRad="50800" dist="38100" dir="2700000" algn="tl" rotWithShape="0">
                    <a:prstClr val="black">
                      <a:alpha val="40000"/>
                    </a:prstClr>
                  </a:outerShdw>
                </a:effectLst>
              </a:rPr>
              <a:t>1.	Special role (Eph. 2:19-20)</a:t>
            </a:r>
          </a:p>
          <a:p>
            <a:pPr marL="1381125" lvl="1" indent="-460375">
              <a:buNone/>
            </a:pPr>
            <a:r>
              <a:rPr lang="en-US" sz="3400" dirty="0">
                <a:effectLst>
                  <a:outerShdw blurRad="50800" dist="38100" dir="2700000" algn="tl" rotWithShape="0">
                    <a:prstClr val="black">
                      <a:alpha val="40000"/>
                    </a:prstClr>
                  </a:outerShdw>
                </a:effectLst>
              </a:rPr>
              <a:t>2.	Couldn’t make changes (Gal. 1:6-11) </a:t>
            </a:r>
          </a:p>
          <a:p>
            <a:pPr marL="1381125" lvl="1" indent="-460375">
              <a:buNone/>
            </a:pPr>
            <a:r>
              <a:rPr lang="en-US" sz="3400" dirty="0">
                <a:effectLst>
                  <a:outerShdw blurRad="50800" dist="38100" dir="2700000" algn="tl" rotWithShape="0">
                    <a:prstClr val="black">
                      <a:alpha val="40000"/>
                    </a:prstClr>
                  </a:outerShdw>
                </a:effectLst>
              </a:rPr>
              <a:t>3. Must “hold fast” to the Head (Col. 2:18-19; Eph. 5:25-26)—through the teaching of the apostles</a:t>
            </a:r>
          </a:p>
        </p:txBody>
      </p:sp>
    </p:spTree>
    <p:extLst>
      <p:ext uri="{BB962C8B-B14F-4D97-AF65-F5344CB8AC3E}">
        <p14:creationId xmlns:p14="http://schemas.microsoft.com/office/powerpoint/2010/main" val="1649671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F6574-DA7B-764A-9E7E-231D70E15266}"/>
              </a:ext>
            </a:extLst>
          </p:cNvPr>
          <p:cNvSpPr>
            <a:spLocks noGrp="1"/>
          </p:cNvSpPr>
          <p:nvPr>
            <p:ph type="title"/>
          </p:nvPr>
        </p:nvSpPr>
        <p:spPr>
          <a:xfrm>
            <a:off x="628650" y="365126"/>
            <a:ext cx="7886700" cy="1325563"/>
          </a:xfrm>
        </p:spPr>
        <p:txBody>
          <a:bodyPr/>
          <a:lstStyle/>
          <a:p>
            <a:pPr>
              <a:lnSpc>
                <a:spcPct val="80000"/>
              </a:lnSpc>
            </a:pPr>
            <a:r>
              <a:rPr lang="en-US" sz="5600" dirty="0">
                <a:solidFill>
                  <a:srgbClr val="1D0B05"/>
                </a:solidFill>
              </a:rPr>
              <a:t>“Head over All Things to the Church”</a:t>
            </a:r>
          </a:p>
        </p:txBody>
      </p:sp>
      <p:sp>
        <p:nvSpPr>
          <p:cNvPr id="3" name="Content Placeholder 2">
            <a:extLst>
              <a:ext uri="{FF2B5EF4-FFF2-40B4-BE49-F238E27FC236}">
                <a16:creationId xmlns:a16="http://schemas.microsoft.com/office/drawing/2014/main" id="{A05125ED-EC06-6746-8A4C-1F06AF99F35A}"/>
              </a:ext>
            </a:extLst>
          </p:cNvPr>
          <p:cNvSpPr>
            <a:spLocks noGrp="1"/>
          </p:cNvSpPr>
          <p:nvPr>
            <p:ph idx="1"/>
          </p:nvPr>
        </p:nvSpPr>
        <p:spPr>
          <a:xfrm>
            <a:off x="352926" y="2195139"/>
            <a:ext cx="8486273" cy="3853488"/>
          </a:xfrm>
        </p:spPr>
        <p:txBody>
          <a:bodyPr>
            <a:noAutofit/>
          </a:bodyPr>
          <a:lstStyle/>
          <a:p>
            <a:pPr marL="460375" indent="-460375">
              <a:buNone/>
            </a:pPr>
            <a:r>
              <a:rPr lang="en-US" sz="4400" dirty="0">
                <a:effectLst>
                  <a:outerShdw blurRad="50800" dist="38100" dir="2700000" algn="tl" rotWithShape="0">
                    <a:prstClr val="black">
                      <a:alpha val="40000"/>
                    </a:prstClr>
                  </a:outerShdw>
                </a:effectLst>
              </a:rPr>
              <a:t>III.  “To the Church” (22d; </a:t>
            </a:r>
            <a:r>
              <a:rPr lang="en-US" sz="3600" dirty="0">
                <a:effectLst>
                  <a:outerShdw blurRad="50800" dist="38100" dir="2700000" algn="tl" rotWithShape="0">
                    <a:prstClr val="black">
                      <a:alpha val="40000"/>
                    </a:prstClr>
                  </a:outerShdw>
                </a:effectLst>
              </a:rPr>
              <a:t>Eph. 1:23</a:t>
            </a:r>
            <a:r>
              <a:rPr lang="en-US" sz="4400" dirty="0">
                <a:effectLst>
                  <a:outerShdw blurRad="50800" dist="38100" dir="2700000" algn="tl" rotWithShape="0">
                    <a:prstClr val="black">
                      <a:alpha val="40000"/>
                    </a:prstClr>
                  </a:outerShdw>
                </a:effectLst>
              </a:rPr>
              <a:t>).</a:t>
            </a:r>
          </a:p>
          <a:p>
            <a:pPr marL="917575" lvl="1" indent="-460375">
              <a:buNone/>
            </a:pPr>
            <a:r>
              <a:rPr lang="en-US" sz="3400" dirty="0">
                <a:effectLst>
                  <a:outerShdw blurRad="50800" dist="38100" dir="2700000" algn="tl" rotWithShape="0">
                    <a:prstClr val="black">
                      <a:alpha val="40000"/>
                    </a:prstClr>
                  </a:outerShdw>
                </a:effectLst>
              </a:rPr>
              <a:t>A. The Church is the “Fullness of Christ” </a:t>
            </a:r>
          </a:p>
          <a:p>
            <a:pPr marL="1381125" lvl="1" indent="-460375">
              <a:buNone/>
            </a:pPr>
            <a:r>
              <a:rPr lang="en-US" sz="3400" dirty="0">
                <a:effectLst>
                  <a:outerShdw blurRad="50800" dist="38100" dir="2700000" algn="tl" rotWithShape="0">
                    <a:prstClr val="black">
                      <a:alpha val="40000"/>
                    </a:prstClr>
                  </a:outerShdw>
                </a:effectLst>
              </a:rPr>
              <a:t>1.  Fulfilled His purpose (Eph. 3:8-11).</a:t>
            </a:r>
          </a:p>
          <a:p>
            <a:pPr marL="1381125" lvl="1" indent="-460375">
              <a:buNone/>
            </a:pPr>
            <a:r>
              <a:rPr lang="en-US" sz="3400" dirty="0">
                <a:effectLst>
                  <a:outerShdw blurRad="50800" dist="38100" dir="2700000" algn="tl" rotWithShape="0">
                    <a:prstClr val="black">
                      <a:alpha val="40000"/>
                    </a:prstClr>
                  </a:outerShdw>
                </a:effectLst>
              </a:rPr>
              <a:t>2.  Does His work (Eph. 4:15-16; 4:11-14).</a:t>
            </a:r>
          </a:p>
          <a:p>
            <a:pPr marL="1381125" lvl="1" indent="-460375">
              <a:buNone/>
            </a:pPr>
            <a:r>
              <a:rPr lang="en-US" sz="3400" dirty="0">
                <a:effectLst>
                  <a:outerShdw blurRad="50800" dist="38100" dir="2700000" algn="tl" rotWithShape="0">
                    <a:prstClr val="black">
                      <a:alpha val="40000"/>
                    </a:prstClr>
                  </a:outerShdw>
                </a:effectLst>
              </a:rPr>
              <a:t>3.  Example of Jeroboam (1 Kings 12)</a:t>
            </a:r>
          </a:p>
          <a:p>
            <a:pPr marL="917575" lvl="1" indent="-460375">
              <a:buNone/>
            </a:pPr>
            <a:r>
              <a:rPr lang="en-US" sz="3400" dirty="0">
                <a:effectLst>
                  <a:outerShdw blurRad="50800" dist="38100" dir="2700000" algn="tl" rotWithShape="0">
                    <a:prstClr val="black">
                      <a:alpha val="40000"/>
                    </a:prstClr>
                  </a:outerShdw>
                </a:effectLst>
              </a:rPr>
              <a:t>B. How Can </a:t>
            </a:r>
            <a:r>
              <a:rPr lang="en-US" sz="3400" dirty="0" err="1">
                <a:effectLst>
                  <a:outerShdw blurRad="50800" dist="38100" dir="2700000" algn="tl" rotWithShape="0">
                    <a:prstClr val="black">
                      <a:alpha val="40000"/>
                    </a:prstClr>
                  </a:outerShdw>
                </a:effectLst>
              </a:rPr>
              <a:t>Chirst</a:t>
            </a:r>
            <a:r>
              <a:rPr lang="en-US" sz="3400" dirty="0">
                <a:effectLst>
                  <a:outerShdw blurRad="50800" dist="38100" dir="2700000" algn="tl" rotWithShape="0">
                    <a:prstClr val="black">
                      <a:alpha val="40000"/>
                    </a:prstClr>
                  </a:outerShdw>
                </a:effectLst>
              </a:rPr>
              <a:t> Become Your Head? (Col. 2:9-12; Eph. 2:4-6)?</a:t>
            </a:r>
            <a:endParaRPr lang="en-US"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570629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TotalTime>
  <Words>649</Words>
  <Application>Microsoft Macintosh PowerPoint</Application>
  <PresentationFormat>On-screen Show (4:3)</PresentationFormat>
  <Paragraphs>43</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Ephesians 1:15-23</vt:lpstr>
      <vt:lpstr>Ephesians 1:15-23</vt:lpstr>
      <vt:lpstr>Ephesians 1:15-23</vt:lpstr>
      <vt:lpstr>Ephesians 1:15-23</vt:lpstr>
      <vt:lpstr>“Head over All Things to the Church”</vt:lpstr>
      <vt:lpstr>“Head over All Things to the Church”</vt:lpstr>
      <vt:lpstr>“Head over All Things to the Church”</vt:lpstr>
      <vt:lpstr>“Head over All Things to the Church”</vt:lpstr>
      <vt:lpstr>“Head over All Things to the Church”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Kyle Pope</dc:creator>
  <cp:lastModifiedBy>Kyle Pope</cp:lastModifiedBy>
  <cp:revision>9</cp:revision>
  <cp:lastPrinted>2022-12-18T03:52:28Z</cp:lastPrinted>
  <dcterms:created xsi:type="dcterms:W3CDTF">2022-12-18T03:52:04Z</dcterms:created>
  <dcterms:modified xsi:type="dcterms:W3CDTF">2022-12-28T01:41:16Z</dcterms:modified>
</cp:coreProperties>
</file>