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72" r:id="rId2"/>
    <p:sldId id="257" r:id="rId3"/>
    <p:sldId id="261" r:id="rId4"/>
    <p:sldId id="262" r:id="rId5"/>
    <p:sldId id="263" r:id="rId6"/>
    <p:sldId id="259" r:id="rId7"/>
    <p:sldId id="264" r:id="rId8"/>
    <p:sldId id="265" r:id="rId9"/>
    <p:sldId id="269" r:id="rId10"/>
    <p:sldId id="267" r:id="rId11"/>
    <p:sldId id="268" r:id="rId12"/>
    <p:sldId id="270" r:id="rId13"/>
    <p:sldId id="271" r:id="rId14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8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72" y="1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Self-Identifying</a:t>
            </a:r>
            <a:r>
              <a:rPr lang="en-US" sz="3200" baseline="0" dirty="0"/>
              <a:t> Trait</a:t>
            </a:r>
            <a:r>
              <a:rPr lang="en-US" sz="3200" dirty="0"/>
              <a:t>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07-4191-A54E-6DD25DAE143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07-4191-A54E-6DD25DAE1439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07-4191-A54E-6DD25DAE1439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07-4191-A54E-6DD25DAE1439}"/>
              </c:ext>
            </c:extLst>
          </c:dPt>
          <c:cat>
            <c:strRef>
              <c:f>Sheet1!$A$2:$A$5</c:f>
              <c:strCache>
                <c:ptCount val="2"/>
                <c:pt idx="0">
                  <c:v>Dominant Answers</c:v>
                </c:pt>
                <c:pt idx="1">
                  <c:v>Variations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8.3000000000000007</c:v>
                </c:pt>
                <c:pt idx="1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33-41DC-B62A-351A0C0E9B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442EA2-39BA-4C9A-AD59-755D4917D532}" type="doc">
      <dgm:prSet loTypeId="urn:microsoft.com/office/officeart/2005/8/layout/cycle4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F9FE7B-F642-4898-A360-D4E3814E1A3D}">
      <dgm:prSet phldrT="[Text]" custT="1"/>
      <dgm:spPr/>
      <dgm:t>
        <a:bodyPr lIns="91440" tIns="91440" rIns="91440" bIns="91440"/>
        <a:lstStyle/>
        <a:p>
          <a:pPr algn="ctr">
            <a:spcAft>
              <a:spcPts val="0"/>
            </a:spcAft>
          </a:pPr>
          <a:r>
            <a:rPr lang="en-US" sz="2800" baseline="0" dirty="0"/>
            <a:t>Secular</a:t>
          </a:r>
        </a:p>
        <a:p>
          <a:pPr algn="ctr">
            <a:spcAft>
              <a:spcPts val="0"/>
            </a:spcAft>
          </a:pPr>
          <a:r>
            <a:rPr lang="en-US" sz="2800" baseline="0" dirty="0"/>
            <a:t>Feminist</a:t>
          </a:r>
        </a:p>
      </dgm:t>
      <dgm:extLst>
        <a:ext uri="{E40237B7-FDA0-4F09-8148-C483321AD2D9}">
          <dgm14:cNvPr xmlns:dgm14="http://schemas.microsoft.com/office/drawing/2010/diagram" id="0" name="" title="Group A title"/>
        </a:ext>
      </dgm:extLst>
    </dgm:pt>
    <dgm:pt modelId="{1C10F06D-860A-4604-A7AD-02E614FE3976}" type="parTrans" cxnId="{EBD8BE8D-6018-43E2-B081-034BB5656EB6}">
      <dgm:prSet/>
      <dgm:spPr/>
      <dgm:t>
        <a:bodyPr/>
        <a:lstStyle/>
        <a:p>
          <a:endParaRPr lang="en-US"/>
        </a:p>
      </dgm:t>
    </dgm:pt>
    <dgm:pt modelId="{43C18EFF-81FC-4D70-8C6B-E95FF3730413}" type="sibTrans" cxnId="{EBD8BE8D-6018-43E2-B081-034BB5656EB6}">
      <dgm:prSet/>
      <dgm:spPr/>
      <dgm:t>
        <a:bodyPr/>
        <a:lstStyle/>
        <a:p>
          <a:endParaRPr lang="en-US"/>
        </a:p>
      </dgm:t>
    </dgm:pt>
    <dgm:pt modelId="{EFF2750D-B4B3-474C-8B62-8B638DC31F7E}">
      <dgm:prSet phldrT="[Text]" custT="1"/>
      <dgm:spPr/>
      <dgm:t>
        <a:bodyPr/>
        <a:lstStyle/>
        <a:p>
          <a:r>
            <a:rPr lang="en-US" sz="2400" dirty="0"/>
            <a:t>Without God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A"/>
        </a:ext>
      </dgm:extLst>
    </dgm:pt>
    <dgm:pt modelId="{AEBC78E6-CDDC-4C8F-A157-3C51E907FACD}" type="parTrans" cxnId="{A058DDA2-48CA-4E5B-B389-F71A59C262B0}">
      <dgm:prSet/>
      <dgm:spPr/>
      <dgm:t>
        <a:bodyPr/>
        <a:lstStyle/>
        <a:p>
          <a:endParaRPr lang="en-US"/>
        </a:p>
      </dgm:t>
    </dgm:pt>
    <dgm:pt modelId="{75C067D7-FCD2-4969-8F27-4BBDA88E75ED}" type="sibTrans" cxnId="{A058DDA2-48CA-4E5B-B389-F71A59C262B0}">
      <dgm:prSet/>
      <dgm:spPr/>
      <dgm:t>
        <a:bodyPr/>
        <a:lstStyle/>
        <a:p>
          <a:endParaRPr lang="en-US"/>
        </a:p>
      </dgm:t>
    </dgm:pt>
    <dgm:pt modelId="{3929B1E1-4BC4-4C73-ABE8-27CEF96A3652}">
      <dgm:prSet phldrT="[Text]" custT="1"/>
      <dgm:spPr/>
      <dgm:t>
        <a:bodyPr lIns="91440" tIns="91440" rIns="91440" bIns="91440"/>
        <a:lstStyle/>
        <a:p>
          <a:pPr>
            <a:spcAft>
              <a:spcPts val="0"/>
            </a:spcAft>
          </a:pPr>
          <a:r>
            <a:rPr lang="en-US" sz="2800" dirty="0"/>
            <a:t>Goddess Feminist</a:t>
          </a:r>
        </a:p>
      </dgm:t>
      <dgm:extLst>
        <a:ext uri="{E40237B7-FDA0-4F09-8148-C483321AD2D9}">
          <dgm14:cNvPr xmlns:dgm14="http://schemas.microsoft.com/office/drawing/2010/diagram" id="0" name="" title="Group B title"/>
        </a:ext>
      </dgm:extLst>
    </dgm:pt>
    <dgm:pt modelId="{F356CC76-9117-4B79-A270-BBBAFD3E9C79}" type="parTrans" cxnId="{1339090C-9A95-4C05-841C-FA3AF987601B}">
      <dgm:prSet/>
      <dgm:spPr/>
      <dgm:t>
        <a:bodyPr/>
        <a:lstStyle/>
        <a:p>
          <a:endParaRPr lang="en-US"/>
        </a:p>
      </dgm:t>
    </dgm:pt>
    <dgm:pt modelId="{19BA0C22-38BB-4E9F-89D5-0FF5FF9F12CE}" type="sibTrans" cxnId="{1339090C-9A95-4C05-841C-FA3AF987601B}">
      <dgm:prSet/>
      <dgm:spPr/>
      <dgm:t>
        <a:bodyPr/>
        <a:lstStyle/>
        <a:p>
          <a:endParaRPr lang="en-US"/>
        </a:p>
      </dgm:t>
    </dgm:pt>
    <dgm:pt modelId="{99E0600D-9954-43F4-8926-13B8777FAAA1}">
      <dgm:prSet phldrT="[Text]" custT="1"/>
      <dgm:spPr/>
      <dgm:t>
        <a:bodyPr/>
        <a:lstStyle/>
        <a:p>
          <a:r>
            <a:rPr lang="en-US" sz="2400" dirty="0"/>
            <a:t>Nature worship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B"/>
        </a:ext>
      </dgm:extLst>
    </dgm:pt>
    <dgm:pt modelId="{BE23F476-2C5C-42ED-BF2B-CD5FC7ADDDF6}" type="parTrans" cxnId="{09FCCB9D-A30A-4326-970E-26252D39327F}">
      <dgm:prSet/>
      <dgm:spPr/>
      <dgm:t>
        <a:bodyPr/>
        <a:lstStyle/>
        <a:p>
          <a:endParaRPr lang="en-US"/>
        </a:p>
      </dgm:t>
    </dgm:pt>
    <dgm:pt modelId="{C44937DC-4907-4769-AA8B-1B3E7391D7B0}" type="sibTrans" cxnId="{09FCCB9D-A30A-4326-970E-26252D39327F}">
      <dgm:prSet/>
      <dgm:spPr/>
      <dgm:t>
        <a:bodyPr/>
        <a:lstStyle/>
        <a:p>
          <a:endParaRPr lang="en-US"/>
        </a:p>
      </dgm:t>
    </dgm:pt>
    <dgm:pt modelId="{60CDF8D0-D4FC-4467-A51E-79C5A58B0B2C}">
      <dgm:prSet phldrT="[Text]" custT="1"/>
      <dgm:spPr/>
      <dgm:t>
        <a:bodyPr lIns="91440" tIns="91440" rIns="91440" bIns="91440"/>
        <a:lstStyle/>
        <a:p>
          <a:pPr algn="ctr">
            <a:spcAft>
              <a:spcPts val="0"/>
            </a:spcAft>
          </a:pPr>
          <a:r>
            <a:rPr lang="en-US" sz="2800" dirty="0"/>
            <a:t>Liberal Critical Feminist</a:t>
          </a:r>
        </a:p>
      </dgm:t>
      <dgm:extLst>
        <a:ext uri="{E40237B7-FDA0-4F09-8148-C483321AD2D9}">
          <dgm14:cNvPr xmlns:dgm14="http://schemas.microsoft.com/office/drawing/2010/diagram" id="0" name="" title="Group C title"/>
        </a:ext>
      </dgm:extLst>
    </dgm:pt>
    <dgm:pt modelId="{E12A269F-AB82-486A-9077-80F2BBBE48C2}" type="parTrans" cxnId="{2BA65DEC-E719-4ED3-8135-48349D42DD04}">
      <dgm:prSet/>
      <dgm:spPr/>
      <dgm:t>
        <a:bodyPr/>
        <a:lstStyle/>
        <a:p>
          <a:endParaRPr lang="en-US"/>
        </a:p>
      </dgm:t>
    </dgm:pt>
    <dgm:pt modelId="{3F7FD59D-A716-4310-A89A-AB6F740D9FFF}" type="sibTrans" cxnId="{2BA65DEC-E719-4ED3-8135-48349D42DD04}">
      <dgm:prSet/>
      <dgm:spPr/>
      <dgm:t>
        <a:bodyPr/>
        <a:lstStyle/>
        <a:p>
          <a:endParaRPr lang="en-US"/>
        </a:p>
      </dgm:t>
    </dgm:pt>
    <dgm:pt modelId="{54825EE2-1B65-4071-9129-E74F2079E880}">
      <dgm:prSet phldrT="[Text]"/>
      <dgm:spPr/>
      <dgm:t>
        <a:bodyPr/>
        <a:lstStyle/>
        <a:p>
          <a:endParaRPr lang="en-US" sz="2100" dirty="0"/>
        </a:p>
      </dgm:t>
      <dgm:extLst>
        <a:ext uri="{E40237B7-FDA0-4F09-8148-C483321AD2D9}">
          <dgm14:cNvPr xmlns:dgm14="http://schemas.microsoft.com/office/drawing/2010/diagram" id="0" name="" title="Task 1 and task 2 under group C"/>
        </a:ext>
      </dgm:extLst>
    </dgm:pt>
    <dgm:pt modelId="{988CFF2C-C1C9-47A7-9F87-167A16D22A0A}" type="parTrans" cxnId="{910B1C1D-E032-40B4-8292-8B754F9D4E5E}">
      <dgm:prSet/>
      <dgm:spPr/>
      <dgm:t>
        <a:bodyPr/>
        <a:lstStyle/>
        <a:p>
          <a:endParaRPr lang="en-US"/>
        </a:p>
      </dgm:t>
    </dgm:pt>
    <dgm:pt modelId="{2098E436-BEEF-4426-9B2A-9E151774E6FA}" type="sibTrans" cxnId="{910B1C1D-E032-40B4-8292-8B754F9D4E5E}">
      <dgm:prSet/>
      <dgm:spPr/>
      <dgm:t>
        <a:bodyPr/>
        <a:lstStyle/>
        <a:p>
          <a:endParaRPr lang="en-US"/>
        </a:p>
      </dgm:t>
    </dgm:pt>
    <dgm:pt modelId="{3A752AA3-E3BC-4672-B651-B55A45CCAB1F}">
      <dgm:prSet phldrT="[Text]" custT="1"/>
      <dgm:spPr/>
      <dgm:t>
        <a:bodyPr/>
        <a:lstStyle/>
        <a:p>
          <a:r>
            <a:rPr lang="en-US" sz="2400" dirty="0"/>
            <a:t>Loose regard for Scripture</a:t>
          </a:r>
        </a:p>
      </dgm:t>
    </dgm:pt>
    <dgm:pt modelId="{C5983856-2767-4DAF-BA42-CB1E09883F52}" type="parTrans" cxnId="{FAE81242-CF21-46F8-9432-A505F9255816}">
      <dgm:prSet/>
      <dgm:spPr/>
      <dgm:t>
        <a:bodyPr/>
        <a:lstStyle/>
        <a:p>
          <a:endParaRPr lang="en-US"/>
        </a:p>
      </dgm:t>
    </dgm:pt>
    <dgm:pt modelId="{670EB4D7-8689-423E-B50E-8565E1D57AC9}" type="sibTrans" cxnId="{FAE81242-CF21-46F8-9432-A505F9255816}">
      <dgm:prSet/>
      <dgm:spPr/>
      <dgm:t>
        <a:bodyPr/>
        <a:lstStyle/>
        <a:p>
          <a:endParaRPr lang="en-US"/>
        </a:p>
      </dgm:t>
    </dgm:pt>
    <dgm:pt modelId="{D9339EBD-06BA-4C5F-AE28-1B5A4D583BC4}">
      <dgm:prSet phldrT="[Text]" custT="1"/>
      <dgm:spPr/>
      <dgm:t>
        <a:bodyPr lIns="91440" tIns="91440" rIns="91440" bIns="91440"/>
        <a:lstStyle/>
        <a:p>
          <a:pPr>
            <a:spcAft>
              <a:spcPts val="0"/>
            </a:spcAft>
          </a:pPr>
          <a:r>
            <a:rPr lang="en-US" sz="2800" dirty="0"/>
            <a:t>Biblical Feminist</a:t>
          </a:r>
        </a:p>
      </dgm:t>
      <dgm:extLst>
        <a:ext uri="{E40237B7-FDA0-4F09-8148-C483321AD2D9}">
          <dgm14:cNvPr xmlns:dgm14="http://schemas.microsoft.com/office/drawing/2010/diagram" id="0" name="" title="Group D title"/>
        </a:ext>
      </dgm:extLst>
    </dgm:pt>
    <dgm:pt modelId="{B1EFD117-29F2-4066-9B00-0019297912D0}" type="parTrans" cxnId="{E771CA49-0507-4DB4-A5A3-16063BCEF6E4}">
      <dgm:prSet/>
      <dgm:spPr/>
      <dgm:t>
        <a:bodyPr/>
        <a:lstStyle/>
        <a:p>
          <a:endParaRPr lang="en-US"/>
        </a:p>
      </dgm:t>
    </dgm:pt>
    <dgm:pt modelId="{EBE3D870-6FCF-4B1D-BC5A-AFAB8EE05378}" type="sibTrans" cxnId="{E771CA49-0507-4DB4-A5A3-16063BCEF6E4}">
      <dgm:prSet/>
      <dgm:spPr/>
      <dgm:t>
        <a:bodyPr/>
        <a:lstStyle/>
        <a:p>
          <a:endParaRPr lang="en-US"/>
        </a:p>
      </dgm:t>
    </dgm:pt>
    <dgm:pt modelId="{B2AB27E4-FB41-42CB-A099-8EA4767C5084}">
      <dgm:prSet phldrT="[Text]" custT="1"/>
      <dgm:spPr/>
      <dgm:t>
        <a:bodyPr/>
        <a:lstStyle/>
        <a:p>
          <a:r>
            <a:rPr lang="en-US" sz="2400" dirty="0"/>
            <a:t>Inspiration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D"/>
        </a:ext>
      </dgm:extLst>
    </dgm:pt>
    <dgm:pt modelId="{50705557-B3BD-43E1-9C6D-66B5E16EA32E}" type="parTrans" cxnId="{8A9051C5-9258-4D40-A38B-EB228F858E1A}">
      <dgm:prSet/>
      <dgm:spPr/>
      <dgm:t>
        <a:bodyPr/>
        <a:lstStyle/>
        <a:p>
          <a:endParaRPr lang="en-US"/>
        </a:p>
      </dgm:t>
    </dgm:pt>
    <dgm:pt modelId="{13C97A91-1DD6-4B61-8377-F2F677C430B1}" type="sibTrans" cxnId="{8A9051C5-9258-4D40-A38B-EB228F858E1A}">
      <dgm:prSet/>
      <dgm:spPr/>
      <dgm:t>
        <a:bodyPr/>
        <a:lstStyle/>
        <a:p>
          <a:endParaRPr lang="en-US"/>
        </a:p>
      </dgm:t>
    </dgm:pt>
    <dgm:pt modelId="{6C0CE0D5-8BA3-4E46-AB27-78B60E751943}">
      <dgm:prSet phldrT="[Text]" custT="1"/>
      <dgm:spPr/>
      <dgm:t>
        <a:bodyPr/>
        <a:lstStyle/>
        <a:p>
          <a:r>
            <a:rPr lang="en-US" sz="2400" dirty="0"/>
            <a:t>Wiccans and Druids</a:t>
          </a:r>
        </a:p>
      </dgm:t>
    </dgm:pt>
    <dgm:pt modelId="{CC4DB68B-BD7A-40B8-ACFD-E7CA010219CC}" type="parTrans" cxnId="{625FA511-F496-4F32-9B0C-CE0FF91B2930}">
      <dgm:prSet/>
      <dgm:spPr/>
      <dgm:t>
        <a:bodyPr/>
        <a:lstStyle/>
        <a:p>
          <a:endParaRPr lang="en-US"/>
        </a:p>
      </dgm:t>
    </dgm:pt>
    <dgm:pt modelId="{7C52F1E9-63A2-4416-8C86-C672CAA578D1}" type="sibTrans" cxnId="{625FA511-F496-4F32-9B0C-CE0FF91B2930}">
      <dgm:prSet/>
      <dgm:spPr/>
      <dgm:t>
        <a:bodyPr/>
        <a:lstStyle/>
        <a:p>
          <a:endParaRPr lang="en-US"/>
        </a:p>
      </dgm:t>
    </dgm:pt>
    <dgm:pt modelId="{BACAD0E5-3329-449D-A7A1-AF5C54134D14}">
      <dgm:prSet phldrT="[Text]" custT="1"/>
      <dgm:spPr/>
      <dgm:t>
        <a:bodyPr/>
        <a:lstStyle/>
        <a:p>
          <a:r>
            <a:rPr lang="en-US" sz="2400" dirty="0"/>
            <a:t>Men have mis-defined</a:t>
          </a:r>
        </a:p>
      </dgm:t>
    </dgm:pt>
    <dgm:pt modelId="{FC2A0AD7-4700-4A5A-B629-25C602832C64}" type="parTrans" cxnId="{93F6E63A-A381-4BA8-A160-5AAE27F138A2}">
      <dgm:prSet/>
      <dgm:spPr/>
      <dgm:t>
        <a:bodyPr/>
        <a:lstStyle/>
        <a:p>
          <a:endParaRPr lang="en-US"/>
        </a:p>
      </dgm:t>
    </dgm:pt>
    <dgm:pt modelId="{6B6C7ED8-3594-4221-85E4-530ABE4EB1A0}" type="sibTrans" cxnId="{93F6E63A-A381-4BA8-A160-5AAE27F138A2}">
      <dgm:prSet/>
      <dgm:spPr/>
      <dgm:t>
        <a:bodyPr/>
        <a:lstStyle/>
        <a:p>
          <a:endParaRPr lang="en-US"/>
        </a:p>
      </dgm:t>
    </dgm:pt>
    <dgm:pt modelId="{676728F8-235C-4F7F-856C-D75A26696E7B}">
      <dgm:prSet phldrT="[Text]" custT="1"/>
      <dgm:spPr/>
      <dgm:t>
        <a:bodyPr/>
        <a:lstStyle/>
        <a:p>
          <a:r>
            <a:rPr lang="en-US" sz="2400" dirty="0"/>
            <a:t>Usually superior</a:t>
          </a:r>
        </a:p>
      </dgm:t>
    </dgm:pt>
    <dgm:pt modelId="{16DF5BF9-541E-4C5C-B20E-95D17C5E644D}" type="parTrans" cxnId="{26682CC9-CE32-4A4A-B06B-FD18EDE7F5F2}">
      <dgm:prSet/>
      <dgm:spPr/>
    </dgm:pt>
    <dgm:pt modelId="{3B786C9E-4940-47B4-B52F-AAE9CAE13DD3}" type="sibTrans" cxnId="{26682CC9-CE32-4A4A-B06B-FD18EDE7F5F2}">
      <dgm:prSet/>
      <dgm:spPr/>
    </dgm:pt>
    <dgm:pt modelId="{4A4689FF-1AD8-47FE-A3D7-AB163334256A}" type="pres">
      <dgm:prSet presAssocID="{3F442EA2-39BA-4C9A-AD59-755D4917D53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7D1BE536-1524-4F1E-8279-2E337A3E001B}" type="pres">
      <dgm:prSet presAssocID="{3F442EA2-39BA-4C9A-AD59-755D4917D532}" presName="children" presStyleCnt="0"/>
      <dgm:spPr/>
    </dgm:pt>
    <dgm:pt modelId="{FC30FC85-C46F-401D-9210-FFE7FD8D7D6C}" type="pres">
      <dgm:prSet presAssocID="{3F442EA2-39BA-4C9A-AD59-755D4917D532}" presName="child1group" presStyleCnt="0"/>
      <dgm:spPr/>
    </dgm:pt>
    <dgm:pt modelId="{5F294424-128F-4F49-A947-AE61973EAE00}" type="pres">
      <dgm:prSet presAssocID="{3F442EA2-39BA-4C9A-AD59-755D4917D532}" presName="child1" presStyleLbl="bgAcc1" presStyleIdx="0" presStyleCnt="4"/>
      <dgm:spPr/>
    </dgm:pt>
    <dgm:pt modelId="{CBCDA14D-5AEE-47A2-8093-B71CA12EEE53}" type="pres">
      <dgm:prSet presAssocID="{3F442EA2-39BA-4C9A-AD59-755D4917D532}" presName="child1Text" presStyleLbl="bgAcc1" presStyleIdx="0" presStyleCnt="4">
        <dgm:presLayoutVars>
          <dgm:bulletEnabled val="1"/>
        </dgm:presLayoutVars>
      </dgm:prSet>
      <dgm:spPr/>
    </dgm:pt>
    <dgm:pt modelId="{4668DD4C-C74F-49FF-99B6-291E8D142562}" type="pres">
      <dgm:prSet presAssocID="{3F442EA2-39BA-4C9A-AD59-755D4917D532}" presName="child2group" presStyleCnt="0"/>
      <dgm:spPr/>
    </dgm:pt>
    <dgm:pt modelId="{2B7E178D-D2B9-45A7-971B-5ACDCF619DB8}" type="pres">
      <dgm:prSet presAssocID="{3F442EA2-39BA-4C9A-AD59-755D4917D532}" presName="child2" presStyleLbl="bgAcc1" presStyleIdx="1" presStyleCnt="4"/>
      <dgm:spPr/>
    </dgm:pt>
    <dgm:pt modelId="{C464CBCE-A35B-4EFA-BE1E-2E249D734B67}" type="pres">
      <dgm:prSet presAssocID="{3F442EA2-39BA-4C9A-AD59-755D4917D532}" presName="child2Text" presStyleLbl="bgAcc1" presStyleIdx="1" presStyleCnt="4">
        <dgm:presLayoutVars>
          <dgm:bulletEnabled val="1"/>
        </dgm:presLayoutVars>
      </dgm:prSet>
      <dgm:spPr/>
    </dgm:pt>
    <dgm:pt modelId="{FF76F8AA-C054-4BE6-BCBA-A23AA7D7991D}" type="pres">
      <dgm:prSet presAssocID="{3F442EA2-39BA-4C9A-AD59-755D4917D532}" presName="child3group" presStyleCnt="0"/>
      <dgm:spPr/>
    </dgm:pt>
    <dgm:pt modelId="{7F858A0B-2BB0-410F-A358-03F7132D0C59}" type="pres">
      <dgm:prSet presAssocID="{3F442EA2-39BA-4C9A-AD59-755D4917D532}" presName="child3" presStyleLbl="bgAcc1" presStyleIdx="2" presStyleCnt="4" custLinFactNeighborY="771"/>
      <dgm:spPr/>
    </dgm:pt>
    <dgm:pt modelId="{7211D049-B987-4973-88A3-12B719D60AE9}" type="pres">
      <dgm:prSet presAssocID="{3F442EA2-39BA-4C9A-AD59-755D4917D532}" presName="child3Text" presStyleLbl="bgAcc1" presStyleIdx="2" presStyleCnt="4">
        <dgm:presLayoutVars>
          <dgm:bulletEnabled val="1"/>
        </dgm:presLayoutVars>
      </dgm:prSet>
      <dgm:spPr/>
    </dgm:pt>
    <dgm:pt modelId="{729FCC80-E58F-493B-915B-81CB95DBA265}" type="pres">
      <dgm:prSet presAssocID="{3F442EA2-39BA-4C9A-AD59-755D4917D532}" presName="child4group" presStyleCnt="0"/>
      <dgm:spPr/>
    </dgm:pt>
    <dgm:pt modelId="{70FB8B28-4F62-4D1E-9753-45B29BD7208F}" type="pres">
      <dgm:prSet presAssocID="{3F442EA2-39BA-4C9A-AD59-755D4917D532}" presName="child4" presStyleLbl="bgAcc1" presStyleIdx="3" presStyleCnt="4"/>
      <dgm:spPr/>
    </dgm:pt>
    <dgm:pt modelId="{A2109B93-2746-4853-8757-B67EC4D87349}" type="pres">
      <dgm:prSet presAssocID="{3F442EA2-39BA-4C9A-AD59-755D4917D532}" presName="child4Text" presStyleLbl="bgAcc1" presStyleIdx="3" presStyleCnt="4">
        <dgm:presLayoutVars>
          <dgm:bulletEnabled val="1"/>
        </dgm:presLayoutVars>
      </dgm:prSet>
      <dgm:spPr/>
    </dgm:pt>
    <dgm:pt modelId="{82A2F169-6804-4400-8469-E8C27799A984}" type="pres">
      <dgm:prSet presAssocID="{3F442EA2-39BA-4C9A-AD59-755D4917D532}" presName="childPlaceholder" presStyleCnt="0"/>
      <dgm:spPr/>
    </dgm:pt>
    <dgm:pt modelId="{D417759D-00A5-43BD-8D7D-CA7159B2DDC0}" type="pres">
      <dgm:prSet presAssocID="{3F442EA2-39BA-4C9A-AD59-755D4917D532}" presName="circle" presStyleCnt="0"/>
      <dgm:spPr/>
    </dgm:pt>
    <dgm:pt modelId="{D8D2586A-3166-43FC-936A-5541FDB4A7FD}" type="pres">
      <dgm:prSet presAssocID="{3F442EA2-39BA-4C9A-AD59-755D4917D532}" presName="quadrant1" presStyleLbl="node1" presStyleIdx="0" presStyleCnt="4" custLinFactNeighborY="932">
        <dgm:presLayoutVars>
          <dgm:chMax val="1"/>
          <dgm:bulletEnabled val="1"/>
        </dgm:presLayoutVars>
      </dgm:prSet>
      <dgm:spPr/>
    </dgm:pt>
    <dgm:pt modelId="{9545ED95-F510-4B44-85DB-C0CC48BFB181}" type="pres">
      <dgm:prSet presAssocID="{3F442EA2-39BA-4C9A-AD59-755D4917D532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49BA61B3-9627-4C11-A21B-B127063AFCA8}" type="pres">
      <dgm:prSet presAssocID="{3F442EA2-39BA-4C9A-AD59-755D4917D532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D50D1F1D-B5AC-43F9-9F8B-397D80CFC0BD}" type="pres">
      <dgm:prSet presAssocID="{3F442EA2-39BA-4C9A-AD59-755D4917D532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40FB2119-8D51-4032-87E3-4FAED781E2B8}" type="pres">
      <dgm:prSet presAssocID="{3F442EA2-39BA-4C9A-AD59-755D4917D532}" presName="quadrantPlaceholder" presStyleCnt="0"/>
      <dgm:spPr/>
    </dgm:pt>
    <dgm:pt modelId="{FCA88EAA-36C5-478E-95E4-724920FABFE8}" type="pres">
      <dgm:prSet presAssocID="{3F442EA2-39BA-4C9A-AD59-755D4917D532}" presName="center1" presStyleLbl="fgShp" presStyleIdx="0" presStyleCnt="2"/>
      <dgm:spPr/>
      <dgm:extLst>
        <a:ext uri="{E40237B7-FDA0-4F09-8148-C483321AD2D9}">
          <dgm14:cNvPr xmlns:dgm14="http://schemas.microsoft.com/office/drawing/2010/diagram" id="0" name="" title="Arrow pointing from Group A to Group B"/>
        </a:ext>
      </dgm:extLst>
    </dgm:pt>
    <dgm:pt modelId="{C38EF9AB-AD1F-4BBA-9BD6-D73C6F715F30}" type="pres">
      <dgm:prSet presAssocID="{3F442EA2-39BA-4C9A-AD59-755D4917D532}" presName="center2" presStyleLbl="fgShp" presStyleIdx="1" presStyleCnt="2"/>
      <dgm:spPr/>
      <dgm:extLst>
        <a:ext uri="{E40237B7-FDA0-4F09-8148-C483321AD2D9}">
          <dgm14:cNvPr xmlns:dgm14="http://schemas.microsoft.com/office/drawing/2010/diagram" id="0" name="" title="Arrow pointing from Group C to Group D"/>
        </a:ext>
      </dgm:extLst>
    </dgm:pt>
  </dgm:ptLst>
  <dgm:cxnLst>
    <dgm:cxn modelId="{E63FCB00-2933-440C-AEA9-9B09F709EE7F}" type="presOf" srcId="{54825EE2-1B65-4071-9129-E74F2079E880}" destId="{7F858A0B-2BB0-410F-A358-03F7132D0C59}" srcOrd="0" destOrd="0" presId="urn:microsoft.com/office/officeart/2005/8/layout/cycle4"/>
    <dgm:cxn modelId="{784E3809-7DCF-462C-A6C9-D405E392A188}" type="presOf" srcId="{3A752AA3-E3BC-4672-B651-B55A45CCAB1F}" destId="{7211D049-B987-4973-88A3-12B719D60AE9}" srcOrd="1" destOrd="1" presId="urn:microsoft.com/office/officeart/2005/8/layout/cycle4"/>
    <dgm:cxn modelId="{1339090C-9A95-4C05-841C-FA3AF987601B}" srcId="{3F442EA2-39BA-4C9A-AD59-755D4917D532}" destId="{3929B1E1-4BC4-4C73-ABE8-27CEF96A3652}" srcOrd="1" destOrd="0" parTransId="{F356CC76-9117-4B79-A270-BBBAFD3E9C79}" sibTransId="{19BA0C22-38BB-4E9F-89D5-0FF5FF9F12CE}"/>
    <dgm:cxn modelId="{D2BAEF0C-5621-4EE2-A552-0D009E0C8CAE}" type="presOf" srcId="{99E0600D-9954-43F4-8926-13B8777FAAA1}" destId="{2B7E178D-D2B9-45A7-971B-5ACDCF619DB8}" srcOrd="0" destOrd="0" presId="urn:microsoft.com/office/officeart/2005/8/layout/cycle4"/>
    <dgm:cxn modelId="{625FA511-F496-4F32-9B0C-CE0FF91B2930}" srcId="{3929B1E1-4BC4-4C73-ABE8-27CEF96A3652}" destId="{6C0CE0D5-8BA3-4E46-AB27-78B60E751943}" srcOrd="1" destOrd="0" parTransId="{CC4DB68B-BD7A-40B8-ACFD-E7CA010219CC}" sibTransId="{7C52F1E9-63A2-4416-8C86-C672CAA578D1}"/>
    <dgm:cxn modelId="{910B1C1D-E032-40B4-8292-8B754F9D4E5E}" srcId="{60CDF8D0-D4FC-4467-A51E-79C5A58B0B2C}" destId="{54825EE2-1B65-4071-9129-E74F2079E880}" srcOrd="0" destOrd="0" parTransId="{988CFF2C-C1C9-47A7-9F87-167A16D22A0A}" sibTransId="{2098E436-BEEF-4426-9B2A-9E151774E6FA}"/>
    <dgm:cxn modelId="{7FC1542F-0163-4A71-BBE2-68509AB74625}" type="presOf" srcId="{6C0CE0D5-8BA3-4E46-AB27-78B60E751943}" destId="{C464CBCE-A35B-4EFA-BE1E-2E249D734B67}" srcOrd="1" destOrd="1" presId="urn:microsoft.com/office/officeart/2005/8/layout/cycle4"/>
    <dgm:cxn modelId="{BE790535-7553-4C41-9CC9-89A85EBB6937}" type="presOf" srcId="{3A752AA3-E3BC-4672-B651-B55A45CCAB1F}" destId="{7F858A0B-2BB0-410F-A358-03F7132D0C59}" srcOrd="0" destOrd="1" presId="urn:microsoft.com/office/officeart/2005/8/layout/cycle4"/>
    <dgm:cxn modelId="{93F6E63A-A381-4BA8-A160-5AAE27F138A2}" srcId="{D9339EBD-06BA-4C5F-AE28-1B5A4D583BC4}" destId="{BACAD0E5-3329-449D-A7A1-AF5C54134D14}" srcOrd="1" destOrd="0" parTransId="{FC2A0AD7-4700-4A5A-B629-25C602832C64}" sibTransId="{6B6C7ED8-3594-4221-85E4-530ABE4EB1A0}"/>
    <dgm:cxn modelId="{C92AB840-4EA2-406D-93F4-A68A81F77B35}" type="presOf" srcId="{676728F8-235C-4F7F-856C-D75A26696E7B}" destId="{CBCDA14D-5AEE-47A2-8093-B71CA12EEE53}" srcOrd="1" destOrd="1" presId="urn:microsoft.com/office/officeart/2005/8/layout/cycle4"/>
    <dgm:cxn modelId="{EBE60F5C-8E60-4DEF-B4C5-9722E19E636C}" type="presOf" srcId="{EFF2750D-B4B3-474C-8B62-8B638DC31F7E}" destId="{5F294424-128F-4F49-A947-AE61973EAE00}" srcOrd="0" destOrd="0" presId="urn:microsoft.com/office/officeart/2005/8/layout/cycle4"/>
    <dgm:cxn modelId="{6CBCF15E-3B9D-486E-84A2-1237B58468E5}" type="presOf" srcId="{B2AB27E4-FB41-42CB-A099-8EA4767C5084}" destId="{70FB8B28-4F62-4D1E-9753-45B29BD7208F}" srcOrd="0" destOrd="0" presId="urn:microsoft.com/office/officeart/2005/8/layout/cycle4"/>
    <dgm:cxn modelId="{72C8785F-5AFD-4F22-BDB5-E2B984078D22}" type="presOf" srcId="{3929B1E1-4BC4-4C73-ABE8-27CEF96A3652}" destId="{9545ED95-F510-4B44-85DB-C0CC48BFB181}" srcOrd="0" destOrd="0" presId="urn:microsoft.com/office/officeart/2005/8/layout/cycle4"/>
    <dgm:cxn modelId="{FAE81242-CF21-46F8-9432-A505F9255816}" srcId="{60CDF8D0-D4FC-4467-A51E-79C5A58B0B2C}" destId="{3A752AA3-E3BC-4672-B651-B55A45CCAB1F}" srcOrd="1" destOrd="0" parTransId="{C5983856-2767-4DAF-BA42-CB1E09883F52}" sibTransId="{670EB4D7-8689-423E-B50E-8565E1D57AC9}"/>
    <dgm:cxn modelId="{FCDF0E67-B8B4-4147-A4CE-FDC2E4431EED}" type="presOf" srcId="{4DF9FE7B-F642-4898-A360-D4E3814E1A3D}" destId="{D8D2586A-3166-43FC-936A-5541FDB4A7FD}" srcOrd="0" destOrd="0" presId="urn:microsoft.com/office/officeart/2005/8/layout/cycle4"/>
    <dgm:cxn modelId="{E771CA49-0507-4DB4-A5A3-16063BCEF6E4}" srcId="{3F442EA2-39BA-4C9A-AD59-755D4917D532}" destId="{D9339EBD-06BA-4C5F-AE28-1B5A4D583BC4}" srcOrd="3" destOrd="0" parTransId="{B1EFD117-29F2-4066-9B00-0019297912D0}" sibTransId="{EBE3D870-6FCF-4B1D-BC5A-AFAB8EE05378}"/>
    <dgm:cxn modelId="{88A99F4D-C5CC-462A-A038-6D70C92085C4}" type="presOf" srcId="{BACAD0E5-3329-449D-A7A1-AF5C54134D14}" destId="{A2109B93-2746-4853-8757-B67EC4D87349}" srcOrd="1" destOrd="1" presId="urn:microsoft.com/office/officeart/2005/8/layout/cycle4"/>
    <dgm:cxn modelId="{D9DFDC50-D0C1-405A-8656-753637798F66}" type="presOf" srcId="{D9339EBD-06BA-4C5F-AE28-1B5A4D583BC4}" destId="{D50D1F1D-B5AC-43F9-9F8B-397D80CFC0BD}" srcOrd="0" destOrd="0" presId="urn:microsoft.com/office/officeart/2005/8/layout/cycle4"/>
    <dgm:cxn modelId="{6DA86587-E2F7-4AA9-AA7C-DF0C587C024A}" type="presOf" srcId="{99E0600D-9954-43F4-8926-13B8777FAAA1}" destId="{C464CBCE-A35B-4EFA-BE1E-2E249D734B67}" srcOrd="1" destOrd="0" presId="urn:microsoft.com/office/officeart/2005/8/layout/cycle4"/>
    <dgm:cxn modelId="{EBD8BE8D-6018-43E2-B081-034BB5656EB6}" srcId="{3F442EA2-39BA-4C9A-AD59-755D4917D532}" destId="{4DF9FE7B-F642-4898-A360-D4E3814E1A3D}" srcOrd="0" destOrd="0" parTransId="{1C10F06D-860A-4604-A7AD-02E614FE3976}" sibTransId="{43C18EFF-81FC-4D70-8C6B-E95FF3730413}"/>
    <dgm:cxn modelId="{DF58128E-61C8-4992-BEE2-F7C060CD94EE}" type="presOf" srcId="{60CDF8D0-D4FC-4467-A51E-79C5A58B0B2C}" destId="{49BA61B3-9627-4C11-A21B-B127063AFCA8}" srcOrd="0" destOrd="0" presId="urn:microsoft.com/office/officeart/2005/8/layout/cycle4"/>
    <dgm:cxn modelId="{09FCCB9D-A30A-4326-970E-26252D39327F}" srcId="{3929B1E1-4BC4-4C73-ABE8-27CEF96A3652}" destId="{99E0600D-9954-43F4-8926-13B8777FAAA1}" srcOrd="0" destOrd="0" parTransId="{BE23F476-2C5C-42ED-BF2B-CD5FC7ADDDF6}" sibTransId="{C44937DC-4907-4769-AA8B-1B3E7391D7B0}"/>
    <dgm:cxn modelId="{A058DDA2-48CA-4E5B-B389-F71A59C262B0}" srcId="{4DF9FE7B-F642-4898-A360-D4E3814E1A3D}" destId="{EFF2750D-B4B3-474C-8B62-8B638DC31F7E}" srcOrd="0" destOrd="0" parTransId="{AEBC78E6-CDDC-4C8F-A157-3C51E907FACD}" sibTransId="{75C067D7-FCD2-4969-8F27-4BBDA88E75ED}"/>
    <dgm:cxn modelId="{DB61C8AC-CCAB-49C4-A7F8-DF8D85BC1951}" type="presOf" srcId="{676728F8-235C-4F7F-856C-D75A26696E7B}" destId="{5F294424-128F-4F49-A947-AE61973EAE00}" srcOrd="0" destOrd="1" presId="urn:microsoft.com/office/officeart/2005/8/layout/cycle4"/>
    <dgm:cxn modelId="{A48987B0-518D-4CBC-85DF-89A72074B6E9}" type="presOf" srcId="{54825EE2-1B65-4071-9129-E74F2079E880}" destId="{7211D049-B987-4973-88A3-12B719D60AE9}" srcOrd="1" destOrd="0" presId="urn:microsoft.com/office/officeart/2005/8/layout/cycle4"/>
    <dgm:cxn modelId="{8A9051C5-9258-4D40-A38B-EB228F858E1A}" srcId="{D9339EBD-06BA-4C5F-AE28-1B5A4D583BC4}" destId="{B2AB27E4-FB41-42CB-A099-8EA4767C5084}" srcOrd="0" destOrd="0" parTransId="{50705557-B3BD-43E1-9C6D-66B5E16EA32E}" sibTransId="{13C97A91-1DD6-4B61-8377-F2F677C430B1}"/>
    <dgm:cxn modelId="{90093FC6-106B-40B8-B2D8-BDC679A6E175}" type="presOf" srcId="{3F442EA2-39BA-4C9A-AD59-755D4917D532}" destId="{4A4689FF-1AD8-47FE-A3D7-AB163334256A}" srcOrd="0" destOrd="0" presId="urn:microsoft.com/office/officeart/2005/8/layout/cycle4"/>
    <dgm:cxn modelId="{26682CC9-CE32-4A4A-B06B-FD18EDE7F5F2}" srcId="{4DF9FE7B-F642-4898-A360-D4E3814E1A3D}" destId="{676728F8-235C-4F7F-856C-D75A26696E7B}" srcOrd="1" destOrd="0" parTransId="{16DF5BF9-541E-4C5C-B20E-95D17C5E644D}" sibTransId="{3B786C9E-4940-47B4-B52F-AAE9CAE13DD3}"/>
    <dgm:cxn modelId="{EB7B5ACA-4C5A-4C1B-9F66-4DC9CD522470}" type="presOf" srcId="{BACAD0E5-3329-449D-A7A1-AF5C54134D14}" destId="{70FB8B28-4F62-4D1E-9753-45B29BD7208F}" srcOrd="0" destOrd="1" presId="urn:microsoft.com/office/officeart/2005/8/layout/cycle4"/>
    <dgm:cxn modelId="{5BEF72D4-B67C-4436-826D-9FD5A3A96E16}" type="presOf" srcId="{6C0CE0D5-8BA3-4E46-AB27-78B60E751943}" destId="{2B7E178D-D2B9-45A7-971B-5ACDCF619DB8}" srcOrd="0" destOrd="1" presId="urn:microsoft.com/office/officeart/2005/8/layout/cycle4"/>
    <dgm:cxn modelId="{362EEAE1-FE17-4A9D-976B-2C76A93C63B2}" type="presOf" srcId="{EFF2750D-B4B3-474C-8B62-8B638DC31F7E}" destId="{CBCDA14D-5AEE-47A2-8093-B71CA12EEE53}" srcOrd="1" destOrd="0" presId="urn:microsoft.com/office/officeart/2005/8/layout/cycle4"/>
    <dgm:cxn modelId="{2BA65DEC-E719-4ED3-8135-48349D42DD04}" srcId="{3F442EA2-39BA-4C9A-AD59-755D4917D532}" destId="{60CDF8D0-D4FC-4467-A51E-79C5A58B0B2C}" srcOrd="2" destOrd="0" parTransId="{E12A269F-AB82-486A-9077-80F2BBBE48C2}" sibTransId="{3F7FD59D-A716-4310-A89A-AB6F740D9FFF}"/>
    <dgm:cxn modelId="{E82834FB-907E-4D70-A25B-6AF1AD429C04}" type="presOf" srcId="{B2AB27E4-FB41-42CB-A099-8EA4767C5084}" destId="{A2109B93-2746-4853-8757-B67EC4D87349}" srcOrd="1" destOrd="0" presId="urn:microsoft.com/office/officeart/2005/8/layout/cycle4"/>
    <dgm:cxn modelId="{8CA4CBC5-30D7-40F4-93E2-B729D6727269}" type="presParOf" srcId="{4A4689FF-1AD8-47FE-A3D7-AB163334256A}" destId="{7D1BE536-1524-4F1E-8279-2E337A3E001B}" srcOrd="0" destOrd="0" presId="urn:microsoft.com/office/officeart/2005/8/layout/cycle4"/>
    <dgm:cxn modelId="{D73B3935-2017-46CD-9188-071AD8CFE71C}" type="presParOf" srcId="{7D1BE536-1524-4F1E-8279-2E337A3E001B}" destId="{FC30FC85-C46F-401D-9210-FFE7FD8D7D6C}" srcOrd="0" destOrd="0" presId="urn:microsoft.com/office/officeart/2005/8/layout/cycle4"/>
    <dgm:cxn modelId="{A7596D1B-573A-4C33-ABFF-E89F79A024E6}" type="presParOf" srcId="{FC30FC85-C46F-401D-9210-FFE7FD8D7D6C}" destId="{5F294424-128F-4F49-A947-AE61973EAE00}" srcOrd="0" destOrd="0" presId="urn:microsoft.com/office/officeart/2005/8/layout/cycle4"/>
    <dgm:cxn modelId="{4C64A786-2101-465F-BA2A-D4C359852A69}" type="presParOf" srcId="{FC30FC85-C46F-401D-9210-FFE7FD8D7D6C}" destId="{CBCDA14D-5AEE-47A2-8093-B71CA12EEE53}" srcOrd="1" destOrd="0" presId="urn:microsoft.com/office/officeart/2005/8/layout/cycle4"/>
    <dgm:cxn modelId="{89AC0F46-EEC9-40F9-9A64-3FFC941F321C}" type="presParOf" srcId="{7D1BE536-1524-4F1E-8279-2E337A3E001B}" destId="{4668DD4C-C74F-49FF-99B6-291E8D142562}" srcOrd="1" destOrd="0" presId="urn:microsoft.com/office/officeart/2005/8/layout/cycle4"/>
    <dgm:cxn modelId="{DADBC15D-CE1E-4552-8D53-890E4808967B}" type="presParOf" srcId="{4668DD4C-C74F-49FF-99B6-291E8D142562}" destId="{2B7E178D-D2B9-45A7-971B-5ACDCF619DB8}" srcOrd="0" destOrd="0" presId="urn:microsoft.com/office/officeart/2005/8/layout/cycle4"/>
    <dgm:cxn modelId="{D1CEEE68-12AC-4718-8764-9866F2A4FCA7}" type="presParOf" srcId="{4668DD4C-C74F-49FF-99B6-291E8D142562}" destId="{C464CBCE-A35B-4EFA-BE1E-2E249D734B67}" srcOrd="1" destOrd="0" presId="urn:microsoft.com/office/officeart/2005/8/layout/cycle4"/>
    <dgm:cxn modelId="{9BC83F88-F948-4DB9-8243-802BB105C4E9}" type="presParOf" srcId="{7D1BE536-1524-4F1E-8279-2E337A3E001B}" destId="{FF76F8AA-C054-4BE6-BCBA-A23AA7D7991D}" srcOrd="2" destOrd="0" presId="urn:microsoft.com/office/officeart/2005/8/layout/cycle4"/>
    <dgm:cxn modelId="{578E3240-8E2A-4099-A068-DF19697C39B9}" type="presParOf" srcId="{FF76F8AA-C054-4BE6-BCBA-A23AA7D7991D}" destId="{7F858A0B-2BB0-410F-A358-03F7132D0C59}" srcOrd="0" destOrd="0" presId="urn:microsoft.com/office/officeart/2005/8/layout/cycle4"/>
    <dgm:cxn modelId="{4AAA0BB6-083D-4906-95EF-6C96BD288204}" type="presParOf" srcId="{FF76F8AA-C054-4BE6-BCBA-A23AA7D7991D}" destId="{7211D049-B987-4973-88A3-12B719D60AE9}" srcOrd="1" destOrd="0" presId="urn:microsoft.com/office/officeart/2005/8/layout/cycle4"/>
    <dgm:cxn modelId="{E4D93A8B-F631-486B-90CE-6D78E1F1E226}" type="presParOf" srcId="{7D1BE536-1524-4F1E-8279-2E337A3E001B}" destId="{729FCC80-E58F-493B-915B-81CB95DBA265}" srcOrd="3" destOrd="0" presId="urn:microsoft.com/office/officeart/2005/8/layout/cycle4"/>
    <dgm:cxn modelId="{17AF54EA-8FD5-4095-BFA5-4B22EA8B31A1}" type="presParOf" srcId="{729FCC80-E58F-493B-915B-81CB95DBA265}" destId="{70FB8B28-4F62-4D1E-9753-45B29BD7208F}" srcOrd="0" destOrd="0" presId="urn:microsoft.com/office/officeart/2005/8/layout/cycle4"/>
    <dgm:cxn modelId="{C1F98CA8-B083-4645-8EB9-B33E608BEE27}" type="presParOf" srcId="{729FCC80-E58F-493B-915B-81CB95DBA265}" destId="{A2109B93-2746-4853-8757-B67EC4D87349}" srcOrd="1" destOrd="0" presId="urn:microsoft.com/office/officeart/2005/8/layout/cycle4"/>
    <dgm:cxn modelId="{B03E88F9-E9AF-4CB5-A903-4B863247CF7B}" type="presParOf" srcId="{7D1BE536-1524-4F1E-8279-2E337A3E001B}" destId="{82A2F169-6804-4400-8469-E8C27799A984}" srcOrd="4" destOrd="0" presId="urn:microsoft.com/office/officeart/2005/8/layout/cycle4"/>
    <dgm:cxn modelId="{4EAB819F-D344-4836-AD75-92349F99F884}" type="presParOf" srcId="{4A4689FF-1AD8-47FE-A3D7-AB163334256A}" destId="{D417759D-00A5-43BD-8D7D-CA7159B2DDC0}" srcOrd="1" destOrd="0" presId="urn:microsoft.com/office/officeart/2005/8/layout/cycle4"/>
    <dgm:cxn modelId="{ECD2A63E-3BA5-434B-BA23-A6C41332A961}" type="presParOf" srcId="{D417759D-00A5-43BD-8D7D-CA7159B2DDC0}" destId="{D8D2586A-3166-43FC-936A-5541FDB4A7FD}" srcOrd="0" destOrd="0" presId="urn:microsoft.com/office/officeart/2005/8/layout/cycle4"/>
    <dgm:cxn modelId="{EC205D7E-C58A-43E2-B958-0AFAC24F9FAA}" type="presParOf" srcId="{D417759D-00A5-43BD-8D7D-CA7159B2DDC0}" destId="{9545ED95-F510-4B44-85DB-C0CC48BFB181}" srcOrd="1" destOrd="0" presId="urn:microsoft.com/office/officeart/2005/8/layout/cycle4"/>
    <dgm:cxn modelId="{21AA5FB0-EA45-4FB3-9C18-3E6288E407A9}" type="presParOf" srcId="{D417759D-00A5-43BD-8D7D-CA7159B2DDC0}" destId="{49BA61B3-9627-4C11-A21B-B127063AFCA8}" srcOrd="2" destOrd="0" presId="urn:microsoft.com/office/officeart/2005/8/layout/cycle4"/>
    <dgm:cxn modelId="{BA517ACF-1FC1-40A2-897A-DA620275AF28}" type="presParOf" srcId="{D417759D-00A5-43BD-8D7D-CA7159B2DDC0}" destId="{D50D1F1D-B5AC-43F9-9F8B-397D80CFC0BD}" srcOrd="3" destOrd="0" presId="urn:microsoft.com/office/officeart/2005/8/layout/cycle4"/>
    <dgm:cxn modelId="{FCFF7BF8-0660-4B11-96C9-D5E9F67A7556}" type="presParOf" srcId="{D417759D-00A5-43BD-8D7D-CA7159B2DDC0}" destId="{40FB2119-8D51-4032-87E3-4FAED781E2B8}" srcOrd="4" destOrd="0" presId="urn:microsoft.com/office/officeart/2005/8/layout/cycle4"/>
    <dgm:cxn modelId="{788D4BF8-9C51-4EAC-908F-D2E71BFEFD75}" type="presParOf" srcId="{4A4689FF-1AD8-47FE-A3D7-AB163334256A}" destId="{FCA88EAA-36C5-478E-95E4-724920FABFE8}" srcOrd="2" destOrd="0" presId="urn:microsoft.com/office/officeart/2005/8/layout/cycle4"/>
    <dgm:cxn modelId="{E603A3F1-1B87-485D-828B-D759BCCCB28D}" type="presParOf" srcId="{4A4689FF-1AD8-47FE-A3D7-AB163334256A}" destId="{C38EF9AB-AD1F-4BBA-9BD6-D73C6F715F3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858A0B-2BB0-410F-A358-03F7132D0C59}">
      <dsp:nvSpPr>
        <dsp:cNvPr id="0" name=""/>
        <dsp:cNvSpPr/>
      </dsp:nvSpPr>
      <dsp:spPr>
        <a:xfrm>
          <a:off x="4935607" y="4477683"/>
          <a:ext cx="3025049" cy="1959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26025"/>
              <a:satOff val="-17917"/>
              <a:lumOff val="-45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1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Loose regard for Scripture</a:t>
          </a:r>
        </a:p>
      </dsp:txBody>
      <dsp:txXfrm>
        <a:off x="5886167" y="5010615"/>
        <a:ext cx="2031444" cy="1383569"/>
      </dsp:txXfrm>
    </dsp:sp>
    <dsp:sp modelId="{70FB8B28-4F62-4D1E-9753-45B29BD7208F}">
      <dsp:nvSpPr>
        <dsp:cNvPr id="0" name=""/>
        <dsp:cNvSpPr/>
      </dsp:nvSpPr>
      <dsp:spPr>
        <a:xfrm>
          <a:off x="0" y="4462575"/>
          <a:ext cx="3025049" cy="1959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Inspiration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Men have mis-defined</a:t>
          </a:r>
        </a:p>
      </dsp:txBody>
      <dsp:txXfrm>
        <a:off x="43045" y="4995507"/>
        <a:ext cx="2031444" cy="1383569"/>
      </dsp:txXfrm>
    </dsp:sp>
    <dsp:sp modelId="{2B7E178D-D2B9-45A7-971B-5ACDCF619DB8}">
      <dsp:nvSpPr>
        <dsp:cNvPr id="0" name=""/>
        <dsp:cNvSpPr/>
      </dsp:nvSpPr>
      <dsp:spPr>
        <a:xfrm>
          <a:off x="4935607" y="298539"/>
          <a:ext cx="3025049" cy="1959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3013"/>
              <a:satOff val="-8959"/>
              <a:lumOff val="-22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Nature worship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Wiccans and Druids</a:t>
          </a:r>
        </a:p>
      </dsp:txBody>
      <dsp:txXfrm>
        <a:off x="5886167" y="341584"/>
        <a:ext cx="2031444" cy="1383569"/>
      </dsp:txXfrm>
    </dsp:sp>
    <dsp:sp modelId="{5F294424-128F-4F49-A947-AE61973EAE00}">
      <dsp:nvSpPr>
        <dsp:cNvPr id="0" name=""/>
        <dsp:cNvSpPr/>
      </dsp:nvSpPr>
      <dsp:spPr>
        <a:xfrm>
          <a:off x="0" y="298539"/>
          <a:ext cx="3025049" cy="1959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Without God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Usually superior</a:t>
          </a:r>
        </a:p>
      </dsp:txBody>
      <dsp:txXfrm>
        <a:off x="43045" y="341584"/>
        <a:ext cx="2031444" cy="1383569"/>
      </dsp:txXfrm>
    </dsp:sp>
    <dsp:sp modelId="{D8D2586A-3166-43FC-936A-5541FDB4A7FD}">
      <dsp:nvSpPr>
        <dsp:cNvPr id="0" name=""/>
        <dsp:cNvSpPr/>
      </dsp:nvSpPr>
      <dsp:spPr>
        <a:xfrm>
          <a:off x="1267581" y="672296"/>
          <a:ext cx="2651511" cy="2651511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kern="1200" baseline="0" dirty="0"/>
            <a:t>Secular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kern="1200" baseline="0" dirty="0"/>
            <a:t>Feminist</a:t>
          </a:r>
        </a:p>
      </dsp:txBody>
      <dsp:txXfrm>
        <a:off x="2044191" y="1448906"/>
        <a:ext cx="1874901" cy="1874901"/>
      </dsp:txXfrm>
    </dsp:sp>
    <dsp:sp modelId="{9545ED95-F510-4B44-85DB-C0CC48BFB181}">
      <dsp:nvSpPr>
        <dsp:cNvPr id="0" name=""/>
        <dsp:cNvSpPr/>
      </dsp:nvSpPr>
      <dsp:spPr>
        <a:xfrm rot="5400000">
          <a:off x="4041564" y="647584"/>
          <a:ext cx="2651511" cy="2651511"/>
        </a:xfrm>
        <a:prstGeom prst="pieWedge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kern="1200" dirty="0"/>
            <a:t>Goddess Feminist</a:t>
          </a:r>
        </a:p>
      </dsp:txBody>
      <dsp:txXfrm rot="-5400000">
        <a:off x="4041564" y="1424194"/>
        <a:ext cx="1874901" cy="1874901"/>
      </dsp:txXfrm>
    </dsp:sp>
    <dsp:sp modelId="{49BA61B3-9627-4C11-A21B-B127063AFCA8}">
      <dsp:nvSpPr>
        <dsp:cNvPr id="0" name=""/>
        <dsp:cNvSpPr/>
      </dsp:nvSpPr>
      <dsp:spPr>
        <a:xfrm rot="10800000">
          <a:off x="4041564" y="3421566"/>
          <a:ext cx="2651511" cy="2651511"/>
        </a:xfrm>
        <a:prstGeom prst="pieWedge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kern="1200" dirty="0"/>
            <a:t>Liberal Critical Feminist</a:t>
          </a:r>
        </a:p>
      </dsp:txBody>
      <dsp:txXfrm rot="10800000">
        <a:off x="4041564" y="3421566"/>
        <a:ext cx="1874901" cy="1874901"/>
      </dsp:txXfrm>
    </dsp:sp>
    <dsp:sp modelId="{D50D1F1D-B5AC-43F9-9F8B-397D80CFC0BD}">
      <dsp:nvSpPr>
        <dsp:cNvPr id="0" name=""/>
        <dsp:cNvSpPr/>
      </dsp:nvSpPr>
      <dsp:spPr>
        <a:xfrm rot="16200000">
          <a:off x="1267581" y="3421566"/>
          <a:ext cx="2651511" cy="2651511"/>
        </a:xfrm>
        <a:prstGeom prst="pieWedg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kern="1200" dirty="0"/>
            <a:t>Biblical Feminist</a:t>
          </a:r>
        </a:p>
      </dsp:txBody>
      <dsp:txXfrm rot="5400000">
        <a:off x="2044191" y="3421566"/>
        <a:ext cx="1874901" cy="1874901"/>
      </dsp:txXfrm>
    </dsp:sp>
    <dsp:sp modelId="{FCA88EAA-36C5-478E-95E4-724920FABFE8}">
      <dsp:nvSpPr>
        <dsp:cNvPr id="0" name=""/>
        <dsp:cNvSpPr/>
      </dsp:nvSpPr>
      <dsp:spPr>
        <a:xfrm>
          <a:off x="3522590" y="2809208"/>
          <a:ext cx="915475" cy="79606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EF9AB-AD1F-4BBA-9BD6-D73C6F715F30}">
      <dsp:nvSpPr>
        <dsp:cNvPr id="0" name=""/>
        <dsp:cNvSpPr/>
      </dsp:nvSpPr>
      <dsp:spPr>
        <a:xfrm rot="10800000">
          <a:off x="3522590" y="3115387"/>
          <a:ext cx="915475" cy="79606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92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9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None/>
            </a:pPr>
            <a:endParaRPr lang="en-US" sz="4400" b="0" cap="none" spc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B1E0-F476-4322-AA53-0018286DBC2F}" type="datetime1">
              <a:rPr lang="en-US" smtClean="0"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944-B6E8-44FA-B3BC-28C8F3B97A63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BA2A-22AB-40C3-A6FE-08AE8F5EAD50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9E97-DADD-4C08-B07A-21ABC2EC9C0C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6430-5DC0-47CA-BF30-F2CEF34F1CCC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E9D0-9F88-4809-9326-E87DB6BC4685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D937-36D5-440B-91A0-6786F6EDBFCD}" type="datetime1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020A-2292-4331-AC54-713AADF8BC0C}" type="datetime1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A559-F34C-48D0-A2A2-37B0B078BBAB}" type="datetime1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B5B2-44EC-4F73-968D-750C1952CA62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9984-D554-4F72-BAB6-CB2CCA8D58F4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BCC73E2-E386-4A38-B838-238D9BA645F8}" type="datetime1">
              <a:rPr lang="en-US" smtClean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183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AA124-C0C4-E656-E524-772246397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F4117-583F-54E2-783E-76F600EF0B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God’s instructions for all people are both</a:t>
            </a:r>
          </a:p>
          <a:p>
            <a:r>
              <a:rPr lang="en-US" dirty="0"/>
              <a:t>Universal and Specific</a:t>
            </a:r>
          </a:p>
        </p:txBody>
      </p:sp>
    </p:spTree>
    <p:extLst>
      <p:ext uri="{BB962C8B-B14F-4D97-AF65-F5344CB8AC3E}">
        <p14:creationId xmlns:p14="http://schemas.microsoft.com/office/powerpoint/2010/main" val="47186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838200" y="365125"/>
            <a:ext cx="4870622" cy="1325563"/>
          </a:xfrm>
        </p:spPr>
        <p:txBody>
          <a:bodyPr/>
          <a:lstStyle/>
          <a:p>
            <a:r>
              <a:rPr lang="en-US" dirty="0"/>
              <a:t>The Same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37A4E0-D1E6-437D-AF72-703F97953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9766"/>
            <a:ext cx="4870622" cy="4351338"/>
          </a:xfrm>
        </p:spPr>
        <p:txBody>
          <a:bodyPr>
            <a:normAutofit/>
          </a:bodyPr>
          <a:lstStyle/>
          <a:p>
            <a:endParaRPr lang="en-US" sz="500" dirty="0"/>
          </a:p>
          <a:p>
            <a:r>
              <a:rPr lang="en-US" sz="3600" dirty="0"/>
              <a:t>Standards- </a:t>
            </a:r>
          </a:p>
          <a:p>
            <a:pPr marL="457200" lvl="1" indent="0">
              <a:buNone/>
            </a:pPr>
            <a:r>
              <a:rPr lang="en-US" sz="3000" dirty="0"/>
              <a:t>Acts 17:30</a:t>
            </a:r>
          </a:p>
          <a:p>
            <a:r>
              <a:rPr lang="en-US" sz="3600" dirty="0"/>
              <a:t>Accountability-</a:t>
            </a:r>
          </a:p>
          <a:p>
            <a:pPr marL="457200" lvl="1" indent="0">
              <a:buNone/>
            </a:pPr>
            <a:r>
              <a:rPr lang="en-US" sz="3000" dirty="0"/>
              <a:t>2 Corinthians 5:10</a:t>
            </a:r>
            <a:endParaRPr lang="en-US" sz="3900" dirty="0"/>
          </a:p>
          <a:p>
            <a:r>
              <a:rPr lang="en-US" sz="3600" dirty="0"/>
              <a:t>Receive the Gospel-</a:t>
            </a:r>
          </a:p>
          <a:p>
            <a:pPr marL="457200" lvl="1" indent="0">
              <a:buNone/>
            </a:pPr>
            <a:r>
              <a:rPr lang="en-US" sz="3000" dirty="0"/>
              <a:t>Acts 2:18; 8:3 and         1 Timothy 2:3,4</a:t>
            </a:r>
          </a:p>
        </p:txBody>
      </p:sp>
      <p:sp>
        <p:nvSpPr>
          <p:cNvPr id="7" name="Title 1" title="Title and Content Layout with Chart">
            <a:extLst>
              <a:ext uri="{FF2B5EF4-FFF2-40B4-BE49-F238E27FC236}">
                <a16:creationId xmlns:a16="http://schemas.microsoft.com/office/drawing/2014/main" id="{7F6B472E-58D5-4940-B93C-2C1445751B7B}"/>
              </a:ext>
            </a:extLst>
          </p:cNvPr>
          <p:cNvSpPr txBox="1">
            <a:spLocks/>
          </p:cNvSpPr>
          <p:nvPr/>
        </p:nvSpPr>
        <p:spPr>
          <a:xfrm>
            <a:off x="6687065" y="399020"/>
            <a:ext cx="4870622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0" kern="120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Different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5DE62DE4-B01B-40F2-B61D-78245F143501}"/>
              </a:ext>
            </a:extLst>
          </p:cNvPr>
          <p:cNvSpPr txBox="1">
            <a:spLocks/>
          </p:cNvSpPr>
          <p:nvPr/>
        </p:nvSpPr>
        <p:spPr>
          <a:xfrm>
            <a:off x="6687065" y="1899766"/>
            <a:ext cx="4870622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400" dirty="0"/>
          </a:p>
          <a:p>
            <a:r>
              <a:rPr lang="en-US" sz="3600" dirty="0"/>
              <a:t>Roles- </a:t>
            </a:r>
          </a:p>
          <a:p>
            <a:pPr marL="457200" lvl="1" indent="0">
              <a:buNone/>
            </a:pPr>
            <a:r>
              <a:rPr lang="en-US" sz="3000" dirty="0"/>
              <a:t>Titus 2:3-5</a:t>
            </a:r>
          </a:p>
          <a:p>
            <a:r>
              <a:rPr lang="en-US" sz="3600" dirty="0"/>
              <a:t>Leadership-</a:t>
            </a:r>
          </a:p>
          <a:p>
            <a:pPr marL="457200" lvl="1" indent="0">
              <a:buNone/>
            </a:pPr>
            <a:r>
              <a:rPr lang="en-US" sz="3000" dirty="0"/>
              <a:t>1 Timothy 2:11-12; 3</a:t>
            </a:r>
          </a:p>
          <a:p>
            <a:r>
              <a:rPr lang="en-US" sz="3600" dirty="0"/>
              <a:t>Vocal Activities-</a:t>
            </a:r>
          </a:p>
          <a:p>
            <a:pPr marL="457200" lvl="1" indent="0">
              <a:buNone/>
            </a:pPr>
            <a:r>
              <a:rPr lang="en-US" sz="3000" dirty="0"/>
              <a:t>1 Corinthians 14:34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395705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0F344-4725-ACC4-7150-A378E99CA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Church is a Collective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E3995-C491-D267-DA9A-AF8A6BB7F6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under a unifying Head</a:t>
            </a:r>
          </a:p>
          <a:p>
            <a:r>
              <a:rPr lang="en-US" dirty="0"/>
              <a:t>Various working parts with their own irreplaceable specialties</a:t>
            </a:r>
          </a:p>
          <a:p>
            <a:pPr algn="ctr"/>
            <a:r>
              <a:rPr lang="en-US" dirty="0"/>
              <a:t>Romans 12; 1 Corinthians 12</a:t>
            </a:r>
          </a:p>
        </p:txBody>
      </p:sp>
    </p:spTree>
    <p:extLst>
      <p:ext uri="{BB962C8B-B14F-4D97-AF65-F5344CB8AC3E}">
        <p14:creationId xmlns:p14="http://schemas.microsoft.com/office/powerpoint/2010/main" val="33330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AA124-C0C4-E656-E524-772246397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F4117-583F-54E2-783E-76F600EF0B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should not expect to function alike</a:t>
            </a:r>
          </a:p>
          <a:p>
            <a:r>
              <a:rPr lang="en-US" dirty="0"/>
              <a:t>We should expect to work together, not in competition, but compliment</a:t>
            </a:r>
          </a:p>
        </p:txBody>
      </p:sp>
    </p:spTree>
    <p:extLst>
      <p:ext uri="{BB962C8B-B14F-4D97-AF65-F5344CB8AC3E}">
        <p14:creationId xmlns:p14="http://schemas.microsoft.com/office/powerpoint/2010/main" val="133789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72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Men and Women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Same – but Different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854" y="414552"/>
            <a:ext cx="3424881" cy="2118583"/>
          </a:xfrm>
        </p:spPr>
        <p:txBody>
          <a:bodyPr>
            <a:normAutofit/>
          </a:bodyPr>
          <a:lstStyle/>
          <a:p>
            <a:r>
              <a:rPr lang="en-US" dirty="0"/>
              <a:t>Identification of Feminism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58346" y="3429000"/>
            <a:ext cx="4300151" cy="2747963"/>
          </a:xfrm>
        </p:spPr>
        <p:txBody>
          <a:bodyPr/>
          <a:lstStyle/>
          <a:p>
            <a:r>
              <a:rPr lang="en-US" dirty="0"/>
              <a:t>Not the sum of its terms</a:t>
            </a:r>
          </a:p>
          <a:p>
            <a:r>
              <a:rPr lang="en-US" dirty="0"/>
              <a:t>Historically defined</a:t>
            </a:r>
          </a:p>
          <a:p>
            <a:r>
              <a:rPr lang="en-US" dirty="0"/>
              <a:t>Not just for women</a:t>
            </a:r>
          </a:p>
        </p:txBody>
      </p:sp>
      <p:graphicFrame>
        <p:nvGraphicFramePr>
          <p:cNvPr id="9" name="Content Placeholder 8" descr="Cycle Matrix diagram showing four groups in a pie shape with tasks in bullet points coming out of each group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16485146"/>
              </p:ext>
            </p:extLst>
          </p:nvPr>
        </p:nvGraphicFramePr>
        <p:xfrm>
          <a:off x="4085123" y="222422"/>
          <a:ext cx="7960657" cy="672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100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38EF9AB-AD1F-4BBA-9BD6-D73C6F715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>
                                            <p:graphicEl>
                                              <a:dgm id="{C38EF9AB-AD1F-4BBA-9BD6-D73C6F715F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>
                                            <p:graphicEl>
                                              <a:dgm id="{C38EF9AB-AD1F-4BBA-9BD6-D73C6F715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>
                                            <p:graphicEl>
                                              <a:dgm id="{C38EF9AB-AD1F-4BBA-9BD6-D73C6F715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CA88EAA-36C5-478E-95E4-724920FABF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>
                                            <p:graphicEl>
                                              <a:dgm id="{FCA88EAA-36C5-478E-95E4-724920FABF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>
                                            <p:graphicEl>
                                              <a:dgm id="{FCA88EAA-36C5-478E-95E4-724920FABF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>
                                            <p:graphicEl>
                                              <a:dgm id="{FCA88EAA-36C5-478E-95E4-724920FABF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8D2586A-3166-43FC-936A-5541FDB4A7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>
                                            <p:graphicEl>
                                              <a:dgm id="{D8D2586A-3166-43FC-936A-5541FDB4A7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>
                                            <p:graphicEl>
                                              <a:dgm id="{D8D2586A-3166-43FC-936A-5541FDB4A7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>
                                            <p:graphicEl>
                                              <a:dgm id="{D8D2586A-3166-43FC-936A-5541FDB4A7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F294424-128F-4F49-A947-AE61973EA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9">
                                            <p:graphicEl>
                                              <a:dgm id="{5F294424-128F-4F49-A947-AE61973EAE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">
                                            <p:graphicEl>
                                              <a:dgm id="{5F294424-128F-4F49-A947-AE61973EA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9">
                                            <p:graphicEl>
                                              <a:dgm id="{5F294424-128F-4F49-A947-AE61973EA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545ED95-F510-4B44-85DB-C0CC48BFB1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9">
                                            <p:graphicEl>
                                              <a:dgm id="{9545ED95-F510-4B44-85DB-C0CC48BFB1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9">
                                            <p:graphicEl>
                                              <a:dgm id="{9545ED95-F510-4B44-85DB-C0CC48BFB1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9">
                                            <p:graphicEl>
                                              <a:dgm id="{9545ED95-F510-4B44-85DB-C0CC48BFB1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B7E178D-D2B9-45A7-971B-5ACDCF619D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9">
                                            <p:graphicEl>
                                              <a:dgm id="{2B7E178D-D2B9-45A7-971B-5ACDCF619D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9">
                                            <p:graphicEl>
                                              <a:dgm id="{2B7E178D-D2B9-45A7-971B-5ACDCF619D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9">
                                            <p:graphicEl>
                                              <a:dgm id="{2B7E178D-D2B9-45A7-971B-5ACDCF619D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9BA61B3-9627-4C11-A21B-B127063AFC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9">
                                            <p:graphicEl>
                                              <a:dgm id="{49BA61B3-9627-4C11-A21B-B127063AFC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9">
                                            <p:graphicEl>
                                              <a:dgm id="{49BA61B3-9627-4C11-A21B-B127063AFC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9">
                                            <p:graphicEl>
                                              <a:dgm id="{49BA61B3-9627-4C11-A21B-B127063AFC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F858A0B-2BB0-410F-A358-03F7132D0C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9">
                                            <p:graphicEl>
                                              <a:dgm id="{7F858A0B-2BB0-410F-A358-03F7132D0C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9">
                                            <p:graphicEl>
                                              <a:dgm id="{7F858A0B-2BB0-410F-A358-03F7132D0C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9">
                                            <p:graphicEl>
                                              <a:dgm id="{7F858A0B-2BB0-410F-A358-03F7132D0C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50D1F1D-B5AC-43F9-9F8B-397D80CFC0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9">
                                            <p:graphicEl>
                                              <a:dgm id="{D50D1F1D-B5AC-43F9-9F8B-397D80CFC0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9">
                                            <p:graphicEl>
                                              <a:dgm id="{D50D1F1D-B5AC-43F9-9F8B-397D80CFC0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9">
                                            <p:graphicEl>
                                              <a:dgm id="{D50D1F1D-B5AC-43F9-9F8B-397D80CFC0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0FB8B28-4F62-4D1E-9753-45B29BD720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9">
                                            <p:graphicEl>
                                              <a:dgm id="{70FB8B28-4F62-4D1E-9753-45B29BD720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9">
                                            <p:graphicEl>
                                              <a:dgm id="{70FB8B28-4F62-4D1E-9753-45B29BD720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9">
                                            <p:graphicEl>
                                              <a:dgm id="{70FB8B28-4F62-4D1E-9753-45B29BD720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  <p:bldGraphic spid="9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F68C6-2D00-4EC9-4F62-24F514CE5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1233170"/>
          </a:xfrm>
        </p:spPr>
        <p:txBody>
          <a:bodyPr/>
          <a:lstStyle/>
          <a:p>
            <a:r>
              <a:rPr lang="en-US" dirty="0"/>
              <a:t>God Created Equally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B3B9F0-BEDD-92DB-A636-02FC4FCA2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23210"/>
            <a:ext cx="9144000" cy="2434590"/>
          </a:xfrm>
        </p:spPr>
        <p:txBody>
          <a:bodyPr/>
          <a:lstStyle/>
          <a:p>
            <a:r>
              <a:rPr lang="en-US" sz="3200" dirty="0"/>
              <a:t>The term “man” is most often inclusive</a:t>
            </a:r>
          </a:p>
          <a:p>
            <a:r>
              <a:rPr lang="en-US" dirty="0"/>
              <a:t>Genesis 1:27; Acts 17:30; Romans 5:12</a:t>
            </a:r>
          </a:p>
          <a:p>
            <a:r>
              <a:rPr lang="en-US" sz="3200" dirty="0"/>
              <a:t>Context defines if distinctive</a:t>
            </a:r>
          </a:p>
          <a:p>
            <a:r>
              <a:rPr lang="en-US" dirty="0"/>
              <a:t>John 18:30; I Corinthians 11:14-15</a:t>
            </a:r>
          </a:p>
        </p:txBody>
      </p:sp>
    </p:spTree>
    <p:extLst>
      <p:ext uri="{BB962C8B-B14F-4D97-AF65-F5344CB8AC3E}">
        <p14:creationId xmlns:p14="http://schemas.microsoft.com/office/powerpoint/2010/main" val="370218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1BF31-B5A4-2DB6-81DA-E15447B38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3865"/>
            <a:ext cx="10515600" cy="1325563"/>
          </a:xfrm>
        </p:spPr>
        <p:txBody>
          <a:bodyPr/>
          <a:lstStyle/>
          <a:p>
            <a:r>
              <a:rPr lang="en-US" dirty="0"/>
              <a:t>Equal Value-	</a:t>
            </a:r>
            <a:r>
              <a:rPr lang="en-US" sz="2800" dirty="0"/>
              <a:t>Galatians 3:28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6F3D564-FE7E-B613-7BC6-97FEDF440CB1}"/>
              </a:ext>
            </a:extLst>
          </p:cNvPr>
          <p:cNvSpPr txBox="1">
            <a:spLocks/>
          </p:cNvSpPr>
          <p:nvPr/>
        </p:nvSpPr>
        <p:spPr>
          <a:xfrm>
            <a:off x="838200" y="398081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0" kern="120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/>
              <a:t>Various roles</a:t>
            </a:r>
          </a:p>
        </p:txBody>
      </p:sp>
    </p:spTree>
    <p:extLst>
      <p:ext uri="{BB962C8B-B14F-4D97-AF65-F5344CB8AC3E}">
        <p14:creationId xmlns:p14="http://schemas.microsoft.com/office/powerpoint/2010/main" val="308074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838200" y="328055"/>
            <a:ext cx="4870622" cy="1325563"/>
          </a:xfrm>
        </p:spPr>
        <p:txBody>
          <a:bodyPr/>
          <a:lstStyle/>
          <a:p>
            <a:r>
              <a:rPr lang="en-US" dirty="0"/>
              <a:t>The Same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37A4E0-D1E6-437D-AF72-703F97953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9766"/>
            <a:ext cx="4870622" cy="4351338"/>
          </a:xfrm>
        </p:spPr>
        <p:txBody>
          <a:bodyPr>
            <a:normAutofit fontScale="85000" lnSpcReduction="20000"/>
          </a:bodyPr>
          <a:lstStyle/>
          <a:p>
            <a:endParaRPr lang="en-US" sz="500" dirty="0"/>
          </a:p>
          <a:p>
            <a:r>
              <a:rPr lang="en-US" sz="3600" dirty="0"/>
              <a:t>Blood- </a:t>
            </a:r>
          </a:p>
          <a:p>
            <a:pPr marL="457200" lvl="1" indent="0">
              <a:buNone/>
            </a:pPr>
            <a:r>
              <a:rPr lang="en-US" sz="3000" dirty="0"/>
              <a:t>transfusion</a:t>
            </a:r>
          </a:p>
          <a:p>
            <a:pPr marL="457200" lvl="1" indent="0">
              <a:buNone/>
            </a:pPr>
            <a:r>
              <a:rPr lang="en-US" sz="3000" dirty="0"/>
              <a:t>medication</a:t>
            </a:r>
          </a:p>
          <a:p>
            <a:pPr marL="457200" lvl="1" indent="0">
              <a:buNone/>
            </a:pPr>
            <a:r>
              <a:rPr lang="en-US" sz="3000" dirty="0"/>
              <a:t>hormones</a:t>
            </a:r>
          </a:p>
          <a:p>
            <a:r>
              <a:rPr lang="en-US" sz="3600" dirty="0"/>
              <a:t>Organs- transplant</a:t>
            </a:r>
          </a:p>
          <a:p>
            <a:pPr marL="457200" lvl="1" indent="0">
              <a:buNone/>
            </a:pPr>
            <a:r>
              <a:rPr lang="en-US" sz="3300" dirty="0"/>
              <a:t>brain...</a:t>
            </a:r>
          </a:p>
          <a:p>
            <a:pPr marL="457200" lvl="1" indent="0">
              <a:buNone/>
            </a:pPr>
            <a:endParaRPr lang="en-US" sz="5200" dirty="0"/>
          </a:p>
          <a:p>
            <a:r>
              <a:rPr lang="en-US" sz="3600" dirty="0"/>
              <a:t>Psychology and Emotion</a:t>
            </a:r>
          </a:p>
          <a:p>
            <a:pPr marL="457200" lvl="1" indent="0">
              <a:buNone/>
            </a:pPr>
            <a:r>
              <a:rPr lang="en-US" sz="3500" dirty="0"/>
              <a:t>existence</a:t>
            </a:r>
          </a:p>
        </p:txBody>
      </p:sp>
      <p:sp>
        <p:nvSpPr>
          <p:cNvPr id="7" name="Title 1" title="Title and Content Layout with Chart">
            <a:extLst>
              <a:ext uri="{FF2B5EF4-FFF2-40B4-BE49-F238E27FC236}">
                <a16:creationId xmlns:a16="http://schemas.microsoft.com/office/drawing/2014/main" id="{7F6B472E-58D5-4940-B93C-2C1445751B7B}"/>
              </a:ext>
            </a:extLst>
          </p:cNvPr>
          <p:cNvSpPr txBox="1">
            <a:spLocks/>
          </p:cNvSpPr>
          <p:nvPr/>
        </p:nvSpPr>
        <p:spPr>
          <a:xfrm>
            <a:off x="6687065" y="399020"/>
            <a:ext cx="4870622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0" kern="120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Different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5DE62DE4-B01B-40F2-B61D-78245F143501}"/>
              </a:ext>
            </a:extLst>
          </p:cNvPr>
          <p:cNvSpPr txBox="1">
            <a:spLocks/>
          </p:cNvSpPr>
          <p:nvPr/>
        </p:nvSpPr>
        <p:spPr>
          <a:xfrm>
            <a:off x="6687065" y="1899766"/>
            <a:ext cx="4870622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None/>
            </a:pPr>
            <a:endParaRPr lang="en-US" sz="2600" dirty="0"/>
          </a:p>
          <a:p>
            <a:pPr marL="914400" lvl="2" indent="0">
              <a:lnSpc>
                <a:spcPts val="2000"/>
              </a:lnSpc>
              <a:buNone/>
            </a:pPr>
            <a:endParaRPr lang="en-US" sz="2600" dirty="0"/>
          </a:p>
          <a:p>
            <a:pPr marL="914400" lvl="2" indent="0">
              <a:lnSpc>
                <a:spcPts val="2000"/>
              </a:lnSpc>
              <a:buNone/>
            </a:pPr>
            <a:r>
              <a:rPr lang="en-US" sz="2600" dirty="0"/>
              <a:t>dosages</a:t>
            </a:r>
          </a:p>
          <a:p>
            <a:pPr marL="914400" lvl="2" indent="0">
              <a:lnSpc>
                <a:spcPts val="2000"/>
              </a:lnSpc>
              <a:buNone/>
            </a:pPr>
            <a:r>
              <a:rPr lang="en-US" sz="2600" dirty="0"/>
              <a:t>amounts</a:t>
            </a:r>
            <a:endParaRPr lang="en-US" sz="3000" dirty="0"/>
          </a:p>
          <a:p>
            <a:pPr lvl="1"/>
            <a:r>
              <a:rPr lang="en-US" sz="3000" dirty="0"/>
              <a:t>Sexed organs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/>
              <a:t>brain </a:t>
            </a:r>
          </a:p>
          <a:p>
            <a:pPr marL="1371600" lvl="3" indent="0">
              <a:lnSpc>
                <a:spcPts val="2000"/>
              </a:lnSpc>
              <a:buNone/>
            </a:pPr>
            <a:r>
              <a:rPr lang="en-US" sz="2600" dirty="0"/>
              <a:t>structure</a:t>
            </a:r>
          </a:p>
          <a:p>
            <a:pPr marL="1371600" lvl="3" indent="0">
              <a:lnSpc>
                <a:spcPts val="2000"/>
              </a:lnSpc>
              <a:buNone/>
            </a:pPr>
            <a:r>
              <a:rPr lang="en-US" sz="2600" dirty="0"/>
              <a:t>operation</a:t>
            </a:r>
          </a:p>
          <a:p>
            <a:pPr marL="1371600" lvl="3" indent="0">
              <a:lnSpc>
                <a:spcPts val="2000"/>
              </a:lnSpc>
              <a:buNone/>
            </a:pPr>
            <a:endParaRPr lang="en-US" sz="3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/>
              <a:t>dominance</a:t>
            </a:r>
          </a:p>
        </p:txBody>
      </p:sp>
    </p:spTree>
    <p:extLst>
      <p:ext uri="{BB962C8B-B14F-4D97-AF65-F5344CB8AC3E}">
        <p14:creationId xmlns:p14="http://schemas.microsoft.com/office/powerpoint/2010/main" val="358264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5C0C8-0E71-F06E-71D9-942EDD29F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 Scans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8FA95-0505-C8DA-AE8F-6EE75467D2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Male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B96EA1B-080D-A410-3E61-E45E1747AFF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b="50567"/>
          <a:stretch/>
        </p:blipFill>
        <p:spPr>
          <a:xfrm>
            <a:off x="182538" y="2445702"/>
            <a:ext cx="5913462" cy="2923223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E4BA37-766B-CE83-5BAD-B70389C333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Female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1A1AF4F-1FDF-27BE-DB91-3A6A4C9BDD0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t="49433"/>
          <a:stretch/>
        </p:blipFill>
        <p:spPr>
          <a:xfrm>
            <a:off x="6223475" y="2445701"/>
            <a:ext cx="5780931" cy="2923223"/>
          </a:xfrm>
        </p:spPr>
      </p:pic>
    </p:spTree>
    <p:extLst>
      <p:ext uri="{BB962C8B-B14F-4D97-AF65-F5344CB8AC3E}">
        <p14:creationId xmlns:p14="http://schemas.microsoft.com/office/powerpoint/2010/main" val="333106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DBCC4-D3FA-376E-DC29-C450C1FC9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6884"/>
            <a:ext cx="3932237" cy="1600200"/>
          </a:xfrm>
        </p:spPr>
        <p:txBody>
          <a:bodyPr>
            <a:normAutofit/>
          </a:bodyPr>
          <a:lstStyle/>
          <a:p>
            <a:r>
              <a:rPr lang="en-US" sz="4800" dirty="0"/>
              <a:t>Personality</a:t>
            </a:r>
            <a:br>
              <a:rPr lang="en-US" sz="4800" dirty="0"/>
            </a:br>
            <a:r>
              <a:rPr lang="en-US" sz="4800" dirty="0"/>
              <a:t>Points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03C08CF-DADB-B88A-28D9-FEAC09FCED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49217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4DBD33-2000-E42E-C6A1-3ADA23003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1447466"/>
          </a:xfrm>
        </p:spPr>
        <p:txBody>
          <a:bodyPr>
            <a:normAutofit/>
          </a:bodyPr>
          <a:lstStyle/>
          <a:p>
            <a:r>
              <a:rPr lang="en-US" sz="2400" dirty="0"/>
              <a:t>The likes and dislikes of men and women track with their gender more than 82% of the time.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ACA3FBF-2E3C-E41C-EC60-95434FA8C957}"/>
              </a:ext>
            </a:extLst>
          </p:cNvPr>
          <p:cNvSpPr txBox="1">
            <a:spLocks/>
          </p:cNvSpPr>
          <p:nvPr/>
        </p:nvSpPr>
        <p:spPr>
          <a:xfrm>
            <a:off x="836611" y="3714082"/>
            <a:ext cx="3932237" cy="16002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True of Male and Female</a:t>
            </a:r>
          </a:p>
        </p:txBody>
      </p:sp>
    </p:spTree>
    <p:extLst>
      <p:ext uri="{BB962C8B-B14F-4D97-AF65-F5344CB8AC3E}">
        <p14:creationId xmlns:p14="http://schemas.microsoft.com/office/powerpoint/2010/main" val="731845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26F1F-83B9-D754-875A-FECAAC26B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Personality </a:t>
            </a:r>
            <a:br>
              <a:rPr lang="en-US" dirty="0"/>
            </a:br>
            <a:r>
              <a:rPr lang="en-US" dirty="0"/>
              <a:t>does not define gender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B365C-7CA3-3EBE-7B4C-8BB13C3D93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variation is a reflection of individuality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9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heet music design templat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Sheet music design slides.potx" id="{09D230C4-ED1F-4782-ABA0-B528A81E30C6}" vid="{782C1FB5-44AD-41D7-B4F1-9A54F55FAEF7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Sheet music design slides</Template>
  <TotalTime>273</TotalTime>
  <Words>251</Words>
  <Application>Microsoft Office PowerPoint</Application>
  <PresentationFormat>Widescreen</PresentationFormat>
  <Paragraphs>85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Wingdings</vt:lpstr>
      <vt:lpstr>Sheet music design template</vt:lpstr>
      <vt:lpstr>PowerPoint Presentation</vt:lpstr>
      <vt:lpstr>Men and Women</vt:lpstr>
      <vt:lpstr>Identification of Feminism</vt:lpstr>
      <vt:lpstr>God Created Equally</vt:lpstr>
      <vt:lpstr>Equal Value- Galatians 3:28</vt:lpstr>
      <vt:lpstr>The Same</vt:lpstr>
      <vt:lpstr>Brain Scans</vt:lpstr>
      <vt:lpstr>Personality Points</vt:lpstr>
      <vt:lpstr>Personality  does not define gender</vt:lpstr>
      <vt:lpstr>Logical Conclusion</vt:lpstr>
      <vt:lpstr>The Same</vt:lpstr>
      <vt:lpstr>The Church is a Collective</vt:lpstr>
      <vt:lpstr>Logical 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 and Women</dc:title>
  <dc:creator>Doy Moyer</dc:creator>
  <cp:lastModifiedBy>Doy Moyer</cp:lastModifiedBy>
  <cp:revision>11</cp:revision>
  <cp:lastPrinted>2022-05-15T21:41:50Z</cp:lastPrinted>
  <dcterms:created xsi:type="dcterms:W3CDTF">2022-04-22T22:56:48Z</dcterms:created>
  <dcterms:modified xsi:type="dcterms:W3CDTF">2022-05-15T21:43:27Z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