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394" r:id="rId5"/>
    <p:sldId id="257" r:id="rId6"/>
    <p:sldId id="384" r:id="rId7"/>
    <p:sldId id="317" r:id="rId8"/>
    <p:sldId id="393" r:id="rId9"/>
    <p:sldId id="279" r:id="rId10"/>
    <p:sldId id="392" r:id="rId11"/>
    <p:sldId id="321" r:id="rId12"/>
    <p:sldId id="3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B76E69"/>
    <a:srgbClr val="C8ABA5"/>
    <a:srgbClr val="704559"/>
    <a:srgbClr val="B76B67"/>
    <a:srgbClr val="298AA5"/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9" autoAdjust="0"/>
    <p:restoredTop sz="93725" autoAdjust="0"/>
  </p:normalViewPr>
  <p:slideViewPr>
    <p:cSldViewPr snapToGrid="0">
      <p:cViewPr varScale="1">
        <p:scale>
          <a:sx n="52" d="100"/>
          <a:sy n="52" d="100"/>
        </p:scale>
        <p:origin x="72" y="13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5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3810" y="514350"/>
            <a:ext cx="4400550" cy="3371849"/>
          </a:xfrm>
        </p:spPr>
        <p:txBody>
          <a:bodyPr anchor="b" anchorCtr="0">
            <a:normAutofit/>
          </a:bodyPr>
          <a:lstStyle/>
          <a:p>
            <a:r>
              <a:rPr lang="en-US" sz="10500" dirty="0">
                <a:latin typeface="Edwardian Script ITC" panose="030303020407070D0804" pitchFamily="66" charset="0"/>
              </a:rPr>
              <a:t>Women of Praise</a:t>
            </a: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4" y="4425950"/>
            <a:ext cx="3565524" cy="173196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A shining light that testifies to the working of God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14000" decel="14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2">
                <a:lumMod val="67000"/>
              </a:schemeClr>
            </a:gs>
            <a:gs pos="31000">
              <a:srgbClr val="298AA5">
                <a:lumMod val="99000"/>
              </a:srgbClr>
            </a:gs>
            <a:gs pos="100000">
              <a:schemeClr val="accent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/>
          <a:lstStyle/>
          <a:p>
            <a:r>
              <a:rPr lang="en-US" dirty="0"/>
              <a:t>God Blesses</a:t>
            </a:r>
          </a:p>
        </p:txBody>
      </p:sp>
      <p:pic>
        <p:nvPicPr>
          <p:cNvPr id="20" name="Picture Placeholder 19" descr="Data Points Digital background">
            <a:extLst>
              <a:ext uri="{FF2B5EF4-FFF2-40B4-BE49-F238E27FC236}">
                <a16:creationId xmlns:a16="http://schemas.microsoft.com/office/drawing/2014/main" id="{528A7D8D-1AB5-46C4-93FA-D92C2FD516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3054096" y="0"/>
            <a:ext cx="3054096" cy="3776472"/>
          </a:xfrm>
        </p:spPr>
      </p:pic>
      <p:pic>
        <p:nvPicPr>
          <p:cNvPr id="25" name="Picture Placeholder 24" descr="Digital Graph Screen">
            <a:extLst>
              <a:ext uri="{FF2B5EF4-FFF2-40B4-BE49-F238E27FC236}">
                <a16:creationId xmlns:a16="http://schemas.microsoft.com/office/drawing/2014/main" id="{B7353C46-ACC1-4078-85C2-26B57B0E58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9" t="42" b="42"/>
          <a:stretch/>
        </p:blipFill>
        <p:spPr>
          <a:xfrm>
            <a:off x="9601202" y="0"/>
            <a:ext cx="2590798" cy="377647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29160" y="5419834"/>
            <a:ext cx="1692274" cy="1538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2B3C4F95-A0FA-45D9-BF43-1C398F65B8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t="23138" b="14069"/>
          <a:stretch/>
        </p:blipFill>
        <p:spPr>
          <a:xfrm>
            <a:off x="6083809" y="-24004"/>
            <a:ext cx="3517392" cy="3800476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563" y="4508500"/>
            <a:ext cx="6221412" cy="181229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grateful acknowledge this </a:t>
            </a:r>
          </a:p>
          <a:p>
            <a:pPr marL="0" indent="0" algn="r">
              <a:buNone/>
            </a:pPr>
            <a:r>
              <a:rPr lang="en-US" sz="2800" i="1" dirty="0"/>
              <a:t>Sing to the Lord, for He is Good- </a:t>
            </a:r>
            <a:r>
              <a:rPr lang="en-US" sz="3200" dirty="0"/>
              <a:t>			</a:t>
            </a:r>
            <a:r>
              <a:rPr lang="en-US" sz="2200" dirty="0"/>
              <a:t>Psalm 135:3</a:t>
            </a:r>
            <a:endParaRPr lang="en-US" sz="3200" dirty="0"/>
          </a:p>
        </p:txBody>
      </p:sp>
      <p:pic>
        <p:nvPicPr>
          <p:cNvPr id="1026" name="Picture 2" descr="Praise-Wheat-Field-Worship">
            <a:extLst>
              <a:ext uri="{FF2B5EF4-FFF2-40B4-BE49-F238E27FC236}">
                <a16:creationId xmlns:a16="http://schemas.microsoft.com/office/drawing/2014/main" id="{66FA5B45-51C2-A83D-4AD9-1FBF88148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8" t="632" r="17737" b="-632"/>
          <a:stretch/>
        </p:blipFill>
        <p:spPr bwMode="auto">
          <a:xfrm>
            <a:off x="1" y="-24003"/>
            <a:ext cx="3540124" cy="382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Place in God’s Plan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6707187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kern="1200" dirty="0">
                <a:latin typeface="+mn-lt"/>
                <a:ea typeface="+mn-ea"/>
                <a:cs typeface="+mn-cs"/>
              </a:rPr>
              <a:t>Psalm 68:11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3200" dirty="0"/>
              <a:t>The Lord gave the command;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3200" kern="1200" dirty="0">
                <a:latin typeface="+mn-lt"/>
                <a:ea typeface="+mn-ea"/>
                <a:cs typeface="+mn-cs"/>
              </a:rPr>
              <a:t>a great company of women brought the Good News: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2">
                <a:lumMod val="67000"/>
              </a:schemeClr>
            </a:gs>
            <a:gs pos="51000">
              <a:srgbClr val="298AA5">
                <a:lumMod val="99000"/>
                <a:alpha val="64000"/>
              </a:srgbClr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C62C82-3DAB-D17E-5F29-9970E0A28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6"/>
            <a:ext cx="5437187" cy="1885006"/>
          </a:xfrm>
        </p:spPr>
        <p:txBody>
          <a:bodyPr/>
          <a:lstStyle/>
          <a:p>
            <a:r>
              <a:rPr lang="en-US" dirty="0"/>
              <a:t>Who Praises?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678B883-B986-212D-E959-88452DD40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4311" y="3150046"/>
            <a:ext cx="5437187" cy="287011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400" dirty="0"/>
              <a:t>Miriam</a:t>
            </a:r>
          </a:p>
          <a:p>
            <a:pPr>
              <a:spcBef>
                <a:spcPts val="0"/>
              </a:spcBef>
            </a:pPr>
            <a:r>
              <a:rPr lang="en-US" sz="4400" dirty="0"/>
              <a:t>Deborah</a:t>
            </a:r>
          </a:p>
          <a:p>
            <a:pPr>
              <a:spcBef>
                <a:spcPts val="0"/>
              </a:spcBef>
            </a:pPr>
            <a:r>
              <a:rPr lang="en-US" sz="4400" dirty="0"/>
              <a:t>Naomi’s neighbors</a:t>
            </a:r>
          </a:p>
        </p:txBody>
      </p:sp>
    </p:spTree>
    <p:extLst>
      <p:ext uri="{BB962C8B-B14F-4D97-AF65-F5344CB8AC3E}">
        <p14:creationId xmlns:p14="http://schemas.microsoft.com/office/powerpoint/2010/main" val="21481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FF9999"/>
            </a:gs>
            <a:gs pos="67000">
              <a:srgbClr val="298AA5">
                <a:lumMod val="99000"/>
              </a:srgbClr>
            </a:gs>
            <a:gs pos="100000">
              <a:schemeClr val="accent2">
                <a:lumMod val="60000"/>
                <a:lumOff val="4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758246" cy="1691005"/>
          </a:xfrm>
        </p:spPr>
        <p:txBody>
          <a:bodyPr>
            <a:normAutofit/>
          </a:bodyPr>
          <a:lstStyle/>
          <a:p>
            <a:r>
              <a:rPr lang="en-US" sz="9600" dirty="0"/>
              <a:t>Mary</a:t>
            </a:r>
            <a:r>
              <a:rPr lang="en-US" dirty="0"/>
              <a:t> 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139825C-53C7-44F4-A064-9795CECD08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2" y="2594610"/>
            <a:ext cx="5369878" cy="3853815"/>
          </a:xfrm>
        </p:spPr>
        <p:txBody>
          <a:bodyPr/>
          <a:lstStyle/>
          <a:p>
            <a:r>
              <a:rPr lang="en-US" sz="3000" dirty="0"/>
              <a:t>Belief</a:t>
            </a:r>
          </a:p>
          <a:p>
            <a:r>
              <a:rPr lang="en-US" sz="3000" dirty="0"/>
              <a:t>Humility- Acceptance of her role</a:t>
            </a:r>
          </a:p>
          <a:p>
            <a:r>
              <a:rPr lang="en-US" sz="3000" dirty="0"/>
              <a:t>Knowledge of Biblical history</a:t>
            </a:r>
          </a:p>
          <a:p>
            <a:r>
              <a:rPr lang="en-US" sz="3000" dirty="0"/>
              <a:t>Fellowship with God</a:t>
            </a:r>
          </a:p>
          <a:p>
            <a:r>
              <a:rPr lang="en-US" sz="3000" dirty="0"/>
              <a:t>Bless the Lord</a:t>
            </a:r>
          </a:p>
          <a:p>
            <a:endParaRPr lang="en-US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301557C2-9072-409B-88EC-E8577CEFCA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6508750" y="231724"/>
            <a:ext cx="4286250" cy="6429376"/>
          </a:xfr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C563B34-DD53-4FB1-B8C2-8914E01C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D97D03C-D1B0-0F7B-547D-A85FDC356B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gradFill flip="none" rotWithShape="1">
            <a:gsLst>
              <a:gs pos="40000">
                <a:srgbClr val="FF9999"/>
              </a:gs>
              <a:gs pos="67000">
                <a:srgbClr val="298AA5">
                  <a:lumMod val="99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1A519-B4CA-8FD4-BD86-2AADF379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E990B8-A6B7-E1E7-53AF-17A505D05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4"/>
            <a:ext cx="10799127" cy="5957937"/>
          </a:xfrm>
        </p:spPr>
        <p:txBody>
          <a:bodyPr/>
          <a:lstStyle/>
          <a:p>
            <a:pPr algn="ctr"/>
            <a:r>
              <a:rPr lang="en-US" sz="19900" dirty="0">
                <a:latin typeface="Edwardian Script ITC" panose="030303020407070D0804" pitchFamily="66" charset="0"/>
              </a:rPr>
              <a:t>Magnify</a:t>
            </a:r>
            <a:br>
              <a:rPr lang="en-US" sz="19900" dirty="0">
                <a:latin typeface="Edwardian Script ITC" panose="030303020407070D0804" pitchFamily="66" charset="0"/>
              </a:rPr>
            </a:br>
            <a:r>
              <a:rPr lang="en-US" sz="19900" dirty="0">
                <a:latin typeface="Edwardian Script ITC" panose="030303020407070D0804" pitchFamily="66" charset="0"/>
              </a:rPr>
              <a:t>O, Magnify</a:t>
            </a:r>
          </a:p>
        </p:txBody>
      </p:sp>
    </p:spTree>
    <p:extLst>
      <p:ext uri="{BB962C8B-B14F-4D97-AF65-F5344CB8AC3E}">
        <p14:creationId xmlns:p14="http://schemas.microsoft.com/office/powerpoint/2010/main" val="379669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ight sky praise Woman stands in praise before a beautiful night sky. woman praising god stock pictures, royalty-free photos &amp; images">
            <a:extLst>
              <a:ext uri="{FF2B5EF4-FFF2-40B4-BE49-F238E27FC236}">
                <a16:creationId xmlns:a16="http://schemas.microsoft.com/office/drawing/2014/main" id="{0047096F-A3C3-FCDC-AF99-F946198BCE11}"/>
              </a:ext>
            </a:extLst>
          </p:cNvPr>
          <p:cNvPicPr>
            <a:picLocks noGrp="1" noChangeAspect="1" noChangeArrowheads="1"/>
          </p:cNvPicPr>
          <p:nvPr>
            <p:ph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7" b="8594"/>
          <a:stretch/>
        </p:blipFill>
        <p:spPr bwMode="auto"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4"/>
            <a:ext cx="7765233" cy="327622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3800" kern="1200" dirty="0">
                <a:solidFill>
                  <a:schemeClr val="tx1"/>
                </a:solidFill>
                <a:latin typeface="Edwardian Script ITC" panose="030303020407070D0804" pitchFamily="66" charset="0"/>
              </a:rPr>
              <a:t>Motivation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		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78F27-7593-F957-EFB7-E4FCC5FD5D99}"/>
              </a:ext>
            </a:extLst>
          </p:cNvPr>
          <p:cNvSpPr txBox="1"/>
          <p:nvPr/>
        </p:nvSpPr>
        <p:spPr>
          <a:xfrm>
            <a:off x="550863" y="3320432"/>
            <a:ext cx="78628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Patience in adversity</a:t>
            </a:r>
          </a:p>
          <a:p>
            <a:b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Humility</a:t>
            </a:r>
          </a:p>
          <a:p>
            <a:b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Rely on God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215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020" y="2286415"/>
            <a:ext cx="5838507" cy="3348682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en-US" dirty="0"/>
            </a:br>
            <a:br>
              <a:rPr lang="en-US" dirty="0"/>
            </a:br>
            <a:r>
              <a:rPr lang="en-US" sz="3200" dirty="0"/>
              <a:t>Everything happens for a reason</a:t>
            </a:r>
            <a:br>
              <a:rPr lang="en-US" sz="3200" dirty="0"/>
            </a:br>
            <a:br>
              <a:rPr lang="en-US" sz="1200" dirty="0"/>
            </a:br>
            <a:r>
              <a:rPr lang="en-US" sz="3200" dirty="0"/>
              <a:t>Be prone to praise</a:t>
            </a:r>
            <a:br>
              <a:rPr lang="en-US" sz="3200" dirty="0"/>
            </a:br>
            <a:br>
              <a:rPr lang="en-US" sz="1200" dirty="0"/>
            </a:br>
            <a:r>
              <a:rPr lang="en-US" sz="3200" dirty="0"/>
              <a:t>Glorify God in all things</a:t>
            </a:r>
            <a:br>
              <a:rPr lang="en-US" dirty="0"/>
            </a:br>
            <a:endParaRPr lang="en-US" dirty="0"/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8E5E4638-9BCB-4C2E-914F-CC868E202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6309360"/>
            <a:ext cx="5437187" cy="3517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Art thanks to   </a:t>
            </a:r>
            <a:r>
              <a:rPr lang="en-US" sz="1600" dirty="0" err="1"/>
              <a:t>Jeorge</a:t>
            </a:r>
            <a:r>
              <a:rPr lang="en-US" sz="1600" dirty="0"/>
              <a:t> Bermudez; Claudia Raya</a:t>
            </a:r>
          </a:p>
        </p:txBody>
      </p:sp>
      <p:pic>
        <p:nvPicPr>
          <p:cNvPr id="27" name="Picture Placeholder 26" descr="Data Points Digital background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548640"/>
            <a:ext cx="5084064" cy="2880360"/>
          </a:xfrm>
        </p:spPr>
      </p:pic>
      <p:pic>
        <p:nvPicPr>
          <p:cNvPr id="33" name="Picture Placeholder 32" descr="Data Points Digital background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3429000"/>
            <a:ext cx="5084064" cy="288036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FABF35-314C-EDA8-73CF-D8F364BD09C4}"/>
              </a:ext>
            </a:extLst>
          </p:cNvPr>
          <p:cNvSpPr txBox="1"/>
          <p:nvPr/>
        </p:nvSpPr>
        <p:spPr>
          <a:xfrm>
            <a:off x="454142" y="363973"/>
            <a:ext cx="5838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</a:rPr>
              <a:t>Connect the dots and remember:</a:t>
            </a:r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{4FFA0A2D-9E7C-45BF-BEDF-6971E46CE3AE}tf33713516_win32</Template>
  <TotalTime>115</TotalTime>
  <Words>147</Words>
  <Application>Microsoft Office PowerPoint</Application>
  <PresentationFormat>Widescreen</PresentationFormat>
  <Paragraphs>36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Edwardian Script ITC</vt:lpstr>
      <vt:lpstr>Gill Sans MT</vt:lpstr>
      <vt:lpstr>Walbaum Display</vt:lpstr>
      <vt:lpstr>3DFloatVTI</vt:lpstr>
      <vt:lpstr>PowerPoint Presentation</vt:lpstr>
      <vt:lpstr>Women of Praise</vt:lpstr>
      <vt:lpstr>God Blesses</vt:lpstr>
      <vt:lpstr>My Place in God’s Plan</vt:lpstr>
      <vt:lpstr>Who Praises?</vt:lpstr>
      <vt:lpstr>Mary </vt:lpstr>
      <vt:lpstr>Magnify O, Magnify</vt:lpstr>
      <vt:lpstr>Motivation    </vt:lpstr>
      <vt:lpstr>  Everything happens for a reason  Be prone to praise  Glorify God in all things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of Praise</dc:title>
  <dc:creator>Doy Moyer</dc:creator>
  <cp:lastModifiedBy>Doy Moyer</cp:lastModifiedBy>
  <cp:revision>3</cp:revision>
  <dcterms:created xsi:type="dcterms:W3CDTF">2022-05-15T00:14:48Z</dcterms:created>
  <dcterms:modified xsi:type="dcterms:W3CDTF">2022-05-15T20:33:18Z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