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20B"/>
    <a:srgbClr val="0A0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5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9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0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7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2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0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0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2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0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11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3EBCE0-D34F-1E4A-8965-E8F6BFF85CBD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070AF22-E62A-254A-95F7-4273B93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1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flickr.com/photos/brenda-starr/5078982709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2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xture/Background 2 | This texture/background is free to us… | Flickr">
            <a:extLst>
              <a:ext uri="{FF2B5EF4-FFF2-40B4-BE49-F238E27FC236}">
                <a16:creationId xmlns:a16="http://schemas.microsoft.com/office/drawing/2014/main" id="{C22617E6-D17C-9D45-8C6A-C26B3004821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60000"/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tretch>
            <a:fillRect/>
          </a:stretch>
        </p:blipFill>
        <p:spPr>
          <a:xfrm>
            <a:off x="1484027" y="0"/>
            <a:ext cx="7659974" cy="688124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23869" y="365126"/>
            <a:ext cx="700167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8840" y="1825625"/>
            <a:ext cx="700320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80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178" y="2229853"/>
            <a:ext cx="6432885" cy="32244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We Can Be Baptized in His Name (Matt. 28:16-20).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7898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178" y="2358191"/>
            <a:ext cx="6432885" cy="293570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We Can Become Partakers of Him (Heb. 6:4-6).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1179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178" y="2310063"/>
            <a:ext cx="6432885" cy="3930316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We Can Be Filled with Him (Eph. 5:14-18). </a:t>
            </a:r>
          </a:p>
          <a:p>
            <a:pPr marL="0" indent="0" algn="ctr">
              <a:buNone/>
            </a:pPr>
            <a:r>
              <a:rPr lang="en-US" sz="3900" dirty="0"/>
              <a:t>Not in the same sense the apostles were, but through what He revealed.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7894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136" y="2358189"/>
            <a:ext cx="6432885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We Can Defile          His Temple (1 Cor. 6:15-20).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8288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9852" y="2406315"/>
            <a:ext cx="5935579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We Can Lie to the Holy Spirit (Acts 5:1-5).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92468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9852" y="2261936"/>
            <a:ext cx="5935579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200" dirty="0"/>
              <a:t>We Can Grieve Him (Eph. 4:17-30).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6908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9852" y="2406315"/>
            <a:ext cx="5935579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200" dirty="0"/>
              <a:t>We Can Insult Him (Heb. 10:23-31).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68258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4" y="2406315"/>
            <a:ext cx="6657472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200" dirty="0"/>
              <a:t>We Can Speak against Him (Matt. 12:22-32; Luke 12:3-10).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9048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1DA-CED8-844D-96B7-B853118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445336"/>
            <a:ext cx="6914147" cy="1325563"/>
          </a:xfrm>
        </p:spPr>
        <p:txBody>
          <a:bodyPr anchor="t">
            <a:noAutofit/>
          </a:bodyPr>
          <a:lstStyle/>
          <a:p>
            <a:pPr algn="r"/>
            <a:r>
              <a:rPr lang="en-US" sz="4000" dirty="0"/>
              <a:t>Nine Things We Can Do to the	</a:t>
            </a:r>
            <a:br>
              <a:rPr lang="en-US" dirty="0"/>
            </a:br>
            <a:r>
              <a:rPr lang="en-US" sz="7200" dirty="0">
                <a:latin typeface="Cambria" panose="02040503050406030204" pitchFamily="18" charset="0"/>
              </a:rPr>
              <a:t>HOLY SPIRIT 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6858-2987-DF44-853E-D9E57DBB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4" y="2406315"/>
            <a:ext cx="6657472" cy="287153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200" dirty="0"/>
              <a:t>We Can Resist Him (Acts 7:51-54).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CF7761-48F0-8744-9B6D-83D95B18BFE7}"/>
              </a:ext>
            </a:extLst>
          </p:cNvPr>
          <p:cNvSpPr txBox="1"/>
          <p:nvPr/>
        </p:nvSpPr>
        <p:spPr>
          <a:xfrm>
            <a:off x="304801" y="256674"/>
            <a:ext cx="9625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1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2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3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4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5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7</a:t>
            </a:r>
          </a:p>
          <a:p>
            <a:pPr algn="ctr"/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8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42001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290</Words>
  <Application>Microsoft Macintosh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Office Theme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  <vt:lpstr>Nine Things We Can Do to the  HOLY SPIRIT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4</cp:revision>
  <dcterms:created xsi:type="dcterms:W3CDTF">2022-11-12T04:33:10Z</dcterms:created>
  <dcterms:modified xsi:type="dcterms:W3CDTF">2022-11-19T07:15:13Z</dcterms:modified>
</cp:coreProperties>
</file>