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6"/>
  </p:notesMasterIdLst>
  <p:sldIdLst>
    <p:sldId id="256" r:id="rId2"/>
    <p:sldId id="577" r:id="rId3"/>
    <p:sldId id="578" r:id="rId4"/>
    <p:sldId id="57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237" autoAdjust="0"/>
    <p:restoredTop sz="86364" autoAdjust="0"/>
  </p:normalViewPr>
  <p:slideViewPr>
    <p:cSldViewPr>
      <p:cViewPr varScale="1">
        <p:scale>
          <a:sx n="72" d="100"/>
          <a:sy n="72" d="100"/>
        </p:scale>
        <p:origin x="133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6/29/22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6/29/22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6/29/22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6/29/22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6/29/22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60D54BA-EA42-6D4F-89A8-CF4FD4705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5E02C5E-A23E-46E0-92F7-D54B2D1654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457200"/>
            <a:ext cx="6172200" cy="1178718"/>
          </a:xfrm>
        </p:spPr>
        <p:txBody>
          <a:bodyPr anchor="ctr">
            <a:normAutofit/>
          </a:bodyPr>
          <a:lstStyle/>
          <a:p>
            <a:r>
              <a:rPr lang="en-US" sz="6600" b="1" dirty="0">
                <a:latin typeface="+mn-lt"/>
              </a:rPr>
              <a:t>Luke 2:7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AAE9086-ABCD-BB48-8BCF-2B3F78CF38E2}"/>
              </a:ext>
            </a:extLst>
          </p:cNvPr>
          <p:cNvSpPr txBox="1">
            <a:spLocks/>
          </p:cNvSpPr>
          <p:nvPr/>
        </p:nvSpPr>
        <p:spPr>
          <a:xfrm>
            <a:off x="2667000" y="2209800"/>
            <a:ext cx="5848350" cy="39671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“And she brought forth her firstborn Son, and wrapped Him in swaddling cloths, and laid Him in a manger, because there was no room for them in the inn” (NKJV).</a:t>
            </a:r>
          </a:p>
        </p:txBody>
      </p:sp>
    </p:spTree>
    <p:extLst>
      <p:ext uri="{BB962C8B-B14F-4D97-AF65-F5344CB8AC3E}">
        <p14:creationId xmlns:p14="http://schemas.microsoft.com/office/powerpoint/2010/main" val="884363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60D54BA-EA42-6D4F-89A8-CF4FD4705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5E02C5E-A23E-46E0-92F7-D54B2D1654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457200"/>
            <a:ext cx="6172200" cy="914400"/>
          </a:xfrm>
        </p:spPr>
        <p:txBody>
          <a:bodyPr anchor="ctr"/>
          <a:lstStyle/>
          <a:p>
            <a:r>
              <a:rPr lang="en-US" b="1" dirty="0">
                <a:latin typeface="+mn-lt"/>
              </a:rPr>
              <a:t>No Room for Jesus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AAE9086-ABCD-BB48-8BCF-2B3F78CF38E2}"/>
              </a:ext>
            </a:extLst>
          </p:cNvPr>
          <p:cNvSpPr txBox="1">
            <a:spLocks/>
          </p:cNvSpPr>
          <p:nvPr/>
        </p:nvSpPr>
        <p:spPr>
          <a:xfrm>
            <a:off x="2667000" y="1752600"/>
            <a:ext cx="584835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sz="4400" b="1" dirty="0"/>
              <a:t>Others who had “no room” for Jesus</a:t>
            </a:r>
          </a:p>
          <a:p>
            <a:pPr>
              <a:spcAft>
                <a:spcPts val="600"/>
              </a:spcAft>
            </a:pPr>
            <a:r>
              <a:rPr lang="en-US" sz="3200" b="1" dirty="0"/>
              <a:t>Nazareth (Luke 4:16-30)</a:t>
            </a:r>
          </a:p>
          <a:p>
            <a:pPr>
              <a:spcAft>
                <a:spcPts val="600"/>
              </a:spcAft>
            </a:pPr>
            <a:r>
              <a:rPr lang="en-US" sz="3200" b="1" dirty="0"/>
              <a:t>Gadarenes (Luke 8:26-37)</a:t>
            </a:r>
          </a:p>
          <a:p>
            <a:pPr>
              <a:spcAft>
                <a:spcPts val="600"/>
              </a:spcAft>
            </a:pPr>
            <a:r>
              <a:rPr lang="en-US" sz="3200" b="1" dirty="0"/>
              <a:t>Samaritans (Luke 9:51-56)</a:t>
            </a:r>
          </a:p>
          <a:p>
            <a:pPr>
              <a:spcAft>
                <a:spcPts val="600"/>
              </a:spcAft>
            </a:pPr>
            <a:r>
              <a:rPr lang="en-US" sz="3200" b="1" dirty="0"/>
              <a:t>Rich Young Ruler (Luke 18:18-23)</a:t>
            </a:r>
          </a:p>
          <a:p>
            <a:pPr>
              <a:spcAft>
                <a:spcPts val="600"/>
              </a:spcAft>
            </a:pPr>
            <a:r>
              <a:rPr lang="en-US" sz="3200" b="1" dirty="0"/>
              <a:t>Israel (Luke 23:13-25)</a:t>
            </a:r>
          </a:p>
        </p:txBody>
      </p:sp>
    </p:spTree>
    <p:extLst>
      <p:ext uri="{BB962C8B-B14F-4D97-AF65-F5344CB8AC3E}">
        <p14:creationId xmlns:p14="http://schemas.microsoft.com/office/powerpoint/2010/main" val="2954666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60D54BA-EA42-6D4F-89A8-CF4FD4705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5E02C5E-A23E-46E0-92F7-D54B2D1654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457200"/>
            <a:ext cx="6172200" cy="914400"/>
          </a:xfrm>
        </p:spPr>
        <p:txBody>
          <a:bodyPr anchor="ctr"/>
          <a:lstStyle/>
          <a:p>
            <a:r>
              <a:rPr lang="en-US" b="1" dirty="0">
                <a:latin typeface="+mn-lt"/>
              </a:rPr>
              <a:t>No Room for Jesus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AAE9086-ABCD-BB48-8BCF-2B3F78CF38E2}"/>
              </a:ext>
            </a:extLst>
          </p:cNvPr>
          <p:cNvSpPr txBox="1">
            <a:spLocks/>
          </p:cNvSpPr>
          <p:nvPr/>
        </p:nvSpPr>
        <p:spPr>
          <a:xfrm>
            <a:off x="2667000" y="1752600"/>
            <a:ext cx="584835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sz="4400" b="1" dirty="0"/>
              <a:t>Those who have “no room” for Jesus today</a:t>
            </a:r>
          </a:p>
          <a:p>
            <a:pPr>
              <a:spcAft>
                <a:spcPts val="600"/>
              </a:spcAft>
            </a:pPr>
            <a:r>
              <a:rPr lang="en-US" sz="3200" b="1" dirty="0"/>
              <a:t>Offended (John 6:51-63)</a:t>
            </a:r>
          </a:p>
          <a:p>
            <a:pPr>
              <a:spcAft>
                <a:spcPts val="600"/>
              </a:spcAft>
            </a:pPr>
            <a:r>
              <a:rPr lang="en-US" sz="3200" b="1" dirty="0"/>
              <a:t>Afraid (John 12:42-48)</a:t>
            </a:r>
          </a:p>
          <a:p>
            <a:pPr>
              <a:spcAft>
                <a:spcPts val="600"/>
              </a:spcAft>
            </a:pPr>
            <a:r>
              <a:rPr lang="en-US" sz="3200" b="1" dirty="0"/>
              <a:t>Distracted (Heb. 12:1-3)</a:t>
            </a:r>
          </a:p>
          <a:p>
            <a:pPr>
              <a:spcAft>
                <a:spcPts val="600"/>
              </a:spcAft>
            </a:pPr>
            <a:r>
              <a:rPr lang="en-US" sz="3200" b="1" dirty="0"/>
              <a:t>Misled (2 Tim. 4:1-5)</a:t>
            </a:r>
          </a:p>
          <a:p>
            <a:pPr>
              <a:spcAft>
                <a:spcPts val="600"/>
              </a:spcAft>
            </a:pPr>
            <a:r>
              <a:rPr lang="en-US" sz="3200" b="1" dirty="0"/>
              <a:t>Love other things (Mark 4:13-20)</a:t>
            </a:r>
          </a:p>
        </p:txBody>
      </p:sp>
    </p:spTree>
    <p:extLst>
      <p:ext uri="{BB962C8B-B14F-4D97-AF65-F5344CB8AC3E}">
        <p14:creationId xmlns:p14="http://schemas.microsoft.com/office/powerpoint/2010/main" val="23697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60D54BA-EA42-6D4F-89A8-CF4FD4705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5E02C5E-A23E-46E0-92F7-D54B2D1654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457200"/>
            <a:ext cx="6172200" cy="914400"/>
          </a:xfrm>
        </p:spPr>
        <p:txBody>
          <a:bodyPr anchor="ctr"/>
          <a:lstStyle/>
          <a:p>
            <a:r>
              <a:rPr lang="en-US" b="1" dirty="0">
                <a:latin typeface="+mn-lt"/>
              </a:rPr>
              <a:t>No Room for Jesus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AAE9086-ABCD-BB48-8BCF-2B3F78CF38E2}"/>
              </a:ext>
            </a:extLst>
          </p:cNvPr>
          <p:cNvSpPr txBox="1">
            <a:spLocks/>
          </p:cNvSpPr>
          <p:nvPr/>
        </p:nvSpPr>
        <p:spPr>
          <a:xfrm>
            <a:off x="3352800" y="1752600"/>
            <a:ext cx="4191000" cy="411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sz="6600" b="1" i="1" dirty="0"/>
              <a:t>Could this be me?</a:t>
            </a:r>
            <a:endParaRPr lang="en-US" sz="4800" b="1" i="1" dirty="0"/>
          </a:p>
        </p:txBody>
      </p:sp>
    </p:spTree>
    <p:extLst>
      <p:ext uri="{BB962C8B-B14F-4D97-AF65-F5344CB8AC3E}">
        <p14:creationId xmlns:p14="http://schemas.microsoft.com/office/powerpoint/2010/main" val="660212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1" build="allAtOnce"/>
    </p:bldLst>
  </p:timing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1102</TotalTime>
  <Words>132</Words>
  <Application>Microsoft Macintosh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2_Office Theme</vt:lpstr>
      <vt:lpstr>Luke 2:7</vt:lpstr>
      <vt:lpstr>No Room for Jesus</vt:lpstr>
      <vt:lpstr>No Room for Jesus</vt:lpstr>
      <vt:lpstr>No Room for Jesus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Kyle Pope</cp:lastModifiedBy>
  <cp:revision>111</cp:revision>
  <dcterms:created xsi:type="dcterms:W3CDTF">2008-03-16T18:22:36Z</dcterms:created>
  <dcterms:modified xsi:type="dcterms:W3CDTF">2022-06-29T18:54:22Z</dcterms:modified>
</cp:coreProperties>
</file>