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6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536918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57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6235" y="261868"/>
            <a:ext cx="851535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2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536918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43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536918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6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536918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38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536918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54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536918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71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536918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35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536918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63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536918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14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5A14515-CF96-354A-910F-10810F9369A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-2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12/6/22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6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stract design of flower petals in pastel">
            <a:extLst>
              <a:ext uri="{FF2B5EF4-FFF2-40B4-BE49-F238E27FC236}">
                <a16:creationId xmlns:a16="http://schemas.microsoft.com/office/drawing/2014/main" id="{1277E534-184D-70AF-83A3-318789AFBF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4000"/>
          </a:blip>
          <a:srcRect t="59765" b="8402"/>
          <a:stretch/>
        </p:blipFill>
        <p:spPr>
          <a:xfrm>
            <a:off x="0" y="2"/>
            <a:ext cx="9144000" cy="19787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6FCC3D-1AC1-D841-8F74-F5162244DD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65867"/>
            <a:ext cx="8382000" cy="1308103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sz="6600" cap="none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accent2">
                      <a:lumMod val="50000"/>
                      <a:alpha val="40000"/>
                    </a:schemeClr>
                  </a:outerShdw>
                </a:effectLst>
                <a:latin typeface="Cambria" panose="02040503050406030204" pitchFamily="18" charset="0"/>
                <a:cs typeface="Calibri" panose="020F0502020204030204" pitchFamily="34" charset="0"/>
              </a:rPr>
              <a:t>Seeing as God Sees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6A6CEC-70C2-6E45-8DBA-9D07EA9112D2}"/>
              </a:ext>
            </a:extLst>
          </p:cNvPr>
          <p:cNvCxnSpPr/>
          <p:nvPr/>
        </p:nvCxnSpPr>
        <p:spPr>
          <a:xfrm>
            <a:off x="509954" y="1705708"/>
            <a:ext cx="81592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>
            <a:extLst>
              <a:ext uri="{FF2B5EF4-FFF2-40B4-BE49-F238E27FC236}">
                <a16:creationId xmlns:a16="http://schemas.microsoft.com/office/drawing/2014/main" id="{B28D6DB3-6BA9-9844-9792-7E018F9415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92369" y="2391508"/>
            <a:ext cx="8254756" cy="4114800"/>
          </a:xfrm>
          <a:noFill/>
          <a:ln/>
          <a:effectLst/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spcAft>
                <a:spcPts val="1200"/>
              </a:spcAft>
            </a:pPr>
            <a:r>
              <a:rPr lang="en-US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I.  God Sees Time Differently.</a:t>
            </a:r>
          </a:p>
          <a:p>
            <a:pPr marL="1100127" lvl="1" indent="-642938" algn="l">
              <a:lnSpc>
                <a:spcPct val="100000"/>
              </a:lnSpc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A.  Time is not as long as it seems   (2 Pet. 3:8-9).</a:t>
            </a:r>
          </a:p>
          <a:p>
            <a:pPr marL="1100127" lvl="1" indent="-642938" algn="l">
              <a:lnSpc>
                <a:spcPct val="100000"/>
              </a:lnSpc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B.  Our lives are very short (Jas. 4:13-15).</a:t>
            </a:r>
          </a:p>
        </p:txBody>
      </p:sp>
    </p:spTree>
    <p:extLst>
      <p:ext uri="{BB962C8B-B14F-4D97-AF65-F5344CB8AC3E}">
        <p14:creationId xmlns:p14="http://schemas.microsoft.com/office/powerpoint/2010/main" val="9081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stract design of flower petals in pastel">
            <a:extLst>
              <a:ext uri="{FF2B5EF4-FFF2-40B4-BE49-F238E27FC236}">
                <a16:creationId xmlns:a16="http://schemas.microsoft.com/office/drawing/2014/main" id="{1277E534-184D-70AF-83A3-318789AFBF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4000"/>
          </a:blip>
          <a:srcRect t="59765" b="8402"/>
          <a:stretch/>
        </p:blipFill>
        <p:spPr>
          <a:xfrm>
            <a:off x="0" y="2"/>
            <a:ext cx="9144000" cy="19787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6FCC3D-1AC1-D841-8F74-F5162244DD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65867"/>
            <a:ext cx="8382000" cy="1308103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sz="6600" cap="none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accent2">
                      <a:lumMod val="50000"/>
                      <a:alpha val="40000"/>
                    </a:schemeClr>
                  </a:outerShdw>
                </a:effectLst>
                <a:latin typeface="Cambria" panose="02040503050406030204" pitchFamily="18" charset="0"/>
                <a:cs typeface="Calibri" panose="020F0502020204030204" pitchFamily="34" charset="0"/>
              </a:rPr>
              <a:t>Seeing as God Sees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6A6CEC-70C2-6E45-8DBA-9D07EA9112D2}"/>
              </a:ext>
            </a:extLst>
          </p:cNvPr>
          <p:cNvCxnSpPr/>
          <p:nvPr/>
        </p:nvCxnSpPr>
        <p:spPr>
          <a:xfrm>
            <a:off x="509954" y="1705708"/>
            <a:ext cx="81592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>
            <a:extLst>
              <a:ext uri="{FF2B5EF4-FFF2-40B4-BE49-F238E27FC236}">
                <a16:creationId xmlns:a16="http://schemas.microsoft.com/office/drawing/2014/main" id="{B28D6DB3-6BA9-9844-9792-7E018F9415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16518" y="2391508"/>
            <a:ext cx="8651631" cy="4114800"/>
          </a:xfrm>
          <a:noFill/>
          <a:ln/>
          <a:effectLst/>
        </p:spPr>
        <p:txBody>
          <a:bodyPr>
            <a:normAutofit/>
          </a:bodyPr>
          <a:lstStyle/>
          <a:p>
            <a:pPr marL="868363" indent="-868363" algn="l">
              <a:lnSpc>
                <a:spcPct val="100000"/>
              </a:lnSpc>
              <a:spcAft>
                <a:spcPts val="1200"/>
              </a:spcAft>
            </a:pPr>
            <a:r>
              <a:rPr lang="en-US" altLang="en-US" sz="4400" b="1" spc="-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II.  God Sees the World Differently.</a:t>
            </a:r>
          </a:p>
          <a:p>
            <a:pPr marL="1100127" lvl="1" indent="-642938" algn="l">
              <a:lnSpc>
                <a:spcPct val="100000"/>
              </a:lnSpc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A. This world is temporary (2 Cor. 4:17-18).</a:t>
            </a:r>
          </a:p>
          <a:p>
            <a:pPr marL="1100127" lvl="1" indent="-642938" algn="l">
              <a:lnSpc>
                <a:spcPct val="100000"/>
              </a:lnSpc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B.  The world is passing away (1 Cor. 7:29-31; 1 John 2:15-17).</a:t>
            </a:r>
          </a:p>
        </p:txBody>
      </p:sp>
    </p:spTree>
    <p:extLst>
      <p:ext uri="{BB962C8B-B14F-4D97-AF65-F5344CB8AC3E}">
        <p14:creationId xmlns:p14="http://schemas.microsoft.com/office/powerpoint/2010/main" val="113003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stract design of flower petals in pastel">
            <a:extLst>
              <a:ext uri="{FF2B5EF4-FFF2-40B4-BE49-F238E27FC236}">
                <a16:creationId xmlns:a16="http://schemas.microsoft.com/office/drawing/2014/main" id="{1277E534-184D-70AF-83A3-318789AFBF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4000"/>
          </a:blip>
          <a:srcRect t="59765" b="8402"/>
          <a:stretch/>
        </p:blipFill>
        <p:spPr>
          <a:xfrm>
            <a:off x="0" y="2"/>
            <a:ext cx="9144000" cy="19787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6FCC3D-1AC1-D841-8F74-F5162244DD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65867"/>
            <a:ext cx="8382000" cy="1308103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sz="6600" cap="none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accent2">
                      <a:lumMod val="50000"/>
                      <a:alpha val="40000"/>
                    </a:schemeClr>
                  </a:outerShdw>
                </a:effectLst>
                <a:latin typeface="Cambria" panose="02040503050406030204" pitchFamily="18" charset="0"/>
                <a:cs typeface="Calibri" panose="020F0502020204030204" pitchFamily="34" charset="0"/>
              </a:rPr>
              <a:t>Seeing as God Sees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6A6CEC-70C2-6E45-8DBA-9D07EA9112D2}"/>
              </a:ext>
            </a:extLst>
          </p:cNvPr>
          <p:cNvCxnSpPr/>
          <p:nvPr/>
        </p:nvCxnSpPr>
        <p:spPr>
          <a:xfrm>
            <a:off x="509954" y="1705708"/>
            <a:ext cx="81592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>
            <a:extLst>
              <a:ext uri="{FF2B5EF4-FFF2-40B4-BE49-F238E27FC236}">
                <a16:creationId xmlns:a16="http://schemas.microsoft.com/office/drawing/2014/main" id="{B28D6DB3-6BA9-9844-9792-7E018F9415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16518" y="2391508"/>
            <a:ext cx="8651631" cy="4114800"/>
          </a:xfrm>
          <a:noFill/>
          <a:ln/>
          <a:effectLst/>
        </p:spPr>
        <p:txBody>
          <a:bodyPr>
            <a:normAutofit/>
          </a:bodyPr>
          <a:lstStyle/>
          <a:p>
            <a:pPr marL="868363" indent="-868363" algn="l">
              <a:lnSpc>
                <a:spcPct val="100000"/>
              </a:lnSpc>
              <a:spcAft>
                <a:spcPts val="1200"/>
              </a:spcAft>
            </a:pPr>
            <a:r>
              <a:rPr lang="en-US" altLang="en-US" sz="4400" b="1" spc="-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III.  God Sees Troubles Differently.</a:t>
            </a:r>
          </a:p>
          <a:p>
            <a:pPr marL="1100127" lvl="1" indent="-642938" algn="l">
              <a:lnSpc>
                <a:spcPct val="100000"/>
              </a:lnSpc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A. 	Troubles are not as significant as we may see them (2 Cor. 12:7-9).</a:t>
            </a:r>
          </a:p>
          <a:p>
            <a:pPr marL="1100127" lvl="1" indent="-642938" algn="l">
              <a:lnSpc>
                <a:spcPct val="100000"/>
              </a:lnSpc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B.  Troubles are not setbacks but opportunities for growth (Jas. 1:2-4; Rom. 5:1-5).</a:t>
            </a:r>
          </a:p>
        </p:txBody>
      </p:sp>
    </p:spTree>
    <p:extLst>
      <p:ext uri="{BB962C8B-B14F-4D97-AF65-F5344CB8AC3E}">
        <p14:creationId xmlns:p14="http://schemas.microsoft.com/office/powerpoint/2010/main" val="75987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stract design of flower petals in pastel">
            <a:extLst>
              <a:ext uri="{FF2B5EF4-FFF2-40B4-BE49-F238E27FC236}">
                <a16:creationId xmlns:a16="http://schemas.microsoft.com/office/drawing/2014/main" id="{1277E534-184D-70AF-83A3-318789AFBF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4000"/>
          </a:blip>
          <a:srcRect t="59765" b="8402"/>
          <a:stretch/>
        </p:blipFill>
        <p:spPr>
          <a:xfrm>
            <a:off x="0" y="2"/>
            <a:ext cx="9144000" cy="19787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6FCC3D-1AC1-D841-8F74-F5162244DD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65867"/>
            <a:ext cx="8382000" cy="1308103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sz="6600" cap="none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accent2">
                      <a:lumMod val="50000"/>
                      <a:alpha val="40000"/>
                    </a:schemeClr>
                  </a:outerShdw>
                </a:effectLst>
                <a:latin typeface="Cambria" panose="02040503050406030204" pitchFamily="18" charset="0"/>
                <a:cs typeface="Calibri" panose="020F0502020204030204" pitchFamily="34" charset="0"/>
              </a:rPr>
              <a:t>Seeing as God Sees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6A6CEC-70C2-6E45-8DBA-9D07EA9112D2}"/>
              </a:ext>
            </a:extLst>
          </p:cNvPr>
          <p:cNvCxnSpPr/>
          <p:nvPr/>
        </p:nvCxnSpPr>
        <p:spPr>
          <a:xfrm>
            <a:off x="509954" y="1705708"/>
            <a:ext cx="81592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>
            <a:extLst>
              <a:ext uri="{FF2B5EF4-FFF2-40B4-BE49-F238E27FC236}">
                <a16:creationId xmlns:a16="http://schemas.microsoft.com/office/drawing/2014/main" id="{B28D6DB3-6BA9-9844-9792-7E018F9415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16518" y="2391508"/>
            <a:ext cx="8651631" cy="4114800"/>
          </a:xfrm>
          <a:noFill/>
          <a:ln/>
          <a:effectLst/>
        </p:spPr>
        <p:txBody>
          <a:bodyPr>
            <a:normAutofit/>
          </a:bodyPr>
          <a:lstStyle/>
          <a:p>
            <a:pPr marL="868363" indent="-868363" algn="l">
              <a:lnSpc>
                <a:spcPct val="100000"/>
              </a:lnSpc>
              <a:spcAft>
                <a:spcPts val="1200"/>
              </a:spcAft>
            </a:pPr>
            <a:r>
              <a:rPr lang="en-US" altLang="en-US" sz="4400" b="1" spc="-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IV.  God Sees Humans Differently.</a:t>
            </a:r>
          </a:p>
          <a:p>
            <a:pPr marL="1100127" lvl="1" indent="-642938" algn="l">
              <a:lnSpc>
                <a:spcPct val="100000"/>
              </a:lnSpc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A. 	Man is small in the universe (Ps. 8:3-5; 144:3-4).</a:t>
            </a:r>
          </a:p>
          <a:p>
            <a:pPr marL="1100127" lvl="1" indent="-642938" algn="l">
              <a:lnSpc>
                <a:spcPct val="100000"/>
              </a:lnSpc>
            </a:pPr>
            <a:r>
              <a:rPr lang="en-US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B.  God has valued us over other parts of His creation (Heb. 2:1-16).</a:t>
            </a:r>
          </a:p>
        </p:txBody>
      </p:sp>
    </p:spTree>
    <p:extLst>
      <p:ext uri="{BB962C8B-B14F-4D97-AF65-F5344CB8AC3E}">
        <p14:creationId xmlns:p14="http://schemas.microsoft.com/office/powerpoint/2010/main" val="222243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stract design of flower petals in pastel">
            <a:extLst>
              <a:ext uri="{FF2B5EF4-FFF2-40B4-BE49-F238E27FC236}">
                <a16:creationId xmlns:a16="http://schemas.microsoft.com/office/drawing/2014/main" id="{1277E534-184D-70AF-83A3-318789AFBF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4000"/>
          </a:blip>
          <a:srcRect t="59765" b="8402"/>
          <a:stretch/>
        </p:blipFill>
        <p:spPr>
          <a:xfrm>
            <a:off x="0" y="2"/>
            <a:ext cx="9144000" cy="19787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6FCC3D-1AC1-D841-8F74-F5162244DD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65867"/>
            <a:ext cx="8382000" cy="1308103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sz="6600" cap="none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accent2">
                      <a:lumMod val="50000"/>
                      <a:alpha val="40000"/>
                    </a:schemeClr>
                  </a:outerShdw>
                </a:effectLst>
                <a:latin typeface="Cambria" panose="02040503050406030204" pitchFamily="18" charset="0"/>
                <a:cs typeface="Calibri" panose="020F0502020204030204" pitchFamily="34" charset="0"/>
              </a:rPr>
              <a:t>Seeing as God Sees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6A6CEC-70C2-6E45-8DBA-9D07EA9112D2}"/>
              </a:ext>
            </a:extLst>
          </p:cNvPr>
          <p:cNvCxnSpPr/>
          <p:nvPr/>
        </p:nvCxnSpPr>
        <p:spPr>
          <a:xfrm>
            <a:off x="509954" y="1705708"/>
            <a:ext cx="81592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>
            <a:extLst>
              <a:ext uri="{FF2B5EF4-FFF2-40B4-BE49-F238E27FC236}">
                <a16:creationId xmlns:a16="http://schemas.microsoft.com/office/drawing/2014/main" id="{B28D6DB3-6BA9-9844-9792-7E018F9415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80294" y="2391508"/>
            <a:ext cx="8229602" cy="4114800"/>
          </a:xfrm>
          <a:noFill/>
          <a:ln/>
          <a:effectLst/>
        </p:spPr>
        <p:txBody>
          <a:bodyPr>
            <a:normAutofit/>
          </a:bodyPr>
          <a:lstStyle/>
          <a:p>
            <a:pPr marL="868363" indent="-868363" algn="l">
              <a:lnSpc>
                <a:spcPct val="100000"/>
              </a:lnSpc>
              <a:spcAft>
                <a:spcPts val="1200"/>
              </a:spcAft>
            </a:pPr>
            <a:r>
              <a:rPr lang="en-US" altLang="en-US" sz="4800" b="1" spc="-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V.  God Sees Sin Differently.</a:t>
            </a:r>
          </a:p>
          <a:p>
            <a:pPr marL="1100127" lvl="1" indent="-642938" algn="l">
              <a:lnSpc>
                <a:spcPct val="100000"/>
              </a:lnSpc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A.  Sin leads to death (Rom. 6:23).</a:t>
            </a:r>
          </a:p>
          <a:p>
            <a:pPr marL="1100127" lvl="1" indent="-642938" algn="l">
              <a:lnSpc>
                <a:spcPct val="100000"/>
              </a:lnSpc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B</a:t>
            </a:r>
            <a:r>
              <a:rPr lang="en-US" altLang="en-US" sz="40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.  As 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mbria" panose="02040503050406030204" pitchFamily="18" charset="0"/>
              </a:rPr>
              <a:t>sinners God loved us (Rom. 5:6-10).</a:t>
            </a:r>
          </a:p>
        </p:txBody>
      </p:sp>
    </p:spTree>
    <p:extLst>
      <p:ext uri="{BB962C8B-B14F-4D97-AF65-F5344CB8AC3E}">
        <p14:creationId xmlns:p14="http://schemas.microsoft.com/office/powerpoint/2010/main" val="211662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bldLvl="2"/>
    </p:bldLst>
  </p:timing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207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</vt:lpstr>
      <vt:lpstr>Univers</vt:lpstr>
      <vt:lpstr>GradientVTI</vt:lpstr>
      <vt:lpstr>Seeing as God Sees</vt:lpstr>
      <vt:lpstr>Seeing as God Sees</vt:lpstr>
      <vt:lpstr>Seeing as God Sees</vt:lpstr>
      <vt:lpstr>Seeing as God Sees</vt:lpstr>
      <vt:lpstr>Seeing as God Sees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Seeing as God Sees</dc:title>
  <dc:creator>Kyle Pope</dc:creator>
  <cp:lastModifiedBy>Kyle Pope</cp:lastModifiedBy>
  <cp:revision>12</cp:revision>
  <dcterms:created xsi:type="dcterms:W3CDTF">2022-10-29T21:15:05Z</dcterms:created>
  <dcterms:modified xsi:type="dcterms:W3CDTF">2022-12-06T15:48:54Z</dcterms:modified>
</cp:coreProperties>
</file>