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61" r:id="rId3"/>
    <p:sldId id="258" r:id="rId4"/>
    <p:sldId id="259" r:id="rId5"/>
    <p:sldId id="263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E3D59C8-D293-4249-9825-03CD5F3108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C5AFEAB-9B37-394B-A304-85F6C86AEC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0119A1-5A80-494D-9629-AB060F28BFC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AACBD5D-2E88-8949-9153-C12A32FCFCA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7E7FC69-E8FC-974B-A9FE-24A32E64A1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311096D-41E7-6141-B61C-53C666A10B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8D1A82-48F9-D34D-B76B-4F5021681F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30B7064-C226-B34C-A22D-CCB3A557B7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BC9D71-53FA-D349-8D90-2D0B5B80730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187052A7-E820-9C4F-B6A4-ECCB69C35E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DEC3EFE-21D6-2446-86F1-5C91388496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0985F71-0192-6545-A229-F71B195512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C70C91-69EC-6A47-8F65-FE00D36B107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BC5B015D-EB25-8D41-87F6-4030F761AB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23336E7-8539-D742-8953-98108401F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C00FC2B-69CB-5142-81DC-6619BA2561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14036E-D682-6948-B028-81A79B31AC3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4893AECC-6812-3845-9158-261084765A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EAD9287-02F9-3744-9D1E-D7EF1F4CC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01BF0C-A9CA-7A43-B028-3345C445C1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CA5A46-5C4E-CE4E-A64A-C613F13AE82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B3C27FB8-0C92-5E4A-B799-A2846D0309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2356E3A-04D0-1C4F-B3C9-9E28044610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0A58FDD-40F6-D046-B6D7-AB5CFFA039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853F48-A502-DF4C-B1C1-08423E11F4F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42819FF4-688A-0B44-9AFB-95F825857B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6E661DF-869A-8845-BF58-5CED4FAC6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0712FF9-1421-EE4B-B79C-AF75AE5328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1B9A6-F990-6042-83B3-F17C5A912CD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BFEE5C6-73EB-844B-A9D4-ABCC2021D4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4479E3F-E3B4-5B42-A254-A1DD3B5F6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3027762-957C-AA4F-8F3E-8BE2B5FDF0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524FE3-C25C-6441-AEB8-C8446B8BD70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FDDC8211-5757-1D41-A397-4FC1B4C462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F3CDB50-5EE0-5F42-95D9-9016EEA595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4D8E1-9603-1840-8CBA-1F864D1C0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D3FFBC-2665-D146-B889-536529799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25E19-5805-684D-BA12-8ACC82A1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67E2-1878-A24D-9B55-62E84B72E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7057A-14FF-FC4B-80E7-188BA175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ED28F-69D2-3A48-990C-B1499B398F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30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71BC-31BA-5343-8727-9379767A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75F47E-76F8-664F-A135-528101F65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AC00B-2B3F-5341-8681-F883DA3D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D7D10-1804-E548-9EF3-3CF47F0F9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2E69D6-4DF1-7B4E-9A09-05F3EC387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DB817-1DF1-184B-AB1D-432EC4CCF0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69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C2FD00-43C0-8748-8752-CD6539F6D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07F29A-C77A-D440-872F-57E4D0051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A17DD-7E9F-984D-AD55-A2EA8A532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70239-EEC5-BE48-96F3-D891AD9A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3CF93-E390-7F4B-B4C2-A851F6B6A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89B41-DEE7-B847-A047-7242CFE16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08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6F520-ADC7-994D-9D11-449335A7A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98945-1337-A147-8DCC-EA692C987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A7A3F-FAF4-0B4E-9107-DD195B641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22C36-0C67-2B4D-84B1-E37E01CF3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507EF-20E1-E845-BAF8-4A7A0810B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DB574-8541-0045-918D-56F811D24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67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FBAF5-78C1-B64D-BA34-6D414431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02E67-91D3-3F49-8EEF-4E5B5B9F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160C4-229B-4C41-A5ED-B2846ECE8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4C728-0A27-4044-9040-1C6D850E7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82475-D417-164E-9A2D-1A63E3B0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B6FE0-52A1-624E-908B-B8D425B8C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15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C6F44-8384-C44E-984D-353382655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48A8C-7144-754B-B94E-3C01A1F2C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04E4C-6D1C-854D-89AC-71E2D0AE1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DDF79-47E6-174C-A485-F657FE0A1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DBCE1-59EC-D44C-8BAE-538266A6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23F0D-6A6A-7046-8E14-CBE57D90B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9E71D-305A-FF49-87A5-0FB439B81D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8411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EB498-F2DA-824C-83BB-977660B76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CF4EC-2F7A-4040-8E74-634A7525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F8F8A-3AFC-A74C-91CB-7604D66FD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B44A7F-5F4A-9349-BED8-E539E7648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CC69A4-A6DC-BC4A-847E-334F58B50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AE0E24-B56C-1C42-92AB-48F02626B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A58C83-D961-1247-AEED-2E22EFB46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CA8D2D-74C5-B947-82A2-1122F7AE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6C89A-BC65-DC4A-82A6-25F8C329EB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251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F1D81-C53D-6740-8018-89C00C8D5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DFBB6-13B5-D944-B5A1-AAA78D74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F01C5E-06F6-7E42-B440-BA4CAE36D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1CB77A-6E44-294A-8353-5E627D4A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32FDC-C980-C74A-9C7C-4E2731493D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57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425FA3-7E1E-194B-87B5-9DF85A25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66FD3-33D5-CF4A-B370-FB5D017B7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85408-A322-0B4E-8228-94543A3FF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51F883-705A-B64A-9402-43AD8EDF62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44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35020-4EFA-AC4D-BCEF-13C494899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206E8-4DA6-684B-9540-7033775D3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BC00D-1D6C-C644-8694-C78846E39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63F17-82B1-CE4E-AE44-014F765AB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0732F-BF43-014A-B461-59CC2F82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61C23-636A-024F-B9F9-90BD7A2E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D2BB1D-D463-C947-8670-A88D63C86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82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9D43-00C9-904A-B041-D0204140C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90D9B-B5DA-914C-99C0-8E6353862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833B39-1F51-7544-ACB2-AA12A19B4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F64CD-250E-4D4F-BEE4-8C7CC3C72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E0A76-EBF2-BD43-BB1A-F016AE8A4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C6642-C566-5C42-9B98-1393A54C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F3456-0BFE-7849-8821-8A11148EDA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7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000000">
                <a:gamma/>
                <a:tint val="69804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3" name="Group 9">
            <a:extLst>
              <a:ext uri="{FF2B5EF4-FFF2-40B4-BE49-F238E27FC236}">
                <a16:creationId xmlns:a16="http://schemas.microsoft.com/office/drawing/2014/main" id="{8AB05C91-BF99-0948-960F-E7BD98C1BE8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676400" y="-19050"/>
            <a:ext cx="7467600" cy="1658938"/>
            <a:chOff x="0" y="-9"/>
            <a:chExt cx="5760" cy="1045"/>
          </a:xfrm>
        </p:grpSpPr>
        <p:sp>
          <p:nvSpPr>
            <p:cNvPr id="1034" name="Freeform 10">
              <a:extLst>
                <a:ext uri="{FF2B5EF4-FFF2-40B4-BE49-F238E27FC236}">
                  <a16:creationId xmlns:a16="http://schemas.microsoft.com/office/drawing/2014/main" id="{28828CAB-7778-F34B-8FD7-5F4126030F5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4"/>
              <a:ext cx="5760" cy="1032"/>
            </a:xfrm>
            <a:custGeom>
              <a:avLst/>
              <a:gdLst>
                <a:gd name="T0" fmla="*/ 4848 w 4848"/>
                <a:gd name="T1" fmla="*/ 432 h 432"/>
                <a:gd name="T2" fmla="*/ 0 w 4848"/>
                <a:gd name="T3" fmla="*/ 432 h 432"/>
                <a:gd name="T4" fmla="*/ 0 w 4848"/>
                <a:gd name="T5" fmla="*/ 0 h 432"/>
                <a:gd name="T6" fmla="*/ 4848 w 4848"/>
                <a:gd name="T7" fmla="*/ 0 h 432"/>
                <a:gd name="T8" fmla="*/ 4848 w 4848"/>
                <a:gd name="T9" fmla="*/ 432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48" h="432">
                  <a:moveTo>
                    <a:pt x="4848" y="432"/>
                  </a:moveTo>
                  <a:lnTo>
                    <a:pt x="0" y="432"/>
                  </a:lnTo>
                  <a:lnTo>
                    <a:pt x="0" y="0"/>
                  </a:lnTo>
                  <a:lnTo>
                    <a:pt x="4848" y="0"/>
                  </a:lnTo>
                  <a:lnTo>
                    <a:pt x="4848" y="432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11">
              <a:extLst>
                <a:ext uri="{FF2B5EF4-FFF2-40B4-BE49-F238E27FC236}">
                  <a16:creationId xmlns:a16="http://schemas.microsoft.com/office/drawing/2014/main" id="{4F7BFAEF-0C56-E343-9521-33ECFC89CD5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33" y="-9"/>
              <a:ext cx="5176" cy="1044"/>
              <a:chOff x="333" y="-9"/>
              <a:chExt cx="5176" cy="1044"/>
            </a:xfrm>
          </p:grpSpPr>
          <p:sp>
            <p:nvSpPr>
              <p:cNvPr id="1036" name="Freeform 12">
                <a:extLst>
                  <a:ext uri="{FF2B5EF4-FFF2-40B4-BE49-F238E27FC236}">
                    <a16:creationId xmlns:a16="http://schemas.microsoft.com/office/drawing/2014/main" id="{6F6C00ED-80E4-9C4F-AC98-E7A729D4B53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230" y="949"/>
                <a:ext cx="17" cy="20"/>
              </a:xfrm>
              <a:custGeom>
                <a:avLst/>
                <a:gdLst>
                  <a:gd name="T0" fmla="*/ 5 w 15"/>
                  <a:gd name="T1" fmla="*/ 11 h 23"/>
                  <a:gd name="T2" fmla="*/ 15 w 15"/>
                  <a:gd name="T3" fmla="*/ 5 h 23"/>
                  <a:gd name="T4" fmla="*/ 13 w 15"/>
                  <a:gd name="T5" fmla="*/ 17 h 23"/>
                  <a:gd name="T6" fmla="*/ 5 w 15"/>
                  <a:gd name="T7" fmla="*/ 1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23">
                    <a:moveTo>
                      <a:pt x="5" y="11"/>
                    </a:moveTo>
                    <a:cubicBezTo>
                      <a:pt x="2" y="1"/>
                      <a:pt x="7" y="0"/>
                      <a:pt x="15" y="5"/>
                    </a:cubicBezTo>
                    <a:cubicBezTo>
                      <a:pt x="14" y="9"/>
                      <a:pt x="15" y="13"/>
                      <a:pt x="13" y="17"/>
                    </a:cubicBezTo>
                    <a:cubicBezTo>
                      <a:pt x="9" y="23"/>
                      <a:pt x="0" y="16"/>
                      <a:pt x="5" y="11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Freeform 13">
                <a:extLst>
                  <a:ext uri="{FF2B5EF4-FFF2-40B4-BE49-F238E27FC236}">
                    <a16:creationId xmlns:a16="http://schemas.microsoft.com/office/drawing/2014/main" id="{31EFB89D-0D60-B14D-A9E9-FFDF75EF727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406" y="1015"/>
                <a:ext cx="21" cy="20"/>
              </a:xfrm>
              <a:custGeom>
                <a:avLst/>
                <a:gdLst>
                  <a:gd name="T0" fmla="*/ 3 w 20"/>
                  <a:gd name="T1" fmla="*/ 13 h 23"/>
                  <a:gd name="T2" fmla="*/ 11 w 20"/>
                  <a:gd name="T3" fmla="*/ 3 h 23"/>
                  <a:gd name="T4" fmla="*/ 7 w 20"/>
                  <a:gd name="T5" fmla="*/ 19 h 23"/>
                  <a:gd name="T6" fmla="*/ 3 w 20"/>
                  <a:gd name="T7" fmla="*/ 1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23">
                    <a:moveTo>
                      <a:pt x="3" y="13"/>
                    </a:moveTo>
                    <a:cubicBezTo>
                      <a:pt x="0" y="5"/>
                      <a:pt x="2" y="0"/>
                      <a:pt x="11" y="3"/>
                    </a:cubicBezTo>
                    <a:cubicBezTo>
                      <a:pt x="16" y="10"/>
                      <a:pt x="20" y="23"/>
                      <a:pt x="7" y="19"/>
                    </a:cubicBezTo>
                    <a:cubicBezTo>
                      <a:pt x="6" y="17"/>
                      <a:pt x="3" y="13"/>
                      <a:pt x="3" y="1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Freeform 14">
                <a:extLst>
                  <a:ext uri="{FF2B5EF4-FFF2-40B4-BE49-F238E27FC236}">
                    <a16:creationId xmlns:a16="http://schemas.microsoft.com/office/drawing/2014/main" id="{77952540-1815-714E-8B43-EB6D189ED09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909" y="908"/>
                <a:ext cx="31" cy="34"/>
              </a:xfrm>
              <a:custGeom>
                <a:avLst/>
                <a:gdLst>
                  <a:gd name="T0" fmla="*/ 16 w 30"/>
                  <a:gd name="T1" fmla="*/ 33 h 42"/>
                  <a:gd name="T2" fmla="*/ 8 w 30"/>
                  <a:gd name="T3" fmla="*/ 21 h 42"/>
                  <a:gd name="T4" fmla="*/ 0 w 30"/>
                  <a:gd name="T5" fmla="*/ 9 h 42"/>
                  <a:gd name="T6" fmla="*/ 16 w 30"/>
                  <a:gd name="T7" fmla="*/ 3 h 42"/>
                  <a:gd name="T8" fmla="*/ 30 w 30"/>
                  <a:gd name="T9" fmla="*/ 23 h 42"/>
                  <a:gd name="T10" fmla="*/ 28 w 30"/>
                  <a:gd name="T11" fmla="*/ 31 h 42"/>
                  <a:gd name="T12" fmla="*/ 16 w 30"/>
                  <a:gd name="T13" fmla="*/ 3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2">
                    <a:moveTo>
                      <a:pt x="16" y="33"/>
                    </a:moveTo>
                    <a:cubicBezTo>
                      <a:pt x="3" y="20"/>
                      <a:pt x="15" y="34"/>
                      <a:pt x="8" y="21"/>
                    </a:cubicBezTo>
                    <a:cubicBezTo>
                      <a:pt x="6" y="17"/>
                      <a:pt x="0" y="9"/>
                      <a:pt x="0" y="9"/>
                    </a:cubicBezTo>
                    <a:cubicBezTo>
                      <a:pt x="5" y="1"/>
                      <a:pt x="7" y="0"/>
                      <a:pt x="16" y="3"/>
                    </a:cubicBezTo>
                    <a:cubicBezTo>
                      <a:pt x="25" y="16"/>
                      <a:pt x="10" y="16"/>
                      <a:pt x="30" y="23"/>
                    </a:cubicBezTo>
                    <a:cubicBezTo>
                      <a:pt x="29" y="26"/>
                      <a:pt x="30" y="29"/>
                      <a:pt x="28" y="31"/>
                    </a:cubicBezTo>
                    <a:cubicBezTo>
                      <a:pt x="15" y="42"/>
                      <a:pt x="16" y="38"/>
                      <a:pt x="16" y="3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Freeform 15">
                <a:extLst>
                  <a:ext uri="{FF2B5EF4-FFF2-40B4-BE49-F238E27FC236}">
                    <a16:creationId xmlns:a16="http://schemas.microsoft.com/office/drawing/2014/main" id="{D85C714F-CC17-9B4A-8458-38CDB35A746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551" y="940"/>
                <a:ext cx="25" cy="12"/>
              </a:xfrm>
              <a:custGeom>
                <a:avLst/>
                <a:gdLst>
                  <a:gd name="T0" fmla="*/ 15 w 25"/>
                  <a:gd name="T1" fmla="*/ 16 h 16"/>
                  <a:gd name="T2" fmla="*/ 3 w 25"/>
                  <a:gd name="T3" fmla="*/ 8 h 16"/>
                  <a:gd name="T4" fmla="*/ 15 w 25"/>
                  <a:gd name="T5" fmla="*/ 0 h 16"/>
                  <a:gd name="T6" fmla="*/ 15 w 25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16">
                    <a:moveTo>
                      <a:pt x="15" y="16"/>
                    </a:moveTo>
                    <a:cubicBezTo>
                      <a:pt x="10" y="15"/>
                      <a:pt x="0" y="12"/>
                      <a:pt x="3" y="8"/>
                    </a:cubicBezTo>
                    <a:cubicBezTo>
                      <a:pt x="6" y="4"/>
                      <a:pt x="15" y="0"/>
                      <a:pt x="15" y="0"/>
                    </a:cubicBezTo>
                    <a:cubicBezTo>
                      <a:pt x="17" y="3"/>
                      <a:pt x="25" y="16"/>
                      <a:pt x="15" y="16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Freeform 16">
                <a:extLst>
                  <a:ext uri="{FF2B5EF4-FFF2-40B4-BE49-F238E27FC236}">
                    <a16:creationId xmlns:a16="http://schemas.microsoft.com/office/drawing/2014/main" id="{C6BE453D-FD5A-C24C-9782-D8732704D0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43" y="954"/>
                <a:ext cx="65" cy="39"/>
              </a:xfrm>
              <a:custGeom>
                <a:avLst/>
                <a:gdLst>
                  <a:gd name="T0" fmla="*/ 14 w 65"/>
                  <a:gd name="T1" fmla="*/ 24 h 46"/>
                  <a:gd name="T2" fmla="*/ 30 w 65"/>
                  <a:gd name="T3" fmla="*/ 4 h 46"/>
                  <a:gd name="T4" fmla="*/ 42 w 65"/>
                  <a:gd name="T5" fmla="*/ 0 h 46"/>
                  <a:gd name="T6" fmla="*/ 58 w 65"/>
                  <a:gd name="T7" fmla="*/ 12 h 46"/>
                  <a:gd name="T8" fmla="*/ 32 w 65"/>
                  <a:gd name="T9" fmla="*/ 26 h 46"/>
                  <a:gd name="T10" fmla="*/ 12 w 65"/>
                  <a:gd name="T11" fmla="*/ 46 h 46"/>
                  <a:gd name="T12" fmla="*/ 8 w 65"/>
                  <a:gd name="T13" fmla="*/ 20 h 46"/>
                  <a:gd name="T14" fmla="*/ 12 w 65"/>
                  <a:gd name="T15" fmla="*/ 14 h 46"/>
                  <a:gd name="T16" fmla="*/ 14 w 65"/>
                  <a:gd name="T17" fmla="*/ 24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5" h="46">
                    <a:moveTo>
                      <a:pt x="14" y="24"/>
                    </a:moveTo>
                    <a:cubicBezTo>
                      <a:pt x="18" y="13"/>
                      <a:pt x="16" y="9"/>
                      <a:pt x="30" y="4"/>
                    </a:cubicBezTo>
                    <a:cubicBezTo>
                      <a:pt x="34" y="3"/>
                      <a:pt x="42" y="0"/>
                      <a:pt x="42" y="0"/>
                    </a:cubicBezTo>
                    <a:cubicBezTo>
                      <a:pt x="50" y="1"/>
                      <a:pt x="65" y="0"/>
                      <a:pt x="58" y="12"/>
                    </a:cubicBezTo>
                    <a:cubicBezTo>
                      <a:pt x="53" y="21"/>
                      <a:pt x="40" y="21"/>
                      <a:pt x="32" y="26"/>
                    </a:cubicBezTo>
                    <a:cubicBezTo>
                      <a:pt x="26" y="35"/>
                      <a:pt x="23" y="42"/>
                      <a:pt x="12" y="46"/>
                    </a:cubicBezTo>
                    <a:cubicBezTo>
                      <a:pt x="0" y="42"/>
                      <a:pt x="5" y="30"/>
                      <a:pt x="8" y="20"/>
                    </a:cubicBezTo>
                    <a:cubicBezTo>
                      <a:pt x="9" y="18"/>
                      <a:pt x="10" y="13"/>
                      <a:pt x="12" y="14"/>
                    </a:cubicBezTo>
                    <a:cubicBezTo>
                      <a:pt x="15" y="16"/>
                      <a:pt x="13" y="21"/>
                      <a:pt x="14" y="24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Freeform 17">
                <a:extLst>
                  <a:ext uri="{FF2B5EF4-FFF2-40B4-BE49-F238E27FC236}">
                    <a16:creationId xmlns:a16="http://schemas.microsoft.com/office/drawing/2014/main" id="{3C85D8F9-4044-0746-AD9B-F0E614903C9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75" y="952"/>
                <a:ext cx="68" cy="39"/>
              </a:xfrm>
              <a:custGeom>
                <a:avLst/>
                <a:gdLst>
                  <a:gd name="T0" fmla="*/ 0 w 69"/>
                  <a:gd name="T1" fmla="*/ 31 h 47"/>
                  <a:gd name="T2" fmla="*/ 18 w 69"/>
                  <a:gd name="T3" fmla="*/ 25 h 47"/>
                  <a:gd name="T4" fmla="*/ 52 w 69"/>
                  <a:gd name="T5" fmla="*/ 1 h 47"/>
                  <a:gd name="T6" fmla="*/ 64 w 69"/>
                  <a:gd name="T7" fmla="*/ 3 h 47"/>
                  <a:gd name="T8" fmla="*/ 50 w 69"/>
                  <a:gd name="T9" fmla="*/ 19 h 47"/>
                  <a:gd name="T10" fmla="*/ 28 w 69"/>
                  <a:gd name="T11" fmla="*/ 33 h 47"/>
                  <a:gd name="T12" fmla="*/ 22 w 69"/>
                  <a:gd name="T13" fmla="*/ 47 h 47"/>
                  <a:gd name="T14" fmla="*/ 16 w 69"/>
                  <a:gd name="T15" fmla="*/ 45 h 47"/>
                  <a:gd name="T16" fmla="*/ 12 w 69"/>
                  <a:gd name="T17" fmla="*/ 39 h 47"/>
                  <a:gd name="T18" fmla="*/ 0 w 69"/>
                  <a:gd name="T19" fmla="*/ 35 h 47"/>
                  <a:gd name="T20" fmla="*/ 0 w 69"/>
                  <a:gd name="T21" fmla="*/ 31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9" h="47">
                    <a:moveTo>
                      <a:pt x="0" y="31"/>
                    </a:moveTo>
                    <a:cubicBezTo>
                      <a:pt x="7" y="24"/>
                      <a:pt x="9" y="22"/>
                      <a:pt x="18" y="25"/>
                    </a:cubicBezTo>
                    <a:cubicBezTo>
                      <a:pt x="25" y="4"/>
                      <a:pt x="36" y="12"/>
                      <a:pt x="52" y="1"/>
                    </a:cubicBezTo>
                    <a:cubicBezTo>
                      <a:pt x="56" y="2"/>
                      <a:pt x="61" y="0"/>
                      <a:pt x="64" y="3"/>
                    </a:cubicBezTo>
                    <a:cubicBezTo>
                      <a:pt x="69" y="8"/>
                      <a:pt x="50" y="19"/>
                      <a:pt x="50" y="19"/>
                    </a:cubicBezTo>
                    <a:cubicBezTo>
                      <a:pt x="46" y="31"/>
                      <a:pt x="35" y="22"/>
                      <a:pt x="28" y="33"/>
                    </a:cubicBezTo>
                    <a:cubicBezTo>
                      <a:pt x="31" y="41"/>
                      <a:pt x="31" y="44"/>
                      <a:pt x="22" y="47"/>
                    </a:cubicBezTo>
                    <a:cubicBezTo>
                      <a:pt x="20" y="46"/>
                      <a:pt x="18" y="46"/>
                      <a:pt x="16" y="45"/>
                    </a:cubicBezTo>
                    <a:cubicBezTo>
                      <a:pt x="14" y="43"/>
                      <a:pt x="14" y="40"/>
                      <a:pt x="12" y="39"/>
                    </a:cubicBezTo>
                    <a:cubicBezTo>
                      <a:pt x="8" y="37"/>
                      <a:pt x="0" y="35"/>
                      <a:pt x="0" y="35"/>
                    </a:cubicBezTo>
                    <a:cubicBezTo>
                      <a:pt x="2" y="26"/>
                      <a:pt x="3" y="25"/>
                      <a:pt x="0" y="31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Freeform 18">
                <a:extLst>
                  <a:ext uri="{FF2B5EF4-FFF2-40B4-BE49-F238E27FC236}">
                    <a16:creationId xmlns:a16="http://schemas.microsoft.com/office/drawing/2014/main" id="{B370D760-B4D0-3645-8BA8-67434AB8C69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007" y="739"/>
                <a:ext cx="354" cy="228"/>
              </a:xfrm>
              <a:custGeom>
                <a:avLst/>
                <a:gdLst>
                  <a:gd name="T0" fmla="*/ 10 w 355"/>
                  <a:gd name="T1" fmla="*/ 4 h 277"/>
                  <a:gd name="T2" fmla="*/ 36 w 355"/>
                  <a:gd name="T3" fmla="*/ 18 h 277"/>
                  <a:gd name="T4" fmla="*/ 46 w 355"/>
                  <a:gd name="T5" fmla="*/ 30 h 277"/>
                  <a:gd name="T6" fmla="*/ 76 w 355"/>
                  <a:gd name="T7" fmla="*/ 52 h 277"/>
                  <a:gd name="T8" fmla="*/ 92 w 355"/>
                  <a:gd name="T9" fmla="*/ 66 h 277"/>
                  <a:gd name="T10" fmla="*/ 122 w 355"/>
                  <a:gd name="T11" fmla="*/ 98 h 277"/>
                  <a:gd name="T12" fmla="*/ 136 w 355"/>
                  <a:gd name="T13" fmla="*/ 128 h 277"/>
                  <a:gd name="T14" fmla="*/ 148 w 355"/>
                  <a:gd name="T15" fmla="*/ 132 h 277"/>
                  <a:gd name="T16" fmla="*/ 154 w 355"/>
                  <a:gd name="T17" fmla="*/ 150 h 277"/>
                  <a:gd name="T18" fmla="*/ 176 w 355"/>
                  <a:gd name="T19" fmla="*/ 152 h 277"/>
                  <a:gd name="T20" fmla="*/ 170 w 355"/>
                  <a:gd name="T21" fmla="*/ 196 h 277"/>
                  <a:gd name="T22" fmla="*/ 180 w 355"/>
                  <a:gd name="T23" fmla="*/ 224 h 277"/>
                  <a:gd name="T24" fmla="*/ 198 w 355"/>
                  <a:gd name="T25" fmla="*/ 232 h 277"/>
                  <a:gd name="T26" fmla="*/ 216 w 355"/>
                  <a:gd name="T27" fmla="*/ 234 h 277"/>
                  <a:gd name="T28" fmla="*/ 236 w 355"/>
                  <a:gd name="T29" fmla="*/ 242 h 277"/>
                  <a:gd name="T30" fmla="*/ 254 w 355"/>
                  <a:gd name="T31" fmla="*/ 236 h 277"/>
                  <a:gd name="T32" fmla="*/ 272 w 355"/>
                  <a:gd name="T33" fmla="*/ 248 h 277"/>
                  <a:gd name="T34" fmla="*/ 296 w 355"/>
                  <a:gd name="T35" fmla="*/ 256 h 277"/>
                  <a:gd name="T36" fmla="*/ 314 w 355"/>
                  <a:gd name="T37" fmla="*/ 264 h 277"/>
                  <a:gd name="T38" fmla="*/ 352 w 355"/>
                  <a:gd name="T39" fmla="*/ 266 h 277"/>
                  <a:gd name="T40" fmla="*/ 342 w 355"/>
                  <a:gd name="T41" fmla="*/ 274 h 277"/>
                  <a:gd name="T42" fmla="*/ 322 w 355"/>
                  <a:gd name="T43" fmla="*/ 272 h 277"/>
                  <a:gd name="T44" fmla="*/ 300 w 355"/>
                  <a:gd name="T45" fmla="*/ 270 h 277"/>
                  <a:gd name="T46" fmla="*/ 288 w 355"/>
                  <a:gd name="T47" fmla="*/ 266 h 277"/>
                  <a:gd name="T48" fmla="*/ 252 w 355"/>
                  <a:gd name="T49" fmla="*/ 264 h 277"/>
                  <a:gd name="T50" fmla="*/ 234 w 355"/>
                  <a:gd name="T51" fmla="*/ 260 h 277"/>
                  <a:gd name="T52" fmla="*/ 172 w 355"/>
                  <a:gd name="T53" fmla="*/ 242 h 277"/>
                  <a:gd name="T54" fmla="*/ 160 w 355"/>
                  <a:gd name="T55" fmla="*/ 216 h 277"/>
                  <a:gd name="T56" fmla="*/ 126 w 355"/>
                  <a:gd name="T57" fmla="*/ 200 h 277"/>
                  <a:gd name="T58" fmla="*/ 108 w 355"/>
                  <a:gd name="T59" fmla="*/ 186 h 277"/>
                  <a:gd name="T60" fmla="*/ 94 w 355"/>
                  <a:gd name="T61" fmla="*/ 158 h 277"/>
                  <a:gd name="T62" fmla="*/ 68 w 355"/>
                  <a:gd name="T63" fmla="*/ 108 h 277"/>
                  <a:gd name="T64" fmla="*/ 64 w 355"/>
                  <a:gd name="T65" fmla="*/ 102 h 277"/>
                  <a:gd name="T66" fmla="*/ 58 w 355"/>
                  <a:gd name="T67" fmla="*/ 100 h 277"/>
                  <a:gd name="T68" fmla="*/ 54 w 355"/>
                  <a:gd name="T69" fmla="*/ 88 h 277"/>
                  <a:gd name="T70" fmla="*/ 38 w 355"/>
                  <a:gd name="T71" fmla="*/ 58 h 277"/>
                  <a:gd name="T72" fmla="*/ 20 w 355"/>
                  <a:gd name="T73" fmla="*/ 40 h 277"/>
                  <a:gd name="T74" fmla="*/ 4 w 355"/>
                  <a:gd name="T75" fmla="*/ 22 h 277"/>
                  <a:gd name="T76" fmla="*/ 10 w 355"/>
                  <a:gd name="T77" fmla="*/ 2 h 277"/>
                  <a:gd name="T78" fmla="*/ 10 w 355"/>
                  <a:gd name="T79" fmla="*/ 4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55" h="277">
                    <a:moveTo>
                      <a:pt x="10" y="4"/>
                    </a:moveTo>
                    <a:cubicBezTo>
                      <a:pt x="22" y="0"/>
                      <a:pt x="24" y="14"/>
                      <a:pt x="36" y="18"/>
                    </a:cubicBezTo>
                    <a:cubicBezTo>
                      <a:pt x="37" y="19"/>
                      <a:pt x="45" y="29"/>
                      <a:pt x="46" y="30"/>
                    </a:cubicBezTo>
                    <a:cubicBezTo>
                      <a:pt x="56" y="40"/>
                      <a:pt x="67" y="38"/>
                      <a:pt x="76" y="52"/>
                    </a:cubicBezTo>
                    <a:cubicBezTo>
                      <a:pt x="80" y="58"/>
                      <a:pt x="92" y="66"/>
                      <a:pt x="92" y="66"/>
                    </a:cubicBezTo>
                    <a:cubicBezTo>
                      <a:pt x="96" y="79"/>
                      <a:pt x="112" y="88"/>
                      <a:pt x="122" y="98"/>
                    </a:cubicBezTo>
                    <a:cubicBezTo>
                      <a:pt x="124" y="105"/>
                      <a:pt x="130" y="124"/>
                      <a:pt x="136" y="128"/>
                    </a:cubicBezTo>
                    <a:cubicBezTo>
                      <a:pt x="140" y="130"/>
                      <a:pt x="148" y="132"/>
                      <a:pt x="148" y="132"/>
                    </a:cubicBezTo>
                    <a:cubicBezTo>
                      <a:pt x="150" y="138"/>
                      <a:pt x="154" y="150"/>
                      <a:pt x="154" y="150"/>
                    </a:cubicBezTo>
                    <a:cubicBezTo>
                      <a:pt x="161" y="139"/>
                      <a:pt x="168" y="144"/>
                      <a:pt x="176" y="152"/>
                    </a:cubicBezTo>
                    <a:cubicBezTo>
                      <a:pt x="174" y="167"/>
                      <a:pt x="173" y="181"/>
                      <a:pt x="170" y="196"/>
                    </a:cubicBezTo>
                    <a:cubicBezTo>
                      <a:pt x="171" y="202"/>
                      <a:pt x="174" y="220"/>
                      <a:pt x="180" y="224"/>
                    </a:cubicBezTo>
                    <a:cubicBezTo>
                      <a:pt x="185" y="228"/>
                      <a:pt x="193" y="228"/>
                      <a:pt x="198" y="232"/>
                    </a:cubicBezTo>
                    <a:cubicBezTo>
                      <a:pt x="204" y="230"/>
                      <a:pt x="216" y="234"/>
                      <a:pt x="216" y="234"/>
                    </a:cubicBezTo>
                    <a:cubicBezTo>
                      <a:pt x="223" y="241"/>
                      <a:pt x="225" y="245"/>
                      <a:pt x="236" y="242"/>
                    </a:cubicBezTo>
                    <a:cubicBezTo>
                      <a:pt x="242" y="240"/>
                      <a:pt x="254" y="236"/>
                      <a:pt x="254" y="236"/>
                    </a:cubicBezTo>
                    <a:cubicBezTo>
                      <a:pt x="260" y="240"/>
                      <a:pt x="265" y="246"/>
                      <a:pt x="272" y="248"/>
                    </a:cubicBezTo>
                    <a:cubicBezTo>
                      <a:pt x="277" y="250"/>
                      <a:pt x="291" y="252"/>
                      <a:pt x="296" y="256"/>
                    </a:cubicBezTo>
                    <a:cubicBezTo>
                      <a:pt x="301" y="260"/>
                      <a:pt x="314" y="264"/>
                      <a:pt x="314" y="264"/>
                    </a:cubicBezTo>
                    <a:cubicBezTo>
                      <a:pt x="330" y="263"/>
                      <a:pt x="338" y="261"/>
                      <a:pt x="352" y="266"/>
                    </a:cubicBezTo>
                    <a:cubicBezTo>
                      <a:pt x="355" y="275"/>
                      <a:pt x="350" y="277"/>
                      <a:pt x="342" y="274"/>
                    </a:cubicBezTo>
                    <a:cubicBezTo>
                      <a:pt x="336" y="276"/>
                      <a:pt x="322" y="272"/>
                      <a:pt x="322" y="272"/>
                    </a:cubicBezTo>
                    <a:cubicBezTo>
                      <a:pt x="314" y="275"/>
                      <a:pt x="308" y="272"/>
                      <a:pt x="300" y="270"/>
                    </a:cubicBezTo>
                    <a:cubicBezTo>
                      <a:pt x="296" y="269"/>
                      <a:pt x="288" y="266"/>
                      <a:pt x="288" y="266"/>
                    </a:cubicBezTo>
                    <a:cubicBezTo>
                      <a:pt x="276" y="270"/>
                      <a:pt x="264" y="266"/>
                      <a:pt x="252" y="264"/>
                    </a:cubicBezTo>
                    <a:cubicBezTo>
                      <a:pt x="245" y="259"/>
                      <a:pt x="242" y="257"/>
                      <a:pt x="234" y="260"/>
                    </a:cubicBezTo>
                    <a:cubicBezTo>
                      <a:pt x="211" y="252"/>
                      <a:pt x="192" y="256"/>
                      <a:pt x="172" y="242"/>
                    </a:cubicBezTo>
                    <a:cubicBezTo>
                      <a:pt x="165" y="231"/>
                      <a:pt x="176" y="221"/>
                      <a:pt x="160" y="216"/>
                    </a:cubicBezTo>
                    <a:cubicBezTo>
                      <a:pt x="154" y="233"/>
                      <a:pt x="136" y="203"/>
                      <a:pt x="126" y="200"/>
                    </a:cubicBezTo>
                    <a:cubicBezTo>
                      <a:pt x="120" y="196"/>
                      <a:pt x="114" y="190"/>
                      <a:pt x="108" y="186"/>
                    </a:cubicBezTo>
                    <a:cubicBezTo>
                      <a:pt x="104" y="175"/>
                      <a:pt x="104" y="165"/>
                      <a:pt x="94" y="158"/>
                    </a:cubicBezTo>
                    <a:cubicBezTo>
                      <a:pt x="83" y="142"/>
                      <a:pt x="85" y="119"/>
                      <a:pt x="68" y="108"/>
                    </a:cubicBezTo>
                    <a:cubicBezTo>
                      <a:pt x="67" y="106"/>
                      <a:pt x="66" y="104"/>
                      <a:pt x="64" y="102"/>
                    </a:cubicBezTo>
                    <a:cubicBezTo>
                      <a:pt x="62" y="101"/>
                      <a:pt x="59" y="102"/>
                      <a:pt x="58" y="100"/>
                    </a:cubicBezTo>
                    <a:cubicBezTo>
                      <a:pt x="56" y="97"/>
                      <a:pt x="54" y="88"/>
                      <a:pt x="54" y="88"/>
                    </a:cubicBezTo>
                    <a:cubicBezTo>
                      <a:pt x="59" y="73"/>
                      <a:pt x="52" y="61"/>
                      <a:pt x="38" y="58"/>
                    </a:cubicBezTo>
                    <a:cubicBezTo>
                      <a:pt x="32" y="49"/>
                      <a:pt x="31" y="44"/>
                      <a:pt x="20" y="40"/>
                    </a:cubicBezTo>
                    <a:cubicBezTo>
                      <a:pt x="16" y="27"/>
                      <a:pt x="16" y="26"/>
                      <a:pt x="4" y="22"/>
                    </a:cubicBezTo>
                    <a:cubicBezTo>
                      <a:pt x="1" y="13"/>
                      <a:pt x="0" y="5"/>
                      <a:pt x="10" y="2"/>
                    </a:cubicBezTo>
                    <a:cubicBezTo>
                      <a:pt x="18" y="5"/>
                      <a:pt x="18" y="4"/>
                      <a:pt x="10" y="4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Freeform 19">
                <a:extLst>
                  <a:ext uri="{FF2B5EF4-FFF2-40B4-BE49-F238E27FC236}">
                    <a16:creationId xmlns:a16="http://schemas.microsoft.com/office/drawing/2014/main" id="{F8C4BC80-A699-C34E-AC2F-35274BF8F20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222" y="724"/>
                <a:ext cx="157" cy="167"/>
              </a:xfrm>
              <a:custGeom>
                <a:avLst/>
                <a:gdLst>
                  <a:gd name="T0" fmla="*/ 54 w 156"/>
                  <a:gd name="T1" fmla="*/ 66 h 206"/>
                  <a:gd name="T2" fmla="*/ 66 w 156"/>
                  <a:gd name="T3" fmla="*/ 58 h 206"/>
                  <a:gd name="T4" fmla="*/ 68 w 156"/>
                  <a:gd name="T5" fmla="*/ 52 h 206"/>
                  <a:gd name="T6" fmla="*/ 80 w 156"/>
                  <a:gd name="T7" fmla="*/ 44 h 206"/>
                  <a:gd name="T8" fmla="*/ 106 w 156"/>
                  <a:gd name="T9" fmla="*/ 22 h 206"/>
                  <a:gd name="T10" fmla="*/ 112 w 156"/>
                  <a:gd name="T11" fmla="*/ 4 h 206"/>
                  <a:gd name="T12" fmla="*/ 124 w 156"/>
                  <a:gd name="T13" fmla="*/ 0 h 206"/>
                  <a:gd name="T14" fmla="*/ 150 w 156"/>
                  <a:gd name="T15" fmla="*/ 28 h 206"/>
                  <a:gd name="T16" fmla="*/ 146 w 156"/>
                  <a:gd name="T17" fmla="*/ 44 h 206"/>
                  <a:gd name="T18" fmla="*/ 126 w 156"/>
                  <a:gd name="T19" fmla="*/ 64 h 206"/>
                  <a:gd name="T20" fmla="*/ 132 w 156"/>
                  <a:gd name="T21" fmla="*/ 94 h 206"/>
                  <a:gd name="T22" fmla="*/ 142 w 156"/>
                  <a:gd name="T23" fmla="*/ 110 h 206"/>
                  <a:gd name="T24" fmla="*/ 146 w 156"/>
                  <a:gd name="T25" fmla="*/ 128 h 206"/>
                  <a:gd name="T26" fmla="*/ 128 w 156"/>
                  <a:gd name="T27" fmla="*/ 128 h 206"/>
                  <a:gd name="T28" fmla="*/ 116 w 156"/>
                  <a:gd name="T29" fmla="*/ 146 h 206"/>
                  <a:gd name="T30" fmla="*/ 104 w 156"/>
                  <a:gd name="T31" fmla="*/ 156 h 206"/>
                  <a:gd name="T32" fmla="*/ 100 w 156"/>
                  <a:gd name="T33" fmla="*/ 198 h 206"/>
                  <a:gd name="T34" fmla="*/ 88 w 156"/>
                  <a:gd name="T35" fmla="*/ 202 h 206"/>
                  <a:gd name="T36" fmla="*/ 82 w 156"/>
                  <a:gd name="T37" fmla="*/ 206 h 206"/>
                  <a:gd name="T38" fmla="*/ 76 w 156"/>
                  <a:gd name="T39" fmla="*/ 202 h 206"/>
                  <a:gd name="T40" fmla="*/ 72 w 156"/>
                  <a:gd name="T41" fmla="*/ 190 h 206"/>
                  <a:gd name="T42" fmla="*/ 60 w 156"/>
                  <a:gd name="T43" fmla="*/ 186 h 206"/>
                  <a:gd name="T44" fmla="*/ 42 w 156"/>
                  <a:gd name="T45" fmla="*/ 194 h 206"/>
                  <a:gd name="T46" fmla="*/ 28 w 156"/>
                  <a:gd name="T47" fmla="*/ 186 h 206"/>
                  <a:gd name="T48" fmla="*/ 10 w 156"/>
                  <a:gd name="T49" fmla="*/ 148 h 206"/>
                  <a:gd name="T50" fmla="*/ 4 w 156"/>
                  <a:gd name="T51" fmla="*/ 130 h 206"/>
                  <a:gd name="T52" fmla="*/ 0 w 156"/>
                  <a:gd name="T53" fmla="*/ 118 h 206"/>
                  <a:gd name="T54" fmla="*/ 20 w 156"/>
                  <a:gd name="T55" fmla="*/ 96 h 206"/>
                  <a:gd name="T56" fmla="*/ 32 w 156"/>
                  <a:gd name="T57" fmla="*/ 104 h 206"/>
                  <a:gd name="T58" fmla="*/ 34 w 156"/>
                  <a:gd name="T59" fmla="*/ 80 h 206"/>
                  <a:gd name="T60" fmla="*/ 52 w 156"/>
                  <a:gd name="T61" fmla="*/ 70 h 206"/>
                  <a:gd name="T62" fmla="*/ 54 w 156"/>
                  <a:gd name="T63" fmla="*/ 66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6" h="206">
                    <a:moveTo>
                      <a:pt x="54" y="66"/>
                    </a:moveTo>
                    <a:cubicBezTo>
                      <a:pt x="58" y="63"/>
                      <a:pt x="64" y="63"/>
                      <a:pt x="66" y="58"/>
                    </a:cubicBezTo>
                    <a:cubicBezTo>
                      <a:pt x="67" y="56"/>
                      <a:pt x="67" y="53"/>
                      <a:pt x="68" y="52"/>
                    </a:cubicBezTo>
                    <a:cubicBezTo>
                      <a:pt x="71" y="49"/>
                      <a:pt x="80" y="44"/>
                      <a:pt x="80" y="44"/>
                    </a:cubicBezTo>
                    <a:cubicBezTo>
                      <a:pt x="113" y="55"/>
                      <a:pt x="85" y="29"/>
                      <a:pt x="106" y="22"/>
                    </a:cubicBezTo>
                    <a:cubicBezTo>
                      <a:pt x="110" y="17"/>
                      <a:pt x="108" y="9"/>
                      <a:pt x="112" y="4"/>
                    </a:cubicBezTo>
                    <a:cubicBezTo>
                      <a:pt x="115" y="1"/>
                      <a:pt x="124" y="0"/>
                      <a:pt x="124" y="0"/>
                    </a:cubicBezTo>
                    <a:cubicBezTo>
                      <a:pt x="138" y="14"/>
                      <a:pt x="126" y="23"/>
                      <a:pt x="150" y="28"/>
                    </a:cubicBezTo>
                    <a:cubicBezTo>
                      <a:pt x="156" y="36"/>
                      <a:pt x="154" y="39"/>
                      <a:pt x="146" y="44"/>
                    </a:cubicBezTo>
                    <a:cubicBezTo>
                      <a:pt x="141" y="52"/>
                      <a:pt x="135" y="61"/>
                      <a:pt x="126" y="64"/>
                    </a:cubicBezTo>
                    <a:cubicBezTo>
                      <a:pt x="118" y="75"/>
                      <a:pt x="128" y="83"/>
                      <a:pt x="132" y="94"/>
                    </a:cubicBezTo>
                    <a:cubicBezTo>
                      <a:pt x="129" y="103"/>
                      <a:pt x="135" y="105"/>
                      <a:pt x="142" y="110"/>
                    </a:cubicBezTo>
                    <a:cubicBezTo>
                      <a:pt x="145" y="119"/>
                      <a:pt x="141" y="120"/>
                      <a:pt x="146" y="128"/>
                    </a:cubicBezTo>
                    <a:cubicBezTo>
                      <a:pt x="142" y="139"/>
                      <a:pt x="135" y="133"/>
                      <a:pt x="128" y="128"/>
                    </a:cubicBezTo>
                    <a:cubicBezTo>
                      <a:pt x="116" y="132"/>
                      <a:pt x="122" y="136"/>
                      <a:pt x="116" y="146"/>
                    </a:cubicBezTo>
                    <a:cubicBezTo>
                      <a:pt x="113" y="151"/>
                      <a:pt x="108" y="152"/>
                      <a:pt x="104" y="156"/>
                    </a:cubicBezTo>
                    <a:cubicBezTo>
                      <a:pt x="107" y="167"/>
                      <a:pt x="112" y="191"/>
                      <a:pt x="100" y="198"/>
                    </a:cubicBezTo>
                    <a:cubicBezTo>
                      <a:pt x="96" y="200"/>
                      <a:pt x="92" y="200"/>
                      <a:pt x="88" y="202"/>
                    </a:cubicBezTo>
                    <a:cubicBezTo>
                      <a:pt x="86" y="203"/>
                      <a:pt x="84" y="205"/>
                      <a:pt x="82" y="206"/>
                    </a:cubicBezTo>
                    <a:cubicBezTo>
                      <a:pt x="80" y="205"/>
                      <a:pt x="77" y="204"/>
                      <a:pt x="76" y="202"/>
                    </a:cubicBezTo>
                    <a:cubicBezTo>
                      <a:pt x="74" y="198"/>
                      <a:pt x="76" y="191"/>
                      <a:pt x="72" y="190"/>
                    </a:cubicBezTo>
                    <a:cubicBezTo>
                      <a:pt x="68" y="189"/>
                      <a:pt x="60" y="186"/>
                      <a:pt x="60" y="186"/>
                    </a:cubicBezTo>
                    <a:cubicBezTo>
                      <a:pt x="53" y="188"/>
                      <a:pt x="49" y="192"/>
                      <a:pt x="42" y="194"/>
                    </a:cubicBezTo>
                    <a:cubicBezTo>
                      <a:pt x="34" y="189"/>
                      <a:pt x="37" y="183"/>
                      <a:pt x="28" y="186"/>
                    </a:cubicBezTo>
                    <a:cubicBezTo>
                      <a:pt x="12" y="181"/>
                      <a:pt x="19" y="161"/>
                      <a:pt x="10" y="148"/>
                    </a:cubicBezTo>
                    <a:cubicBezTo>
                      <a:pt x="5" y="121"/>
                      <a:pt x="11" y="147"/>
                      <a:pt x="4" y="130"/>
                    </a:cubicBezTo>
                    <a:cubicBezTo>
                      <a:pt x="2" y="126"/>
                      <a:pt x="0" y="118"/>
                      <a:pt x="0" y="118"/>
                    </a:cubicBezTo>
                    <a:cubicBezTo>
                      <a:pt x="2" y="95"/>
                      <a:pt x="0" y="83"/>
                      <a:pt x="20" y="96"/>
                    </a:cubicBezTo>
                    <a:cubicBezTo>
                      <a:pt x="23" y="105"/>
                      <a:pt x="23" y="110"/>
                      <a:pt x="32" y="104"/>
                    </a:cubicBezTo>
                    <a:cubicBezTo>
                      <a:pt x="35" y="95"/>
                      <a:pt x="29" y="88"/>
                      <a:pt x="34" y="80"/>
                    </a:cubicBezTo>
                    <a:cubicBezTo>
                      <a:pt x="36" y="76"/>
                      <a:pt x="48" y="73"/>
                      <a:pt x="52" y="70"/>
                    </a:cubicBezTo>
                    <a:cubicBezTo>
                      <a:pt x="57" y="63"/>
                      <a:pt x="58" y="62"/>
                      <a:pt x="54" y="66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Freeform 20">
                <a:extLst>
                  <a:ext uri="{FF2B5EF4-FFF2-40B4-BE49-F238E27FC236}">
                    <a16:creationId xmlns:a16="http://schemas.microsoft.com/office/drawing/2014/main" id="{39616C51-67B4-A341-852A-8E9F0E7D76B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75" y="800"/>
                <a:ext cx="110" cy="32"/>
              </a:xfrm>
              <a:custGeom>
                <a:avLst/>
                <a:gdLst>
                  <a:gd name="T0" fmla="*/ 4 w 109"/>
                  <a:gd name="T1" fmla="*/ 32 h 38"/>
                  <a:gd name="T2" fmla="*/ 18 w 109"/>
                  <a:gd name="T3" fmla="*/ 10 h 38"/>
                  <a:gd name="T4" fmla="*/ 46 w 109"/>
                  <a:gd name="T5" fmla="*/ 20 h 38"/>
                  <a:gd name="T6" fmla="*/ 72 w 109"/>
                  <a:gd name="T7" fmla="*/ 14 h 38"/>
                  <a:gd name="T8" fmla="*/ 90 w 109"/>
                  <a:gd name="T9" fmla="*/ 0 h 38"/>
                  <a:gd name="T10" fmla="*/ 76 w 109"/>
                  <a:gd name="T11" fmla="*/ 26 h 38"/>
                  <a:gd name="T12" fmla="*/ 60 w 109"/>
                  <a:gd name="T13" fmla="*/ 38 h 38"/>
                  <a:gd name="T14" fmla="*/ 42 w 109"/>
                  <a:gd name="T15" fmla="*/ 32 h 38"/>
                  <a:gd name="T16" fmla="*/ 14 w 109"/>
                  <a:gd name="T17" fmla="*/ 30 h 38"/>
                  <a:gd name="T18" fmla="*/ 4 w 109"/>
                  <a:gd name="T19" fmla="*/ 3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9" h="38">
                    <a:moveTo>
                      <a:pt x="4" y="32"/>
                    </a:moveTo>
                    <a:cubicBezTo>
                      <a:pt x="7" y="22"/>
                      <a:pt x="7" y="14"/>
                      <a:pt x="18" y="10"/>
                    </a:cubicBezTo>
                    <a:cubicBezTo>
                      <a:pt x="28" y="12"/>
                      <a:pt x="37" y="14"/>
                      <a:pt x="46" y="20"/>
                    </a:cubicBezTo>
                    <a:cubicBezTo>
                      <a:pt x="62" y="15"/>
                      <a:pt x="54" y="17"/>
                      <a:pt x="72" y="14"/>
                    </a:cubicBezTo>
                    <a:cubicBezTo>
                      <a:pt x="77" y="9"/>
                      <a:pt x="90" y="0"/>
                      <a:pt x="90" y="0"/>
                    </a:cubicBezTo>
                    <a:cubicBezTo>
                      <a:pt x="109" y="6"/>
                      <a:pt x="85" y="23"/>
                      <a:pt x="76" y="26"/>
                    </a:cubicBezTo>
                    <a:cubicBezTo>
                      <a:pt x="71" y="33"/>
                      <a:pt x="68" y="35"/>
                      <a:pt x="60" y="38"/>
                    </a:cubicBezTo>
                    <a:cubicBezTo>
                      <a:pt x="54" y="36"/>
                      <a:pt x="42" y="32"/>
                      <a:pt x="42" y="32"/>
                    </a:cubicBezTo>
                    <a:cubicBezTo>
                      <a:pt x="33" y="23"/>
                      <a:pt x="26" y="26"/>
                      <a:pt x="14" y="30"/>
                    </a:cubicBezTo>
                    <a:cubicBezTo>
                      <a:pt x="1" y="28"/>
                      <a:pt x="0" y="24"/>
                      <a:pt x="4" y="3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Freeform 21">
                <a:extLst>
                  <a:ext uri="{FF2B5EF4-FFF2-40B4-BE49-F238E27FC236}">
                    <a16:creationId xmlns:a16="http://schemas.microsoft.com/office/drawing/2014/main" id="{E492D4FF-A1E3-674D-BAE1-A89C3D5DE82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70" y="839"/>
                <a:ext cx="75" cy="84"/>
              </a:xfrm>
              <a:custGeom>
                <a:avLst/>
                <a:gdLst>
                  <a:gd name="T0" fmla="*/ 8 w 76"/>
                  <a:gd name="T1" fmla="*/ 18 h 104"/>
                  <a:gd name="T2" fmla="*/ 18 w 76"/>
                  <a:gd name="T3" fmla="*/ 0 h 104"/>
                  <a:gd name="T4" fmla="*/ 34 w 76"/>
                  <a:gd name="T5" fmla="*/ 18 h 104"/>
                  <a:gd name="T6" fmla="*/ 62 w 76"/>
                  <a:gd name="T7" fmla="*/ 4 h 104"/>
                  <a:gd name="T8" fmla="*/ 46 w 76"/>
                  <a:gd name="T9" fmla="*/ 34 h 104"/>
                  <a:gd name="T10" fmla="*/ 54 w 76"/>
                  <a:gd name="T11" fmla="*/ 48 h 104"/>
                  <a:gd name="T12" fmla="*/ 58 w 76"/>
                  <a:gd name="T13" fmla="*/ 60 h 104"/>
                  <a:gd name="T14" fmla="*/ 46 w 76"/>
                  <a:gd name="T15" fmla="*/ 74 h 104"/>
                  <a:gd name="T16" fmla="*/ 34 w 76"/>
                  <a:gd name="T17" fmla="*/ 60 h 104"/>
                  <a:gd name="T18" fmla="*/ 22 w 76"/>
                  <a:gd name="T19" fmla="*/ 48 h 104"/>
                  <a:gd name="T20" fmla="*/ 28 w 76"/>
                  <a:gd name="T21" fmla="*/ 68 h 104"/>
                  <a:gd name="T22" fmla="*/ 30 w 76"/>
                  <a:gd name="T23" fmla="*/ 74 h 104"/>
                  <a:gd name="T24" fmla="*/ 20 w 76"/>
                  <a:gd name="T25" fmla="*/ 104 h 104"/>
                  <a:gd name="T26" fmla="*/ 12 w 76"/>
                  <a:gd name="T27" fmla="*/ 102 h 104"/>
                  <a:gd name="T28" fmla="*/ 8 w 76"/>
                  <a:gd name="T29" fmla="*/ 90 h 104"/>
                  <a:gd name="T30" fmla="*/ 0 w 76"/>
                  <a:gd name="T31" fmla="*/ 54 h 104"/>
                  <a:gd name="T32" fmla="*/ 2 w 76"/>
                  <a:gd name="T33" fmla="*/ 30 h 104"/>
                  <a:gd name="T34" fmla="*/ 8 w 76"/>
                  <a:gd name="T35" fmla="*/ 18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6" h="104">
                    <a:moveTo>
                      <a:pt x="8" y="18"/>
                    </a:moveTo>
                    <a:cubicBezTo>
                      <a:pt x="10" y="8"/>
                      <a:pt x="9" y="3"/>
                      <a:pt x="18" y="0"/>
                    </a:cubicBezTo>
                    <a:cubicBezTo>
                      <a:pt x="28" y="3"/>
                      <a:pt x="25" y="12"/>
                      <a:pt x="34" y="18"/>
                    </a:cubicBezTo>
                    <a:cubicBezTo>
                      <a:pt x="46" y="16"/>
                      <a:pt x="51" y="8"/>
                      <a:pt x="62" y="4"/>
                    </a:cubicBezTo>
                    <a:cubicBezTo>
                      <a:pt x="76" y="9"/>
                      <a:pt x="56" y="31"/>
                      <a:pt x="46" y="34"/>
                    </a:cubicBezTo>
                    <a:cubicBezTo>
                      <a:pt x="51" y="56"/>
                      <a:pt x="43" y="29"/>
                      <a:pt x="54" y="48"/>
                    </a:cubicBezTo>
                    <a:cubicBezTo>
                      <a:pt x="56" y="52"/>
                      <a:pt x="58" y="60"/>
                      <a:pt x="58" y="60"/>
                    </a:cubicBezTo>
                    <a:cubicBezTo>
                      <a:pt x="55" y="68"/>
                      <a:pt x="54" y="71"/>
                      <a:pt x="46" y="74"/>
                    </a:cubicBezTo>
                    <a:cubicBezTo>
                      <a:pt x="38" y="71"/>
                      <a:pt x="37" y="68"/>
                      <a:pt x="34" y="60"/>
                    </a:cubicBezTo>
                    <a:cubicBezTo>
                      <a:pt x="33" y="50"/>
                      <a:pt x="32" y="33"/>
                      <a:pt x="22" y="48"/>
                    </a:cubicBezTo>
                    <a:cubicBezTo>
                      <a:pt x="25" y="60"/>
                      <a:pt x="23" y="53"/>
                      <a:pt x="28" y="68"/>
                    </a:cubicBezTo>
                    <a:cubicBezTo>
                      <a:pt x="29" y="70"/>
                      <a:pt x="30" y="74"/>
                      <a:pt x="30" y="74"/>
                    </a:cubicBezTo>
                    <a:cubicBezTo>
                      <a:pt x="24" y="84"/>
                      <a:pt x="22" y="93"/>
                      <a:pt x="20" y="104"/>
                    </a:cubicBezTo>
                    <a:cubicBezTo>
                      <a:pt x="17" y="103"/>
                      <a:pt x="14" y="104"/>
                      <a:pt x="12" y="102"/>
                    </a:cubicBezTo>
                    <a:cubicBezTo>
                      <a:pt x="9" y="99"/>
                      <a:pt x="8" y="90"/>
                      <a:pt x="8" y="90"/>
                    </a:cubicBezTo>
                    <a:cubicBezTo>
                      <a:pt x="13" y="75"/>
                      <a:pt x="14" y="64"/>
                      <a:pt x="0" y="54"/>
                    </a:cubicBezTo>
                    <a:cubicBezTo>
                      <a:pt x="1" y="46"/>
                      <a:pt x="1" y="38"/>
                      <a:pt x="2" y="30"/>
                    </a:cubicBezTo>
                    <a:cubicBezTo>
                      <a:pt x="2" y="27"/>
                      <a:pt x="13" y="2"/>
                      <a:pt x="8" y="1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Freeform 22">
                <a:extLst>
                  <a:ext uri="{FF2B5EF4-FFF2-40B4-BE49-F238E27FC236}">
                    <a16:creationId xmlns:a16="http://schemas.microsoft.com/office/drawing/2014/main" id="{F9514CEE-AD5A-7649-8D07-95376B4DB6F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97" y="793"/>
                <a:ext cx="37" cy="49"/>
              </a:xfrm>
              <a:custGeom>
                <a:avLst/>
                <a:gdLst>
                  <a:gd name="T0" fmla="*/ 3 w 37"/>
                  <a:gd name="T1" fmla="*/ 28 h 61"/>
                  <a:gd name="T2" fmla="*/ 13 w 37"/>
                  <a:gd name="T3" fmla="*/ 0 h 61"/>
                  <a:gd name="T4" fmla="*/ 15 w 37"/>
                  <a:gd name="T5" fmla="*/ 28 h 61"/>
                  <a:gd name="T6" fmla="*/ 37 w 37"/>
                  <a:gd name="T7" fmla="*/ 38 h 61"/>
                  <a:gd name="T8" fmla="*/ 19 w 37"/>
                  <a:gd name="T9" fmla="*/ 44 h 61"/>
                  <a:gd name="T10" fmla="*/ 5 w 37"/>
                  <a:gd name="T11" fmla="*/ 58 h 61"/>
                  <a:gd name="T12" fmla="*/ 1 w 37"/>
                  <a:gd name="T13" fmla="*/ 34 h 61"/>
                  <a:gd name="T14" fmla="*/ 3 w 37"/>
                  <a:gd name="T15" fmla="*/ 28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" h="61">
                    <a:moveTo>
                      <a:pt x="3" y="28"/>
                    </a:moveTo>
                    <a:cubicBezTo>
                      <a:pt x="5" y="14"/>
                      <a:pt x="2" y="7"/>
                      <a:pt x="13" y="0"/>
                    </a:cubicBezTo>
                    <a:cubicBezTo>
                      <a:pt x="26" y="9"/>
                      <a:pt x="23" y="17"/>
                      <a:pt x="15" y="28"/>
                    </a:cubicBezTo>
                    <a:cubicBezTo>
                      <a:pt x="25" y="31"/>
                      <a:pt x="33" y="27"/>
                      <a:pt x="37" y="38"/>
                    </a:cubicBezTo>
                    <a:cubicBezTo>
                      <a:pt x="30" y="45"/>
                      <a:pt x="28" y="47"/>
                      <a:pt x="19" y="44"/>
                    </a:cubicBezTo>
                    <a:cubicBezTo>
                      <a:pt x="13" y="54"/>
                      <a:pt x="18" y="61"/>
                      <a:pt x="5" y="58"/>
                    </a:cubicBezTo>
                    <a:cubicBezTo>
                      <a:pt x="0" y="50"/>
                      <a:pt x="3" y="44"/>
                      <a:pt x="1" y="34"/>
                    </a:cubicBezTo>
                    <a:cubicBezTo>
                      <a:pt x="2" y="32"/>
                      <a:pt x="3" y="28"/>
                      <a:pt x="3" y="2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Freeform 23">
                <a:extLst>
                  <a:ext uri="{FF2B5EF4-FFF2-40B4-BE49-F238E27FC236}">
                    <a16:creationId xmlns:a16="http://schemas.microsoft.com/office/drawing/2014/main" id="{330691CE-BF22-3C45-A408-D4A0E2B375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506" y="869"/>
                <a:ext cx="47" cy="24"/>
              </a:xfrm>
              <a:custGeom>
                <a:avLst/>
                <a:gdLst>
                  <a:gd name="T0" fmla="*/ 7 w 49"/>
                  <a:gd name="T1" fmla="*/ 0 h 29"/>
                  <a:gd name="T2" fmla="*/ 29 w 49"/>
                  <a:gd name="T3" fmla="*/ 0 h 29"/>
                  <a:gd name="T4" fmla="*/ 49 w 49"/>
                  <a:gd name="T5" fmla="*/ 16 h 29"/>
                  <a:gd name="T6" fmla="*/ 35 w 49"/>
                  <a:gd name="T7" fmla="*/ 14 h 29"/>
                  <a:gd name="T8" fmla="*/ 3 w 49"/>
                  <a:gd name="T9" fmla="*/ 16 h 29"/>
                  <a:gd name="T10" fmla="*/ 7 w 49"/>
                  <a:gd name="T11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9" h="29">
                    <a:moveTo>
                      <a:pt x="7" y="0"/>
                    </a:moveTo>
                    <a:cubicBezTo>
                      <a:pt x="15" y="6"/>
                      <a:pt x="19" y="2"/>
                      <a:pt x="29" y="0"/>
                    </a:cubicBezTo>
                    <a:cubicBezTo>
                      <a:pt x="45" y="5"/>
                      <a:pt x="40" y="3"/>
                      <a:pt x="49" y="16"/>
                    </a:cubicBezTo>
                    <a:cubicBezTo>
                      <a:pt x="46" y="29"/>
                      <a:pt x="42" y="21"/>
                      <a:pt x="35" y="14"/>
                    </a:cubicBezTo>
                    <a:cubicBezTo>
                      <a:pt x="26" y="15"/>
                      <a:pt x="12" y="19"/>
                      <a:pt x="3" y="16"/>
                    </a:cubicBezTo>
                    <a:cubicBezTo>
                      <a:pt x="0" y="6"/>
                      <a:pt x="7" y="10"/>
                      <a:pt x="7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Freeform 24">
                <a:extLst>
                  <a:ext uri="{FF2B5EF4-FFF2-40B4-BE49-F238E27FC236}">
                    <a16:creationId xmlns:a16="http://schemas.microsoft.com/office/drawing/2014/main" id="{F99D3093-F26F-B64B-B4F5-6E6129FC07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555" y="832"/>
                <a:ext cx="61" cy="42"/>
              </a:xfrm>
              <a:custGeom>
                <a:avLst/>
                <a:gdLst>
                  <a:gd name="T0" fmla="*/ 21 w 61"/>
                  <a:gd name="T1" fmla="*/ 38 h 48"/>
                  <a:gd name="T2" fmla="*/ 15 w 61"/>
                  <a:gd name="T3" fmla="*/ 26 h 48"/>
                  <a:gd name="T4" fmla="*/ 3 w 61"/>
                  <a:gd name="T5" fmla="*/ 22 h 48"/>
                  <a:gd name="T6" fmla="*/ 13 w 61"/>
                  <a:gd name="T7" fmla="*/ 8 h 48"/>
                  <a:gd name="T8" fmla="*/ 25 w 61"/>
                  <a:gd name="T9" fmla="*/ 0 h 48"/>
                  <a:gd name="T10" fmla="*/ 49 w 61"/>
                  <a:gd name="T11" fmla="*/ 10 h 48"/>
                  <a:gd name="T12" fmla="*/ 53 w 61"/>
                  <a:gd name="T13" fmla="*/ 20 h 48"/>
                  <a:gd name="T14" fmla="*/ 61 w 61"/>
                  <a:gd name="T15" fmla="*/ 32 h 48"/>
                  <a:gd name="T16" fmla="*/ 41 w 61"/>
                  <a:gd name="T17" fmla="*/ 38 h 48"/>
                  <a:gd name="T18" fmla="*/ 23 w 61"/>
                  <a:gd name="T19" fmla="*/ 44 h 48"/>
                  <a:gd name="T20" fmla="*/ 21 w 61"/>
                  <a:gd name="T21" fmla="*/ 3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" h="48">
                    <a:moveTo>
                      <a:pt x="21" y="38"/>
                    </a:moveTo>
                    <a:cubicBezTo>
                      <a:pt x="19" y="34"/>
                      <a:pt x="19" y="29"/>
                      <a:pt x="15" y="26"/>
                    </a:cubicBezTo>
                    <a:cubicBezTo>
                      <a:pt x="12" y="24"/>
                      <a:pt x="3" y="22"/>
                      <a:pt x="3" y="22"/>
                    </a:cubicBezTo>
                    <a:cubicBezTo>
                      <a:pt x="0" y="12"/>
                      <a:pt x="5" y="12"/>
                      <a:pt x="13" y="8"/>
                    </a:cubicBezTo>
                    <a:cubicBezTo>
                      <a:pt x="17" y="6"/>
                      <a:pt x="25" y="0"/>
                      <a:pt x="25" y="0"/>
                    </a:cubicBezTo>
                    <a:cubicBezTo>
                      <a:pt x="37" y="2"/>
                      <a:pt x="41" y="2"/>
                      <a:pt x="49" y="10"/>
                    </a:cubicBezTo>
                    <a:cubicBezTo>
                      <a:pt x="45" y="21"/>
                      <a:pt x="46" y="12"/>
                      <a:pt x="53" y="20"/>
                    </a:cubicBezTo>
                    <a:cubicBezTo>
                      <a:pt x="56" y="24"/>
                      <a:pt x="61" y="32"/>
                      <a:pt x="61" y="32"/>
                    </a:cubicBezTo>
                    <a:cubicBezTo>
                      <a:pt x="56" y="47"/>
                      <a:pt x="53" y="42"/>
                      <a:pt x="41" y="38"/>
                    </a:cubicBezTo>
                    <a:cubicBezTo>
                      <a:pt x="27" y="47"/>
                      <a:pt x="34" y="48"/>
                      <a:pt x="23" y="44"/>
                    </a:cubicBezTo>
                    <a:cubicBezTo>
                      <a:pt x="22" y="42"/>
                      <a:pt x="21" y="38"/>
                      <a:pt x="21" y="3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Freeform 25">
                <a:extLst>
                  <a:ext uri="{FF2B5EF4-FFF2-40B4-BE49-F238E27FC236}">
                    <a16:creationId xmlns:a16="http://schemas.microsoft.com/office/drawing/2014/main" id="{A4350E94-BE73-F248-B9E1-134949BC817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572" y="852"/>
                <a:ext cx="286" cy="149"/>
              </a:xfrm>
              <a:custGeom>
                <a:avLst/>
                <a:gdLst>
                  <a:gd name="T0" fmla="*/ 46 w 286"/>
                  <a:gd name="T1" fmla="*/ 28 h 182"/>
                  <a:gd name="T2" fmla="*/ 36 w 286"/>
                  <a:gd name="T3" fmla="*/ 14 h 182"/>
                  <a:gd name="T4" fmla="*/ 26 w 286"/>
                  <a:gd name="T5" fmla="*/ 30 h 182"/>
                  <a:gd name="T6" fmla="*/ 0 w 286"/>
                  <a:gd name="T7" fmla="*/ 24 h 182"/>
                  <a:gd name="T8" fmla="*/ 10 w 286"/>
                  <a:gd name="T9" fmla="*/ 42 h 182"/>
                  <a:gd name="T10" fmla="*/ 16 w 286"/>
                  <a:gd name="T11" fmla="*/ 62 h 182"/>
                  <a:gd name="T12" fmla="*/ 24 w 286"/>
                  <a:gd name="T13" fmla="*/ 48 h 182"/>
                  <a:gd name="T14" fmla="*/ 30 w 286"/>
                  <a:gd name="T15" fmla="*/ 44 h 182"/>
                  <a:gd name="T16" fmla="*/ 48 w 286"/>
                  <a:gd name="T17" fmla="*/ 56 h 182"/>
                  <a:gd name="T18" fmla="*/ 70 w 286"/>
                  <a:gd name="T19" fmla="*/ 62 h 182"/>
                  <a:gd name="T20" fmla="*/ 88 w 286"/>
                  <a:gd name="T21" fmla="*/ 72 h 182"/>
                  <a:gd name="T22" fmla="*/ 106 w 286"/>
                  <a:gd name="T23" fmla="*/ 102 h 182"/>
                  <a:gd name="T24" fmla="*/ 104 w 286"/>
                  <a:gd name="T25" fmla="*/ 122 h 182"/>
                  <a:gd name="T26" fmla="*/ 98 w 286"/>
                  <a:gd name="T27" fmla="*/ 134 h 182"/>
                  <a:gd name="T28" fmla="*/ 122 w 286"/>
                  <a:gd name="T29" fmla="*/ 128 h 182"/>
                  <a:gd name="T30" fmla="*/ 140 w 286"/>
                  <a:gd name="T31" fmla="*/ 140 h 182"/>
                  <a:gd name="T32" fmla="*/ 168 w 286"/>
                  <a:gd name="T33" fmla="*/ 148 h 182"/>
                  <a:gd name="T34" fmla="*/ 174 w 286"/>
                  <a:gd name="T35" fmla="*/ 146 h 182"/>
                  <a:gd name="T36" fmla="*/ 168 w 286"/>
                  <a:gd name="T37" fmla="*/ 134 h 182"/>
                  <a:gd name="T38" fmla="*/ 178 w 286"/>
                  <a:gd name="T39" fmla="*/ 136 h 182"/>
                  <a:gd name="T40" fmla="*/ 186 w 286"/>
                  <a:gd name="T41" fmla="*/ 118 h 182"/>
                  <a:gd name="T42" fmla="*/ 202 w 286"/>
                  <a:gd name="T43" fmla="*/ 122 h 182"/>
                  <a:gd name="T44" fmla="*/ 214 w 286"/>
                  <a:gd name="T45" fmla="*/ 130 h 182"/>
                  <a:gd name="T46" fmla="*/ 244 w 286"/>
                  <a:gd name="T47" fmla="*/ 168 h 182"/>
                  <a:gd name="T48" fmla="*/ 262 w 286"/>
                  <a:gd name="T49" fmla="*/ 178 h 182"/>
                  <a:gd name="T50" fmla="*/ 284 w 286"/>
                  <a:gd name="T51" fmla="*/ 170 h 182"/>
                  <a:gd name="T52" fmla="*/ 268 w 286"/>
                  <a:gd name="T53" fmla="*/ 160 h 182"/>
                  <a:gd name="T54" fmla="*/ 256 w 286"/>
                  <a:gd name="T55" fmla="*/ 138 h 182"/>
                  <a:gd name="T56" fmla="*/ 250 w 286"/>
                  <a:gd name="T57" fmla="*/ 132 h 182"/>
                  <a:gd name="T58" fmla="*/ 248 w 286"/>
                  <a:gd name="T59" fmla="*/ 122 h 182"/>
                  <a:gd name="T60" fmla="*/ 236 w 286"/>
                  <a:gd name="T61" fmla="*/ 116 h 182"/>
                  <a:gd name="T62" fmla="*/ 240 w 286"/>
                  <a:gd name="T63" fmla="*/ 96 h 182"/>
                  <a:gd name="T64" fmla="*/ 220 w 286"/>
                  <a:gd name="T65" fmla="*/ 86 h 182"/>
                  <a:gd name="T66" fmla="*/ 210 w 286"/>
                  <a:gd name="T67" fmla="*/ 70 h 182"/>
                  <a:gd name="T68" fmla="*/ 190 w 286"/>
                  <a:gd name="T69" fmla="*/ 54 h 182"/>
                  <a:gd name="T70" fmla="*/ 168 w 286"/>
                  <a:gd name="T71" fmla="*/ 38 h 182"/>
                  <a:gd name="T72" fmla="*/ 156 w 286"/>
                  <a:gd name="T73" fmla="*/ 34 h 182"/>
                  <a:gd name="T74" fmla="*/ 120 w 286"/>
                  <a:gd name="T75" fmla="*/ 16 h 182"/>
                  <a:gd name="T76" fmla="*/ 102 w 286"/>
                  <a:gd name="T77" fmla="*/ 4 h 182"/>
                  <a:gd name="T78" fmla="*/ 96 w 286"/>
                  <a:gd name="T79" fmla="*/ 0 h 182"/>
                  <a:gd name="T80" fmla="*/ 70 w 286"/>
                  <a:gd name="T81" fmla="*/ 10 h 182"/>
                  <a:gd name="T82" fmla="*/ 56 w 286"/>
                  <a:gd name="T83" fmla="*/ 32 h 182"/>
                  <a:gd name="T84" fmla="*/ 46 w 286"/>
                  <a:gd name="T85" fmla="*/ 28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86" h="182">
                    <a:moveTo>
                      <a:pt x="46" y="28"/>
                    </a:moveTo>
                    <a:cubicBezTo>
                      <a:pt x="41" y="14"/>
                      <a:pt x="46" y="17"/>
                      <a:pt x="36" y="14"/>
                    </a:cubicBezTo>
                    <a:cubicBezTo>
                      <a:pt x="31" y="17"/>
                      <a:pt x="26" y="30"/>
                      <a:pt x="26" y="30"/>
                    </a:cubicBezTo>
                    <a:cubicBezTo>
                      <a:pt x="12" y="25"/>
                      <a:pt x="19" y="21"/>
                      <a:pt x="0" y="24"/>
                    </a:cubicBezTo>
                    <a:cubicBezTo>
                      <a:pt x="2" y="33"/>
                      <a:pt x="2" y="37"/>
                      <a:pt x="10" y="42"/>
                    </a:cubicBezTo>
                    <a:cubicBezTo>
                      <a:pt x="12" y="49"/>
                      <a:pt x="14" y="55"/>
                      <a:pt x="16" y="62"/>
                    </a:cubicBezTo>
                    <a:cubicBezTo>
                      <a:pt x="24" y="59"/>
                      <a:pt x="27" y="57"/>
                      <a:pt x="24" y="48"/>
                    </a:cubicBezTo>
                    <a:cubicBezTo>
                      <a:pt x="26" y="47"/>
                      <a:pt x="28" y="43"/>
                      <a:pt x="30" y="44"/>
                    </a:cubicBezTo>
                    <a:cubicBezTo>
                      <a:pt x="48" y="48"/>
                      <a:pt x="36" y="52"/>
                      <a:pt x="48" y="56"/>
                    </a:cubicBezTo>
                    <a:cubicBezTo>
                      <a:pt x="74" y="65"/>
                      <a:pt x="47" y="56"/>
                      <a:pt x="70" y="62"/>
                    </a:cubicBezTo>
                    <a:cubicBezTo>
                      <a:pt x="77" y="64"/>
                      <a:pt x="88" y="72"/>
                      <a:pt x="88" y="72"/>
                    </a:cubicBezTo>
                    <a:cubicBezTo>
                      <a:pt x="96" y="84"/>
                      <a:pt x="102" y="87"/>
                      <a:pt x="106" y="102"/>
                    </a:cubicBezTo>
                    <a:cubicBezTo>
                      <a:pt x="105" y="109"/>
                      <a:pt x="106" y="115"/>
                      <a:pt x="104" y="122"/>
                    </a:cubicBezTo>
                    <a:cubicBezTo>
                      <a:pt x="103" y="126"/>
                      <a:pt x="94" y="132"/>
                      <a:pt x="98" y="134"/>
                    </a:cubicBezTo>
                    <a:cubicBezTo>
                      <a:pt x="106" y="137"/>
                      <a:pt x="122" y="128"/>
                      <a:pt x="122" y="128"/>
                    </a:cubicBezTo>
                    <a:cubicBezTo>
                      <a:pt x="130" y="131"/>
                      <a:pt x="133" y="135"/>
                      <a:pt x="140" y="140"/>
                    </a:cubicBezTo>
                    <a:cubicBezTo>
                      <a:pt x="148" y="145"/>
                      <a:pt x="159" y="145"/>
                      <a:pt x="168" y="148"/>
                    </a:cubicBezTo>
                    <a:cubicBezTo>
                      <a:pt x="170" y="147"/>
                      <a:pt x="173" y="148"/>
                      <a:pt x="174" y="146"/>
                    </a:cubicBezTo>
                    <a:cubicBezTo>
                      <a:pt x="176" y="142"/>
                      <a:pt x="164" y="136"/>
                      <a:pt x="168" y="134"/>
                    </a:cubicBezTo>
                    <a:cubicBezTo>
                      <a:pt x="171" y="132"/>
                      <a:pt x="175" y="135"/>
                      <a:pt x="178" y="136"/>
                    </a:cubicBezTo>
                    <a:cubicBezTo>
                      <a:pt x="182" y="131"/>
                      <a:pt x="186" y="118"/>
                      <a:pt x="186" y="118"/>
                    </a:cubicBezTo>
                    <a:cubicBezTo>
                      <a:pt x="189" y="119"/>
                      <a:pt x="199" y="120"/>
                      <a:pt x="202" y="122"/>
                    </a:cubicBezTo>
                    <a:cubicBezTo>
                      <a:pt x="206" y="124"/>
                      <a:pt x="214" y="130"/>
                      <a:pt x="214" y="130"/>
                    </a:cubicBezTo>
                    <a:cubicBezTo>
                      <a:pt x="224" y="145"/>
                      <a:pt x="228" y="158"/>
                      <a:pt x="244" y="168"/>
                    </a:cubicBezTo>
                    <a:cubicBezTo>
                      <a:pt x="250" y="172"/>
                      <a:pt x="262" y="178"/>
                      <a:pt x="262" y="178"/>
                    </a:cubicBezTo>
                    <a:cubicBezTo>
                      <a:pt x="265" y="178"/>
                      <a:pt x="286" y="182"/>
                      <a:pt x="284" y="170"/>
                    </a:cubicBezTo>
                    <a:cubicBezTo>
                      <a:pt x="283" y="164"/>
                      <a:pt x="268" y="160"/>
                      <a:pt x="268" y="160"/>
                    </a:cubicBezTo>
                    <a:cubicBezTo>
                      <a:pt x="261" y="150"/>
                      <a:pt x="270" y="143"/>
                      <a:pt x="256" y="138"/>
                    </a:cubicBezTo>
                    <a:cubicBezTo>
                      <a:pt x="254" y="136"/>
                      <a:pt x="251" y="135"/>
                      <a:pt x="250" y="132"/>
                    </a:cubicBezTo>
                    <a:cubicBezTo>
                      <a:pt x="248" y="129"/>
                      <a:pt x="250" y="125"/>
                      <a:pt x="248" y="122"/>
                    </a:cubicBezTo>
                    <a:cubicBezTo>
                      <a:pt x="246" y="118"/>
                      <a:pt x="240" y="118"/>
                      <a:pt x="236" y="116"/>
                    </a:cubicBezTo>
                    <a:cubicBezTo>
                      <a:pt x="230" y="107"/>
                      <a:pt x="227" y="100"/>
                      <a:pt x="240" y="96"/>
                    </a:cubicBezTo>
                    <a:cubicBezTo>
                      <a:pt x="236" y="83"/>
                      <a:pt x="236" y="84"/>
                      <a:pt x="220" y="86"/>
                    </a:cubicBezTo>
                    <a:cubicBezTo>
                      <a:pt x="209" y="82"/>
                      <a:pt x="208" y="82"/>
                      <a:pt x="210" y="70"/>
                    </a:cubicBezTo>
                    <a:cubicBezTo>
                      <a:pt x="207" y="60"/>
                      <a:pt x="199" y="57"/>
                      <a:pt x="190" y="54"/>
                    </a:cubicBezTo>
                    <a:cubicBezTo>
                      <a:pt x="181" y="45"/>
                      <a:pt x="181" y="42"/>
                      <a:pt x="168" y="38"/>
                    </a:cubicBezTo>
                    <a:cubicBezTo>
                      <a:pt x="164" y="37"/>
                      <a:pt x="156" y="34"/>
                      <a:pt x="156" y="34"/>
                    </a:cubicBezTo>
                    <a:cubicBezTo>
                      <a:pt x="146" y="24"/>
                      <a:pt x="134" y="21"/>
                      <a:pt x="120" y="16"/>
                    </a:cubicBezTo>
                    <a:cubicBezTo>
                      <a:pt x="113" y="14"/>
                      <a:pt x="108" y="8"/>
                      <a:pt x="102" y="4"/>
                    </a:cubicBezTo>
                    <a:cubicBezTo>
                      <a:pt x="100" y="3"/>
                      <a:pt x="96" y="0"/>
                      <a:pt x="96" y="0"/>
                    </a:cubicBezTo>
                    <a:cubicBezTo>
                      <a:pt x="83" y="2"/>
                      <a:pt x="79" y="1"/>
                      <a:pt x="70" y="10"/>
                    </a:cubicBezTo>
                    <a:cubicBezTo>
                      <a:pt x="67" y="19"/>
                      <a:pt x="63" y="27"/>
                      <a:pt x="56" y="32"/>
                    </a:cubicBezTo>
                    <a:cubicBezTo>
                      <a:pt x="49" y="30"/>
                      <a:pt x="52" y="31"/>
                      <a:pt x="46" y="2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Freeform 26">
                <a:extLst>
                  <a:ext uri="{FF2B5EF4-FFF2-40B4-BE49-F238E27FC236}">
                    <a16:creationId xmlns:a16="http://schemas.microsoft.com/office/drawing/2014/main" id="{68B59248-471D-1240-88E8-A6FD5B26C17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820" y="866"/>
                <a:ext cx="78" cy="64"/>
              </a:xfrm>
              <a:custGeom>
                <a:avLst/>
                <a:gdLst>
                  <a:gd name="T0" fmla="*/ 1 w 78"/>
                  <a:gd name="T1" fmla="*/ 58 h 78"/>
                  <a:gd name="T2" fmla="*/ 27 w 78"/>
                  <a:gd name="T3" fmla="*/ 60 h 78"/>
                  <a:gd name="T4" fmla="*/ 45 w 78"/>
                  <a:gd name="T5" fmla="*/ 48 h 78"/>
                  <a:gd name="T6" fmla="*/ 57 w 78"/>
                  <a:gd name="T7" fmla="*/ 30 h 78"/>
                  <a:gd name="T8" fmla="*/ 43 w 78"/>
                  <a:gd name="T9" fmla="*/ 14 h 78"/>
                  <a:gd name="T10" fmla="*/ 43 w 78"/>
                  <a:gd name="T11" fmla="*/ 4 h 78"/>
                  <a:gd name="T12" fmla="*/ 71 w 78"/>
                  <a:gd name="T13" fmla="*/ 26 h 78"/>
                  <a:gd name="T14" fmla="*/ 67 w 78"/>
                  <a:gd name="T15" fmla="*/ 54 h 78"/>
                  <a:gd name="T16" fmla="*/ 33 w 78"/>
                  <a:gd name="T17" fmla="*/ 78 h 78"/>
                  <a:gd name="T18" fmla="*/ 9 w 78"/>
                  <a:gd name="T19" fmla="*/ 66 h 78"/>
                  <a:gd name="T20" fmla="*/ 3 w 78"/>
                  <a:gd name="T21" fmla="*/ 62 h 78"/>
                  <a:gd name="T22" fmla="*/ 1 w 78"/>
                  <a:gd name="T23" fmla="*/ 5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78">
                    <a:moveTo>
                      <a:pt x="1" y="58"/>
                    </a:moveTo>
                    <a:cubicBezTo>
                      <a:pt x="6" y="44"/>
                      <a:pt x="18" y="57"/>
                      <a:pt x="27" y="60"/>
                    </a:cubicBezTo>
                    <a:cubicBezTo>
                      <a:pt x="35" y="57"/>
                      <a:pt x="38" y="52"/>
                      <a:pt x="45" y="48"/>
                    </a:cubicBezTo>
                    <a:cubicBezTo>
                      <a:pt x="48" y="40"/>
                      <a:pt x="51" y="36"/>
                      <a:pt x="57" y="30"/>
                    </a:cubicBezTo>
                    <a:cubicBezTo>
                      <a:pt x="55" y="23"/>
                      <a:pt x="43" y="14"/>
                      <a:pt x="43" y="14"/>
                    </a:cubicBezTo>
                    <a:cubicBezTo>
                      <a:pt x="33" y="0"/>
                      <a:pt x="30" y="1"/>
                      <a:pt x="43" y="4"/>
                    </a:cubicBezTo>
                    <a:cubicBezTo>
                      <a:pt x="54" y="11"/>
                      <a:pt x="58" y="22"/>
                      <a:pt x="71" y="26"/>
                    </a:cubicBezTo>
                    <a:cubicBezTo>
                      <a:pt x="78" y="37"/>
                      <a:pt x="78" y="46"/>
                      <a:pt x="67" y="54"/>
                    </a:cubicBezTo>
                    <a:cubicBezTo>
                      <a:pt x="51" y="49"/>
                      <a:pt x="53" y="71"/>
                      <a:pt x="33" y="78"/>
                    </a:cubicBezTo>
                    <a:cubicBezTo>
                      <a:pt x="16" y="72"/>
                      <a:pt x="25" y="76"/>
                      <a:pt x="9" y="66"/>
                    </a:cubicBezTo>
                    <a:cubicBezTo>
                      <a:pt x="7" y="65"/>
                      <a:pt x="3" y="62"/>
                      <a:pt x="3" y="62"/>
                    </a:cubicBezTo>
                    <a:cubicBezTo>
                      <a:pt x="0" y="54"/>
                      <a:pt x="13" y="42"/>
                      <a:pt x="1" y="5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Freeform 27">
                <a:extLst>
                  <a:ext uri="{FF2B5EF4-FFF2-40B4-BE49-F238E27FC236}">
                    <a16:creationId xmlns:a16="http://schemas.microsoft.com/office/drawing/2014/main" id="{67790573-EF97-A94E-9683-849EF776500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984" y="732"/>
                <a:ext cx="19" cy="14"/>
              </a:xfrm>
              <a:custGeom>
                <a:avLst/>
                <a:gdLst>
                  <a:gd name="T0" fmla="*/ 3 w 17"/>
                  <a:gd name="T1" fmla="*/ 4 h 18"/>
                  <a:gd name="T2" fmla="*/ 3 w 17"/>
                  <a:gd name="T3" fmla="*/ 14 h 18"/>
                  <a:gd name="T4" fmla="*/ 3 w 17"/>
                  <a:gd name="T5" fmla="*/ 4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18">
                    <a:moveTo>
                      <a:pt x="3" y="4"/>
                    </a:moveTo>
                    <a:cubicBezTo>
                      <a:pt x="17" y="7"/>
                      <a:pt x="16" y="18"/>
                      <a:pt x="3" y="14"/>
                    </a:cubicBezTo>
                    <a:cubicBezTo>
                      <a:pt x="0" y="6"/>
                      <a:pt x="7" y="0"/>
                      <a:pt x="3" y="4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Freeform 28">
                <a:extLst>
                  <a:ext uri="{FF2B5EF4-FFF2-40B4-BE49-F238E27FC236}">
                    <a16:creationId xmlns:a16="http://schemas.microsoft.com/office/drawing/2014/main" id="{B5D23BE9-34D8-FE4A-8397-7ABDF7F05ED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83" y="830"/>
                <a:ext cx="26" cy="19"/>
              </a:xfrm>
              <a:custGeom>
                <a:avLst/>
                <a:gdLst>
                  <a:gd name="T0" fmla="*/ 8 w 26"/>
                  <a:gd name="T1" fmla="*/ 14 h 22"/>
                  <a:gd name="T2" fmla="*/ 14 w 26"/>
                  <a:gd name="T3" fmla="*/ 0 h 22"/>
                  <a:gd name="T4" fmla="*/ 14 w 26"/>
                  <a:gd name="T5" fmla="*/ 22 h 22"/>
                  <a:gd name="T6" fmla="*/ 8 w 26"/>
                  <a:gd name="T7" fmla="*/ 14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6" h="22">
                    <a:moveTo>
                      <a:pt x="8" y="14"/>
                    </a:moveTo>
                    <a:cubicBezTo>
                      <a:pt x="5" y="6"/>
                      <a:pt x="5" y="3"/>
                      <a:pt x="14" y="0"/>
                    </a:cubicBezTo>
                    <a:cubicBezTo>
                      <a:pt x="26" y="4"/>
                      <a:pt x="23" y="16"/>
                      <a:pt x="14" y="22"/>
                    </a:cubicBezTo>
                    <a:cubicBezTo>
                      <a:pt x="0" y="17"/>
                      <a:pt x="13" y="3"/>
                      <a:pt x="8" y="14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Freeform 29">
                <a:extLst>
                  <a:ext uri="{FF2B5EF4-FFF2-40B4-BE49-F238E27FC236}">
                    <a16:creationId xmlns:a16="http://schemas.microsoft.com/office/drawing/2014/main" id="{723884E1-003A-3843-B48B-313D03A9F2C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766" y="610"/>
                <a:ext cx="19" cy="12"/>
              </a:xfrm>
              <a:custGeom>
                <a:avLst/>
                <a:gdLst>
                  <a:gd name="T0" fmla="*/ 7 w 20"/>
                  <a:gd name="T1" fmla="*/ 12 h 15"/>
                  <a:gd name="T2" fmla="*/ 17 w 20"/>
                  <a:gd name="T3" fmla="*/ 2 h 15"/>
                  <a:gd name="T4" fmla="*/ 9 w 20"/>
                  <a:gd name="T5" fmla="*/ 12 h 15"/>
                  <a:gd name="T6" fmla="*/ 7 w 20"/>
                  <a:gd name="T7" fmla="*/ 1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5">
                    <a:moveTo>
                      <a:pt x="7" y="12"/>
                    </a:moveTo>
                    <a:cubicBezTo>
                      <a:pt x="0" y="1"/>
                      <a:pt x="6" y="0"/>
                      <a:pt x="17" y="2"/>
                    </a:cubicBezTo>
                    <a:cubicBezTo>
                      <a:pt x="20" y="10"/>
                      <a:pt x="18" y="15"/>
                      <a:pt x="9" y="12"/>
                    </a:cubicBezTo>
                    <a:cubicBezTo>
                      <a:pt x="4" y="4"/>
                      <a:pt x="4" y="4"/>
                      <a:pt x="7" y="1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Freeform 30">
                <a:extLst>
                  <a:ext uri="{FF2B5EF4-FFF2-40B4-BE49-F238E27FC236}">
                    <a16:creationId xmlns:a16="http://schemas.microsoft.com/office/drawing/2014/main" id="{8C5791FD-5CDF-AE47-9385-A3B3FE6F30B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00" y="712"/>
                <a:ext cx="19" cy="12"/>
              </a:xfrm>
              <a:custGeom>
                <a:avLst/>
                <a:gdLst>
                  <a:gd name="T0" fmla="*/ 7 w 20"/>
                  <a:gd name="T1" fmla="*/ 12 h 15"/>
                  <a:gd name="T2" fmla="*/ 15 w 20"/>
                  <a:gd name="T3" fmla="*/ 2 h 15"/>
                  <a:gd name="T4" fmla="*/ 15 w 20"/>
                  <a:gd name="T5" fmla="*/ 14 h 15"/>
                  <a:gd name="T6" fmla="*/ 7 w 20"/>
                  <a:gd name="T7" fmla="*/ 1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" h="15">
                    <a:moveTo>
                      <a:pt x="7" y="12"/>
                    </a:moveTo>
                    <a:cubicBezTo>
                      <a:pt x="0" y="2"/>
                      <a:pt x="3" y="0"/>
                      <a:pt x="15" y="2"/>
                    </a:cubicBezTo>
                    <a:cubicBezTo>
                      <a:pt x="16" y="4"/>
                      <a:pt x="20" y="12"/>
                      <a:pt x="15" y="14"/>
                    </a:cubicBezTo>
                    <a:cubicBezTo>
                      <a:pt x="12" y="15"/>
                      <a:pt x="7" y="12"/>
                      <a:pt x="7" y="1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Freeform 31">
                <a:extLst>
                  <a:ext uri="{FF2B5EF4-FFF2-40B4-BE49-F238E27FC236}">
                    <a16:creationId xmlns:a16="http://schemas.microsoft.com/office/drawing/2014/main" id="{A5F254A3-B907-6E4C-A799-FC8AB4695EB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17" y="680"/>
                <a:ext cx="80" cy="66"/>
              </a:xfrm>
              <a:custGeom>
                <a:avLst/>
                <a:gdLst>
                  <a:gd name="T0" fmla="*/ 0 w 80"/>
                  <a:gd name="T1" fmla="*/ 50 h 80"/>
                  <a:gd name="T2" fmla="*/ 14 w 80"/>
                  <a:gd name="T3" fmla="*/ 24 h 80"/>
                  <a:gd name="T4" fmla="*/ 26 w 80"/>
                  <a:gd name="T5" fmla="*/ 20 h 80"/>
                  <a:gd name="T6" fmla="*/ 48 w 80"/>
                  <a:gd name="T7" fmla="*/ 18 h 80"/>
                  <a:gd name="T8" fmla="*/ 58 w 80"/>
                  <a:gd name="T9" fmla="*/ 0 h 80"/>
                  <a:gd name="T10" fmla="*/ 80 w 80"/>
                  <a:gd name="T11" fmla="*/ 40 h 80"/>
                  <a:gd name="T12" fmla="*/ 70 w 80"/>
                  <a:gd name="T13" fmla="*/ 56 h 80"/>
                  <a:gd name="T14" fmla="*/ 54 w 80"/>
                  <a:gd name="T15" fmla="*/ 62 h 80"/>
                  <a:gd name="T16" fmla="*/ 48 w 80"/>
                  <a:gd name="T17" fmla="*/ 80 h 80"/>
                  <a:gd name="T18" fmla="*/ 32 w 80"/>
                  <a:gd name="T19" fmla="*/ 68 h 80"/>
                  <a:gd name="T20" fmla="*/ 38 w 80"/>
                  <a:gd name="T21" fmla="*/ 52 h 80"/>
                  <a:gd name="T22" fmla="*/ 30 w 80"/>
                  <a:gd name="T23" fmla="*/ 28 h 80"/>
                  <a:gd name="T24" fmla="*/ 20 w 80"/>
                  <a:gd name="T25" fmla="*/ 48 h 80"/>
                  <a:gd name="T26" fmla="*/ 8 w 80"/>
                  <a:gd name="T27" fmla="*/ 56 h 80"/>
                  <a:gd name="T28" fmla="*/ 0 w 80"/>
                  <a:gd name="T29" fmla="*/ 5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80">
                    <a:moveTo>
                      <a:pt x="0" y="50"/>
                    </a:moveTo>
                    <a:cubicBezTo>
                      <a:pt x="1" y="47"/>
                      <a:pt x="12" y="25"/>
                      <a:pt x="14" y="24"/>
                    </a:cubicBezTo>
                    <a:cubicBezTo>
                      <a:pt x="17" y="22"/>
                      <a:pt x="26" y="20"/>
                      <a:pt x="26" y="20"/>
                    </a:cubicBezTo>
                    <a:cubicBezTo>
                      <a:pt x="34" y="23"/>
                      <a:pt x="40" y="21"/>
                      <a:pt x="48" y="18"/>
                    </a:cubicBezTo>
                    <a:cubicBezTo>
                      <a:pt x="52" y="12"/>
                      <a:pt x="54" y="6"/>
                      <a:pt x="58" y="0"/>
                    </a:cubicBezTo>
                    <a:cubicBezTo>
                      <a:pt x="70" y="4"/>
                      <a:pt x="76" y="28"/>
                      <a:pt x="80" y="40"/>
                    </a:cubicBezTo>
                    <a:cubicBezTo>
                      <a:pt x="75" y="54"/>
                      <a:pt x="80" y="50"/>
                      <a:pt x="70" y="56"/>
                    </a:cubicBezTo>
                    <a:cubicBezTo>
                      <a:pt x="61" y="53"/>
                      <a:pt x="59" y="54"/>
                      <a:pt x="54" y="62"/>
                    </a:cubicBezTo>
                    <a:cubicBezTo>
                      <a:pt x="57" y="71"/>
                      <a:pt x="56" y="75"/>
                      <a:pt x="48" y="80"/>
                    </a:cubicBezTo>
                    <a:cubicBezTo>
                      <a:pt x="40" y="77"/>
                      <a:pt x="39" y="72"/>
                      <a:pt x="32" y="68"/>
                    </a:cubicBezTo>
                    <a:cubicBezTo>
                      <a:pt x="26" y="59"/>
                      <a:pt x="30" y="57"/>
                      <a:pt x="38" y="52"/>
                    </a:cubicBezTo>
                    <a:cubicBezTo>
                      <a:pt x="41" y="42"/>
                      <a:pt x="39" y="34"/>
                      <a:pt x="30" y="28"/>
                    </a:cubicBezTo>
                    <a:cubicBezTo>
                      <a:pt x="20" y="31"/>
                      <a:pt x="30" y="40"/>
                      <a:pt x="20" y="48"/>
                    </a:cubicBezTo>
                    <a:cubicBezTo>
                      <a:pt x="16" y="51"/>
                      <a:pt x="8" y="56"/>
                      <a:pt x="8" y="56"/>
                    </a:cubicBezTo>
                    <a:cubicBezTo>
                      <a:pt x="2" y="50"/>
                      <a:pt x="5" y="50"/>
                      <a:pt x="0" y="5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Freeform 32">
                <a:extLst>
                  <a:ext uri="{FF2B5EF4-FFF2-40B4-BE49-F238E27FC236}">
                    <a16:creationId xmlns:a16="http://schemas.microsoft.com/office/drawing/2014/main" id="{FFDA2E6D-F4BE-384D-8807-69C0C6F7394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91" y="541"/>
                <a:ext cx="94" cy="142"/>
              </a:xfrm>
              <a:custGeom>
                <a:avLst/>
                <a:gdLst>
                  <a:gd name="T0" fmla="*/ 14 w 94"/>
                  <a:gd name="T1" fmla="*/ 96 h 174"/>
                  <a:gd name="T2" fmla="*/ 26 w 94"/>
                  <a:gd name="T3" fmla="*/ 128 h 174"/>
                  <a:gd name="T4" fmla="*/ 32 w 94"/>
                  <a:gd name="T5" fmla="*/ 108 h 174"/>
                  <a:gd name="T6" fmla="*/ 52 w 94"/>
                  <a:gd name="T7" fmla="*/ 100 h 174"/>
                  <a:gd name="T8" fmla="*/ 46 w 94"/>
                  <a:gd name="T9" fmla="*/ 124 h 174"/>
                  <a:gd name="T10" fmla="*/ 66 w 94"/>
                  <a:gd name="T11" fmla="*/ 126 h 174"/>
                  <a:gd name="T12" fmla="*/ 76 w 94"/>
                  <a:gd name="T13" fmla="*/ 142 h 174"/>
                  <a:gd name="T14" fmla="*/ 58 w 94"/>
                  <a:gd name="T15" fmla="*/ 148 h 174"/>
                  <a:gd name="T16" fmla="*/ 74 w 94"/>
                  <a:gd name="T17" fmla="*/ 174 h 174"/>
                  <a:gd name="T18" fmla="*/ 84 w 94"/>
                  <a:gd name="T19" fmla="*/ 154 h 174"/>
                  <a:gd name="T20" fmla="*/ 82 w 94"/>
                  <a:gd name="T21" fmla="*/ 112 h 174"/>
                  <a:gd name="T22" fmla="*/ 60 w 94"/>
                  <a:gd name="T23" fmla="*/ 106 h 174"/>
                  <a:gd name="T24" fmla="*/ 50 w 94"/>
                  <a:gd name="T25" fmla="*/ 82 h 174"/>
                  <a:gd name="T26" fmla="*/ 34 w 94"/>
                  <a:gd name="T27" fmla="*/ 82 h 174"/>
                  <a:gd name="T28" fmla="*/ 30 w 94"/>
                  <a:gd name="T29" fmla="*/ 70 h 174"/>
                  <a:gd name="T30" fmla="*/ 42 w 94"/>
                  <a:gd name="T31" fmla="*/ 42 h 174"/>
                  <a:gd name="T32" fmla="*/ 30 w 94"/>
                  <a:gd name="T33" fmla="*/ 0 h 174"/>
                  <a:gd name="T34" fmla="*/ 18 w 94"/>
                  <a:gd name="T35" fmla="*/ 22 h 174"/>
                  <a:gd name="T36" fmla="*/ 4 w 94"/>
                  <a:gd name="T37" fmla="*/ 46 h 174"/>
                  <a:gd name="T38" fmla="*/ 14 w 94"/>
                  <a:gd name="T39" fmla="*/ 76 h 174"/>
                  <a:gd name="T40" fmla="*/ 14 w 94"/>
                  <a:gd name="T41" fmla="*/ 96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4" h="174">
                    <a:moveTo>
                      <a:pt x="14" y="96"/>
                    </a:moveTo>
                    <a:cubicBezTo>
                      <a:pt x="11" y="109"/>
                      <a:pt x="15" y="120"/>
                      <a:pt x="26" y="128"/>
                    </a:cubicBezTo>
                    <a:cubicBezTo>
                      <a:pt x="34" y="120"/>
                      <a:pt x="35" y="119"/>
                      <a:pt x="32" y="108"/>
                    </a:cubicBezTo>
                    <a:cubicBezTo>
                      <a:pt x="35" y="92"/>
                      <a:pt x="39" y="92"/>
                      <a:pt x="52" y="100"/>
                    </a:cubicBezTo>
                    <a:cubicBezTo>
                      <a:pt x="59" y="110"/>
                      <a:pt x="49" y="114"/>
                      <a:pt x="46" y="124"/>
                    </a:cubicBezTo>
                    <a:cubicBezTo>
                      <a:pt x="50" y="137"/>
                      <a:pt x="57" y="129"/>
                      <a:pt x="66" y="126"/>
                    </a:cubicBezTo>
                    <a:cubicBezTo>
                      <a:pt x="77" y="129"/>
                      <a:pt x="79" y="131"/>
                      <a:pt x="76" y="142"/>
                    </a:cubicBezTo>
                    <a:cubicBezTo>
                      <a:pt x="67" y="139"/>
                      <a:pt x="65" y="141"/>
                      <a:pt x="58" y="148"/>
                    </a:cubicBezTo>
                    <a:cubicBezTo>
                      <a:pt x="60" y="160"/>
                      <a:pt x="62" y="170"/>
                      <a:pt x="74" y="174"/>
                    </a:cubicBezTo>
                    <a:cubicBezTo>
                      <a:pt x="77" y="165"/>
                      <a:pt x="74" y="157"/>
                      <a:pt x="84" y="154"/>
                    </a:cubicBezTo>
                    <a:cubicBezTo>
                      <a:pt x="91" y="143"/>
                      <a:pt x="94" y="122"/>
                      <a:pt x="82" y="112"/>
                    </a:cubicBezTo>
                    <a:cubicBezTo>
                      <a:pt x="77" y="108"/>
                      <a:pt x="66" y="108"/>
                      <a:pt x="60" y="106"/>
                    </a:cubicBezTo>
                    <a:cubicBezTo>
                      <a:pt x="65" y="92"/>
                      <a:pt x="66" y="87"/>
                      <a:pt x="50" y="82"/>
                    </a:cubicBezTo>
                    <a:cubicBezTo>
                      <a:pt x="48" y="82"/>
                      <a:pt x="37" y="86"/>
                      <a:pt x="34" y="82"/>
                    </a:cubicBezTo>
                    <a:cubicBezTo>
                      <a:pt x="32" y="79"/>
                      <a:pt x="30" y="70"/>
                      <a:pt x="30" y="70"/>
                    </a:cubicBezTo>
                    <a:cubicBezTo>
                      <a:pt x="32" y="54"/>
                      <a:pt x="32" y="52"/>
                      <a:pt x="42" y="42"/>
                    </a:cubicBezTo>
                    <a:cubicBezTo>
                      <a:pt x="41" y="30"/>
                      <a:pt x="45" y="5"/>
                      <a:pt x="30" y="0"/>
                    </a:cubicBezTo>
                    <a:cubicBezTo>
                      <a:pt x="14" y="4"/>
                      <a:pt x="16" y="4"/>
                      <a:pt x="18" y="22"/>
                    </a:cubicBezTo>
                    <a:cubicBezTo>
                      <a:pt x="16" y="39"/>
                      <a:pt x="15" y="35"/>
                      <a:pt x="4" y="46"/>
                    </a:cubicBezTo>
                    <a:cubicBezTo>
                      <a:pt x="0" y="59"/>
                      <a:pt x="5" y="67"/>
                      <a:pt x="14" y="76"/>
                    </a:cubicBezTo>
                    <a:cubicBezTo>
                      <a:pt x="15" y="80"/>
                      <a:pt x="17" y="93"/>
                      <a:pt x="14" y="96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Freeform 33">
                <a:extLst>
                  <a:ext uri="{FF2B5EF4-FFF2-40B4-BE49-F238E27FC236}">
                    <a16:creationId xmlns:a16="http://schemas.microsoft.com/office/drawing/2014/main" id="{4EB45B05-BE4B-4D4C-9C79-E6D3F1F97F7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15" y="644"/>
                <a:ext cx="32" cy="41"/>
              </a:xfrm>
              <a:custGeom>
                <a:avLst/>
                <a:gdLst>
                  <a:gd name="T0" fmla="*/ 6 w 32"/>
                  <a:gd name="T1" fmla="*/ 24 h 50"/>
                  <a:gd name="T2" fmla="*/ 12 w 32"/>
                  <a:gd name="T3" fmla="*/ 0 h 50"/>
                  <a:gd name="T4" fmla="*/ 20 w 32"/>
                  <a:gd name="T5" fmla="*/ 16 h 50"/>
                  <a:gd name="T6" fmla="*/ 22 w 32"/>
                  <a:gd name="T7" fmla="*/ 24 h 50"/>
                  <a:gd name="T8" fmla="*/ 28 w 32"/>
                  <a:gd name="T9" fmla="*/ 26 h 50"/>
                  <a:gd name="T10" fmla="*/ 32 w 32"/>
                  <a:gd name="T11" fmla="*/ 38 h 50"/>
                  <a:gd name="T12" fmla="*/ 18 w 32"/>
                  <a:gd name="T13" fmla="*/ 50 h 50"/>
                  <a:gd name="T14" fmla="*/ 6 w 32"/>
                  <a:gd name="T15" fmla="*/ 2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50">
                    <a:moveTo>
                      <a:pt x="6" y="24"/>
                    </a:moveTo>
                    <a:cubicBezTo>
                      <a:pt x="0" y="15"/>
                      <a:pt x="3" y="6"/>
                      <a:pt x="12" y="0"/>
                    </a:cubicBezTo>
                    <a:cubicBezTo>
                      <a:pt x="23" y="3"/>
                      <a:pt x="23" y="5"/>
                      <a:pt x="20" y="16"/>
                    </a:cubicBezTo>
                    <a:cubicBezTo>
                      <a:pt x="21" y="19"/>
                      <a:pt x="20" y="22"/>
                      <a:pt x="22" y="24"/>
                    </a:cubicBezTo>
                    <a:cubicBezTo>
                      <a:pt x="23" y="26"/>
                      <a:pt x="27" y="24"/>
                      <a:pt x="28" y="26"/>
                    </a:cubicBezTo>
                    <a:cubicBezTo>
                      <a:pt x="30" y="29"/>
                      <a:pt x="32" y="38"/>
                      <a:pt x="32" y="38"/>
                    </a:cubicBezTo>
                    <a:cubicBezTo>
                      <a:pt x="29" y="46"/>
                      <a:pt x="26" y="47"/>
                      <a:pt x="18" y="50"/>
                    </a:cubicBezTo>
                    <a:cubicBezTo>
                      <a:pt x="12" y="41"/>
                      <a:pt x="18" y="24"/>
                      <a:pt x="6" y="24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Freeform 34">
                <a:extLst>
                  <a:ext uri="{FF2B5EF4-FFF2-40B4-BE49-F238E27FC236}">
                    <a16:creationId xmlns:a16="http://schemas.microsoft.com/office/drawing/2014/main" id="{BE9109BA-B6AF-DC4C-89FE-9C28D92D8FA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49" y="654"/>
                <a:ext cx="45" cy="41"/>
              </a:xfrm>
              <a:custGeom>
                <a:avLst/>
                <a:gdLst>
                  <a:gd name="T0" fmla="*/ 0 w 43"/>
                  <a:gd name="T1" fmla="*/ 44 h 50"/>
                  <a:gd name="T2" fmla="*/ 22 w 43"/>
                  <a:gd name="T3" fmla="*/ 20 h 50"/>
                  <a:gd name="T4" fmla="*/ 36 w 43"/>
                  <a:gd name="T5" fmla="*/ 0 h 50"/>
                  <a:gd name="T6" fmla="*/ 24 w 43"/>
                  <a:gd name="T7" fmla="*/ 28 h 50"/>
                  <a:gd name="T8" fmla="*/ 2 w 43"/>
                  <a:gd name="T9" fmla="*/ 50 h 50"/>
                  <a:gd name="T10" fmla="*/ 0 w 43"/>
                  <a:gd name="T11" fmla="*/ 4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50">
                    <a:moveTo>
                      <a:pt x="0" y="44"/>
                    </a:moveTo>
                    <a:cubicBezTo>
                      <a:pt x="6" y="38"/>
                      <a:pt x="18" y="29"/>
                      <a:pt x="22" y="20"/>
                    </a:cubicBezTo>
                    <a:cubicBezTo>
                      <a:pt x="27" y="10"/>
                      <a:pt x="25" y="4"/>
                      <a:pt x="36" y="0"/>
                    </a:cubicBezTo>
                    <a:cubicBezTo>
                      <a:pt x="43" y="11"/>
                      <a:pt x="36" y="24"/>
                      <a:pt x="24" y="28"/>
                    </a:cubicBezTo>
                    <a:cubicBezTo>
                      <a:pt x="21" y="38"/>
                      <a:pt x="12" y="47"/>
                      <a:pt x="2" y="50"/>
                    </a:cubicBezTo>
                    <a:cubicBezTo>
                      <a:pt x="1" y="48"/>
                      <a:pt x="0" y="44"/>
                      <a:pt x="0" y="44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Freeform 35">
                <a:extLst>
                  <a:ext uri="{FF2B5EF4-FFF2-40B4-BE49-F238E27FC236}">
                    <a16:creationId xmlns:a16="http://schemas.microsoft.com/office/drawing/2014/main" id="{2A40E8E5-2F91-7445-A70A-F6CFD64ABD1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808" y="597"/>
                <a:ext cx="701" cy="438"/>
              </a:xfrm>
              <a:custGeom>
                <a:avLst/>
                <a:gdLst>
                  <a:gd name="T0" fmla="*/ 21 w 471"/>
                  <a:gd name="T1" fmla="*/ 280 h 281"/>
                  <a:gd name="T2" fmla="*/ 24 w 471"/>
                  <a:gd name="T3" fmla="*/ 250 h 281"/>
                  <a:gd name="T4" fmla="*/ 22 w 471"/>
                  <a:gd name="T5" fmla="*/ 245 h 281"/>
                  <a:gd name="T6" fmla="*/ 16 w 471"/>
                  <a:gd name="T7" fmla="*/ 218 h 281"/>
                  <a:gd name="T8" fmla="*/ 4 w 471"/>
                  <a:gd name="T9" fmla="*/ 215 h 281"/>
                  <a:gd name="T10" fmla="*/ 0 w 471"/>
                  <a:gd name="T11" fmla="*/ 191 h 281"/>
                  <a:gd name="T12" fmla="*/ 12 w 471"/>
                  <a:gd name="T13" fmla="*/ 180 h 281"/>
                  <a:gd name="T14" fmla="*/ 6 w 471"/>
                  <a:gd name="T15" fmla="*/ 165 h 281"/>
                  <a:gd name="T16" fmla="*/ 2 w 471"/>
                  <a:gd name="T17" fmla="*/ 160 h 281"/>
                  <a:gd name="T18" fmla="*/ 28 w 471"/>
                  <a:gd name="T19" fmla="*/ 120 h 281"/>
                  <a:gd name="T20" fmla="*/ 44 w 471"/>
                  <a:gd name="T21" fmla="*/ 96 h 281"/>
                  <a:gd name="T22" fmla="*/ 42 w 471"/>
                  <a:gd name="T23" fmla="*/ 70 h 281"/>
                  <a:gd name="T24" fmla="*/ 24 w 471"/>
                  <a:gd name="T25" fmla="*/ 43 h 281"/>
                  <a:gd name="T26" fmla="*/ 20 w 471"/>
                  <a:gd name="T27" fmla="*/ 32 h 281"/>
                  <a:gd name="T28" fmla="*/ 26 w 471"/>
                  <a:gd name="T29" fmla="*/ 36 h 281"/>
                  <a:gd name="T30" fmla="*/ 48 w 471"/>
                  <a:gd name="T31" fmla="*/ 35 h 281"/>
                  <a:gd name="T32" fmla="*/ 64 w 471"/>
                  <a:gd name="T33" fmla="*/ 11 h 281"/>
                  <a:gd name="T34" fmla="*/ 82 w 471"/>
                  <a:gd name="T35" fmla="*/ 0 h 281"/>
                  <a:gd name="T36" fmla="*/ 88 w 471"/>
                  <a:gd name="T37" fmla="*/ 2 h 281"/>
                  <a:gd name="T38" fmla="*/ 92 w 471"/>
                  <a:gd name="T39" fmla="*/ 9 h 281"/>
                  <a:gd name="T40" fmla="*/ 98 w 471"/>
                  <a:gd name="T41" fmla="*/ 5 h 281"/>
                  <a:gd name="T42" fmla="*/ 110 w 471"/>
                  <a:gd name="T43" fmla="*/ 8 h 281"/>
                  <a:gd name="T44" fmla="*/ 116 w 471"/>
                  <a:gd name="T45" fmla="*/ 9 h 281"/>
                  <a:gd name="T46" fmla="*/ 141 w 471"/>
                  <a:gd name="T47" fmla="*/ 14 h 281"/>
                  <a:gd name="T48" fmla="*/ 155 w 471"/>
                  <a:gd name="T49" fmla="*/ 24 h 281"/>
                  <a:gd name="T50" fmla="*/ 167 w 471"/>
                  <a:gd name="T51" fmla="*/ 17 h 281"/>
                  <a:gd name="T52" fmla="*/ 173 w 471"/>
                  <a:gd name="T53" fmla="*/ 14 h 281"/>
                  <a:gd name="T54" fmla="*/ 195 w 471"/>
                  <a:gd name="T55" fmla="*/ 14 h 281"/>
                  <a:gd name="T56" fmla="*/ 211 w 471"/>
                  <a:gd name="T57" fmla="*/ 32 h 281"/>
                  <a:gd name="T58" fmla="*/ 231 w 471"/>
                  <a:gd name="T59" fmla="*/ 59 h 281"/>
                  <a:gd name="T60" fmla="*/ 245 w 471"/>
                  <a:gd name="T61" fmla="*/ 70 h 281"/>
                  <a:gd name="T62" fmla="*/ 257 w 471"/>
                  <a:gd name="T63" fmla="*/ 68 h 281"/>
                  <a:gd name="T64" fmla="*/ 270 w 471"/>
                  <a:gd name="T65" fmla="*/ 65 h 281"/>
                  <a:gd name="T66" fmla="*/ 290 w 471"/>
                  <a:gd name="T67" fmla="*/ 71 h 281"/>
                  <a:gd name="T68" fmla="*/ 300 w 471"/>
                  <a:gd name="T69" fmla="*/ 81 h 281"/>
                  <a:gd name="T70" fmla="*/ 308 w 471"/>
                  <a:gd name="T71" fmla="*/ 90 h 281"/>
                  <a:gd name="T72" fmla="*/ 318 w 471"/>
                  <a:gd name="T73" fmla="*/ 111 h 281"/>
                  <a:gd name="T74" fmla="*/ 322 w 471"/>
                  <a:gd name="T75" fmla="*/ 120 h 281"/>
                  <a:gd name="T76" fmla="*/ 324 w 471"/>
                  <a:gd name="T77" fmla="*/ 125 h 281"/>
                  <a:gd name="T78" fmla="*/ 310 w 471"/>
                  <a:gd name="T79" fmla="*/ 142 h 281"/>
                  <a:gd name="T80" fmla="*/ 322 w 471"/>
                  <a:gd name="T81" fmla="*/ 141 h 281"/>
                  <a:gd name="T82" fmla="*/ 342 w 471"/>
                  <a:gd name="T83" fmla="*/ 155 h 281"/>
                  <a:gd name="T84" fmla="*/ 364 w 471"/>
                  <a:gd name="T85" fmla="*/ 157 h 281"/>
                  <a:gd name="T86" fmla="*/ 380 w 471"/>
                  <a:gd name="T87" fmla="*/ 168 h 281"/>
                  <a:gd name="T88" fmla="*/ 382 w 471"/>
                  <a:gd name="T89" fmla="*/ 172 h 281"/>
                  <a:gd name="T90" fmla="*/ 382 w 471"/>
                  <a:gd name="T91" fmla="*/ 176 h 281"/>
                  <a:gd name="T92" fmla="*/ 394 w 471"/>
                  <a:gd name="T93" fmla="*/ 172 h 281"/>
                  <a:gd name="T94" fmla="*/ 400 w 471"/>
                  <a:gd name="T95" fmla="*/ 171 h 281"/>
                  <a:gd name="T96" fmla="*/ 439 w 471"/>
                  <a:gd name="T97" fmla="*/ 185 h 281"/>
                  <a:gd name="T98" fmla="*/ 447 w 471"/>
                  <a:gd name="T99" fmla="*/ 199 h 281"/>
                  <a:gd name="T100" fmla="*/ 465 w 471"/>
                  <a:gd name="T101" fmla="*/ 201 h 281"/>
                  <a:gd name="T102" fmla="*/ 471 w 471"/>
                  <a:gd name="T103" fmla="*/ 215 h 281"/>
                  <a:gd name="T104" fmla="*/ 451 w 471"/>
                  <a:gd name="T105" fmla="*/ 258 h 281"/>
                  <a:gd name="T106" fmla="*/ 435 w 471"/>
                  <a:gd name="T107" fmla="*/ 281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71" h="281">
                    <a:moveTo>
                      <a:pt x="21" y="280"/>
                    </a:moveTo>
                    <a:cubicBezTo>
                      <a:pt x="32" y="281"/>
                      <a:pt x="25" y="253"/>
                      <a:pt x="24" y="250"/>
                    </a:cubicBezTo>
                    <a:cubicBezTo>
                      <a:pt x="23" y="248"/>
                      <a:pt x="22" y="245"/>
                      <a:pt x="22" y="245"/>
                    </a:cubicBezTo>
                    <a:cubicBezTo>
                      <a:pt x="21" y="243"/>
                      <a:pt x="20" y="221"/>
                      <a:pt x="16" y="218"/>
                    </a:cubicBezTo>
                    <a:cubicBezTo>
                      <a:pt x="13" y="216"/>
                      <a:pt x="4" y="215"/>
                      <a:pt x="4" y="215"/>
                    </a:cubicBezTo>
                    <a:cubicBezTo>
                      <a:pt x="0" y="207"/>
                      <a:pt x="3" y="200"/>
                      <a:pt x="0" y="191"/>
                    </a:cubicBezTo>
                    <a:cubicBezTo>
                      <a:pt x="2" y="185"/>
                      <a:pt x="7" y="186"/>
                      <a:pt x="12" y="180"/>
                    </a:cubicBezTo>
                    <a:cubicBezTo>
                      <a:pt x="14" y="172"/>
                      <a:pt x="14" y="169"/>
                      <a:pt x="6" y="165"/>
                    </a:cubicBezTo>
                    <a:cubicBezTo>
                      <a:pt x="4" y="163"/>
                      <a:pt x="2" y="162"/>
                      <a:pt x="2" y="160"/>
                    </a:cubicBezTo>
                    <a:cubicBezTo>
                      <a:pt x="2" y="150"/>
                      <a:pt x="16" y="123"/>
                      <a:pt x="28" y="120"/>
                    </a:cubicBezTo>
                    <a:cubicBezTo>
                      <a:pt x="32" y="111"/>
                      <a:pt x="40" y="105"/>
                      <a:pt x="44" y="96"/>
                    </a:cubicBezTo>
                    <a:cubicBezTo>
                      <a:pt x="39" y="83"/>
                      <a:pt x="38" y="85"/>
                      <a:pt x="42" y="70"/>
                    </a:cubicBezTo>
                    <a:cubicBezTo>
                      <a:pt x="38" y="60"/>
                      <a:pt x="34" y="48"/>
                      <a:pt x="24" y="43"/>
                    </a:cubicBezTo>
                    <a:cubicBezTo>
                      <a:pt x="18" y="36"/>
                      <a:pt x="10" y="37"/>
                      <a:pt x="20" y="32"/>
                    </a:cubicBezTo>
                    <a:cubicBezTo>
                      <a:pt x="27" y="34"/>
                      <a:pt x="26" y="32"/>
                      <a:pt x="26" y="36"/>
                    </a:cubicBezTo>
                    <a:cubicBezTo>
                      <a:pt x="34" y="41"/>
                      <a:pt x="39" y="39"/>
                      <a:pt x="48" y="35"/>
                    </a:cubicBezTo>
                    <a:cubicBezTo>
                      <a:pt x="45" y="22"/>
                      <a:pt x="48" y="14"/>
                      <a:pt x="64" y="11"/>
                    </a:cubicBezTo>
                    <a:cubicBezTo>
                      <a:pt x="71" y="8"/>
                      <a:pt x="75" y="3"/>
                      <a:pt x="82" y="0"/>
                    </a:cubicBezTo>
                    <a:cubicBezTo>
                      <a:pt x="84" y="1"/>
                      <a:pt x="88" y="0"/>
                      <a:pt x="88" y="2"/>
                    </a:cubicBezTo>
                    <a:cubicBezTo>
                      <a:pt x="90" y="12"/>
                      <a:pt x="75" y="13"/>
                      <a:pt x="92" y="9"/>
                    </a:cubicBezTo>
                    <a:cubicBezTo>
                      <a:pt x="94" y="8"/>
                      <a:pt x="96" y="5"/>
                      <a:pt x="98" y="5"/>
                    </a:cubicBezTo>
                    <a:cubicBezTo>
                      <a:pt x="102" y="4"/>
                      <a:pt x="106" y="7"/>
                      <a:pt x="110" y="8"/>
                    </a:cubicBezTo>
                    <a:cubicBezTo>
                      <a:pt x="112" y="8"/>
                      <a:pt x="116" y="9"/>
                      <a:pt x="116" y="9"/>
                    </a:cubicBezTo>
                    <a:cubicBezTo>
                      <a:pt x="122" y="16"/>
                      <a:pt x="129" y="13"/>
                      <a:pt x="141" y="14"/>
                    </a:cubicBezTo>
                    <a:cubicBezTo>
                      <a:pt x="143" y="21"/>
                      <a:pt x="147" y="22"/>
                      <a:pt x="155" y="24"/>
                    </a:cubicBezTo>
                    <a:cubicBezTo>
                      <a:pt x="159" y="22"/>
                      <a:pt x="163" y="20"/>
                      <a:pt x="167" y="17"/>
                    </a:cubicBezTo>
                    <a:cubicBezTo>
                      <a:pt x="169" y="16"/>
                      <a:pt x="173" y="14"/>
                      <a:pt x="173" y="14"/>
                    </a:cubicBezTo>
                    <a:cubicBezTo>
                      <a:pt x="195" y="26"/>
                      <a:pt x="175" y="20"/>
                      <a:pt x="195" y="14"/>
                    </a:cubicBezTo>
                    <a:cubicBezTo>
                      <a:pt x="207" y="17"/>
                      <a:pt x="201" y="26"/>
                      <a:pt x="211" y="32"/>
                    </a:cubicBezTo>
                    <a:cubicBezTo>
                      <a:pt x="214" y="38"/>
                      <a:pt x="224" y="55"/>
                      <a:pt x="231" y="59"/>
                    </a:cubicBezTo>
                    <a:cubicBezTo>
                      <a:pt x="241" y="70"/>
                      <a:pt x="235" y="67"/>
                      <a:pt x="245" y="70"/>
                    </a:cubicBezTo>
                    <a:cubicBezTo>
                      <a:pt x="249" y="69"/>
                      <a:pt x="253" y="69"/>
                      <a:pt x="257" y="68"/>
                    </a:cubicBezTo>
                    <a:cubicBezTo>
                      <a:pt x="261" y="67"/>
                      <a:pt x="270" y="65"/>
                      <a:pt x="270" y="65"/>
                    </a:cubicBezTo>
                    <a:cubicBezTo>
                      <a:pt x="278" y="66"/>
                      <a:pt x="283" y="67"/>
                      <a:pt x="290" y="71"/>
                    </a:cubicBezTo>
                    <a:cubicBezTo>
                      <a:pt x="304" y="88"/>
                      <a:pt x="282" y="62"/>
                      <a:pt x="300" y="81"/>
                    </a:cubicBezTo>
                    <a:cubicBezTo>
                      <a:pt x="302" y="84"/>
                      <a:pt x="308" y="90"/>
                      <a:pt x="308" y="90"/>
                    </a:cubicBezTo>
                    <a:cubicBezTo>
                      <a:pt x="311" y="98"/>
                      <a:pt x="315" y="103"/>
                      <a:pt x="318" y="111"/>
                    </a:cubicBezTo>
                    <a:cubicBezTo>
                      <a:pt x="319" y="114"/>
                      <a:pt x="321" y="117"/>
                      <a:pt x="322" y="120"/>
                    </a:cubicBezTo>
                    <a:cubicBezTo>
                      <a:pt x="323" y="122"/>
                      <a:pt x="324" y="125"/>
                      <a:pt x="324" y="125"/>
                    </a:cubicBezTo>
                    <a:cubicBezTo>
                      <a:pt x="321" y="132"/>
                      <a:pt x="313" y="134"/>
                      <a:pt x="310" y="142"/>
                    </a:cubicBezTo>
                    <a:cubicBezTo>
                      <a:pt x="313" y="151"/>
                      <a:pt x="317" y="146"/>
                      <a:pt x="322" y="141"/>
                    </a:cubicBezTo>
                    <a:cubicBezTo>
                      <a:pt x="341" y="143"/>
                      <a:pt x="339" y="142"/>
                      <a:pt x="342" y="155"/>
                    </a:cubicBezTo>
                    <a:cubicBezTo>
                      <a:pt x="351" y="150"/>
                      <a:pt x="355" y="152"/>
                      <a:pt x="364" y="157"/>
                    </a:cubicBezTo>
                    <a:cubicBezTo>
                      <a:pt x="369" y="162"/>
                      <a:pt x="372" y="166"/>
                      <a:pt x="380" y="168"/>
                    </a:cubicBezTo>
                    <a:cubicBezTo>
                      <a:pt x="381" y="169"/>
                      <a:pt x="383" y="171"/>
                      <a:pt x="382" y="172"/>
                    </a:cubicBezTo>
                    <a:cubicBezTo>
                      <a:pt x="380" y="176"/>
                      <a:pt x="368" y="172"/>
                      <a:pt x="382" y="176"/>
                    </a:cubicBezTo>
                    <a:cubicBezTo>
                      <a:pt x="386" y="175"/>
                      <a:pt x="390" y="173"/>
                      <a:pt x="394" y="172"/>
                    </a:cubicBezTo>
                    <a:cubicBezTo>
                      <a:pt x="396" y="172"/>
                      <a:pt x="400" y="171"/>
                      <a:pt x="400" y="171"/>
                    </a:cubicBezTo>
                    <a:cubicBezTo>
                      <a:pt x="413" y="177"/>
                      <a:pt x="427" y="179"/>
                      <a:pt x="439" y="185"/>
                    </a:cubicBezTo>
                    <a:cubicBezTo>
                      <a:pt x="441" y="190"/>
                      <a:pt x="445" y="194"/>
                      <a:pt x="447" y="199"/>
                    </a:cubicBezTo>
                    <a:cubicBezTo>
                      <a:pt x="453" y="198"/>
                      <a:pt x="460" y="195"/>
                      <a:pt x="465" y="201"/>
                    </a:cubicBezTo>
                    <a:cubicBezTo>
                      <a:pt x="468" y="205"/>
                      <a:pt x="471" y="215"/>
                      <a:pt x="471" y="215"/>
                    </a:cubicBezTo>
                    <a:cubicBezTo>
                      <a:pt x="468" y="231"/>
                      <a:pt x="469" y="248"/>
                      <a:pt x="451" y="258"/>
                    </a:cubicBezTo>
                    <a:cubicBezTo>
                      <a:pt x="447" y="262"/>
                      <a:pt x="437" y="275"/>
                      <a:pt x="435" y="281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Freeform 36">
                <a:extLst>
                  <a:ext uri="{FF2B5EF4-FFF2-40B4-BE49-F238E27FC236}">
                    <a16:creationId xmlns:a16="http://schemas.microsoft.com/office/drawing/2014/main" id="{6AFAEE3A-2FE3-6849-92CE-1688C6968D2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880" y="-7"/>
                <a:ext cx="984" cy="692"/>
              </a:xfrm>
              <a:custGeom>
                <a:avLst/>
                <a:gdLst>
                  <a:gd name="T0" fmla="*/ 406 w 984"/>
                  <a:gd name="T1" fmla="*/ 6 h 844"/>
                  <a:gd name="T2" fmla="*/ 502 w 984"/>
                  <a:gd name="T3" fmla="*/ 34 h 844"/>
                  <a:gd name="T4" fmla="*/ 550 w 984"/>
                  <a:gd name="T5" fmla="*/ 38 h 844"/>
                  <a:gd name="T6" fmla="*/ 578 w 984"/>
                  <a:gd name="T7" fmla="*/ 130 h 844"/>
                  <a:gd name="T8" fmla="*/ 586 w 984"/>
                  <a:gd name="T9" fmla="*/ 90 h 844"/>
                  <a:gd name="T10" fmla="*/ 606 w 984"/>
                  <a:gd name="T11" fmla="*/ 70 h 844"/>
                  <a:gd name="T12" fmla="*/ 642 w 984"/>
                  <a:gd name="T13" fmla="*/ 126 h 844"/>
                  <a:gd name="T14" fmla="*/ 682 w 984"/>
                  <a:gd name="T15" fmla="*/ 98 h 844"/>
                  <a:gd name="T16" fmla="*/ 706 w 984"/>
                  <a:gd name="T17" fmla="*/ 86 h 844"/>
                  <a:gd name="T18" fmla="*/ 762 w 984"/>
                  <a:gd name="T19" fmla="*/ 2 h 844"/>
                  <a:gd name="T20" fmla="*/ 798 w 984"/>
                  <a:gd name="T21" fmla="*/ 70 h 844"/>
                  <a:gd name="T22" fmla="*/ 798 w 984"/>
                  <a:gd name="T23" fmla="*/ 130 h 844"/>
                  <a:gd name="T24" fmla="*/ 790 w 984"/>
                  <a:gd name="T25" fmla="*/ 158 h 844"/>
                  <a:gd name="T26" fmla="*/ 766 w 984"/>
                  <a:gd name="T27" fmla="*/ 162 h 844"/>
                  <a:gd name="T28" fmla="*/ 762 w 984"/>
                  <a:gd name="T29" fmla="*/ 186 h 844"/>
                  <a:gd name="T30" fmla="*/ 802 w 984"/>
                  <a:gd name="T31" fmla="*/ 226 h 844"/>
                  <a:gd name="T32" fmla="*/ 786 w 984"/>
                  <a:gd name="T33" fmla="*/ 322 h 844"/>
                  <a:gd name="T34" fmla="*/ 830 w 984"/>
                  <a:gd name="T35" fmla="*/ 414 h 844"/>
                  <a:gd name="T36" fmla="*/ 854 w 984"/>
                  <a:gd name="T37" fmla="*/ 450 h 844"/>
                  <a:gd name="T38" fmla="*/ 830 w 984"/>
                  <a:gd name="T39" fmla="*/ 450 h 844"/>
                  <a:gd name="T40" fmla="*/ 746 w 984"/>
                  <a:gd name="T41" fmla="*/ 378 h 844"/>
                  <a:gd name="T42" fmla="*/ 678 w 984"/>
                  <a:gd name="T43" fmla="*/ 402 h 844"/>
                  <a:gd name="T44" fmla="*/ 590 w 984"/>
                  <a:gd name="T45" fmla="*/ 442 h 844"/>
                  <a:gd name="T46" fmla="*/ 642 w 984"/>
                  <a:gd name="T47" fmla="*/ 578 h 844"/>
                  <a:gd name="T48" fmla="*/ 710 w 984"/>
                  <a:gd name="T49" fmla="*/ 610 h 844"/>
                  <a:gd name="T50" fmla="*/ 738 w 984"/>
                  <a:gd name="T51" fmla="*/ 550 h 844"/>
                  <a:gd name="T52" fmla="*/ 774 w 984"/>
                  <a:gd name="T53" fmla="*/ 570 h 844"/>
                  <a:gd name="T54" fmla="*/ 766 w 984"/>
                  <a:gd name="T55" fmla="*/ 630 h 844"/>
                  <a:gd name="T56" fmla="*/ 802 w 984"/>
                  <a:gd name="T57" fmla="*/ 670 h 844"/>
                  <a:gd name="T58" fmla="*/ 838 w 984"/>
                  <a:gd name="T59" fmla="*/ 658 h 844"/>
                  <a:gd name="T60" fmla="*/ 922 w 984"/>
                  <a:gd name="T61" fmla="*/ 806 h 844"/>
                  <a:gd name="T62" fmla="*/ 942 w 984"/>
                  <a:gd name="T63" fmla="*/ 826 h 844"/>
                  <a:gd name="T64" fmla="*/ 874 w 984"/>
                  <a:gd name="T65" fmla="*/ 810 h 844"/>
                  <a:gd name="T66" fmla="*/ 830 w 984"/>
                  <a:gd name="T67" fmla="*/ 758 h 844"/>
                  <a:gd name="T68" fmla="*/ 778 w 984"/>
                  <a:gd name="T69" fmla="*/ 710 h 844"/>
                  <a:gd name="T70" fmla="*/ 702 w 984"/>
                  <a:gd name="T71" fmla="*/ 662 h 844"/>
                  <a:gd name="T72" fmla="*/ 614 w 984"/>
                  <a:gd name="T73" fmla="*/ 646 h 844"/>
                  <a:gd name="T74" fmla="*/ 506 w 984"/>
                  <a:gd name="T75" fmla="*/ 594 h 844"/>
                  <a:gd name="T76" fmla="*/ 462 w 984"/>
                  <a:gd name="T77" fmla="*/ 506 h 844"/>
                  <a:gd name="T78" fmla="*/ 430 w 984"/>
                  <a:gd name="T79" fmla="*/ 462 h 844"/>
                  <a:gd name="T80" fmla="*/ 382 w 984"/>
                  <a:gd name="T81" fmla="*/ 430 h 844"/>
                  <a:gd name="T82" fmla="*/ 342 w 984"/>
                  <a:gd name="T83" fmla="*/ 370 h 844"/>
                  <a:gd name="T84" fmla="*/ 354 w 984"/>
                  <a:gd name="T85" fmla="*/ 414 h 844"/>
                  <a:gd name="T86" fmla="*/ 418 w 984"/>
                  <a:gd name="T87" fmla="*/ 494 h 844"/>
                  <a:gd name="T88" fmla="*/ 422 w 984"/>
                  <a:gd name="T89" fmla="*/ 526 h 844"/>
                  <a:gd name="T90" fmla="*/ 394 w 984"/>
                  <a:gd name="T91" fmla="*/ 498 h 844"/>
                  <a:gd name="T92" fmla="*/ 354 w 984"/>
                  <a:gd name="T93" fmla="*/ 466 h 844"/>
                  <a:gd name="T94" fmla="*/ 314 w 984"/>
                  <a:gd name="T95" fmla="*/ 402 h 844"/>
                  <a:gd name="T96" fmla="*/ 266 w 984"/>
                  <a:gd name="T97" fmla="*/ 346 h 844"/>
                  <a:gd name="T98" fmla="*/ 210 w 984"/>
                  <a:gd name="T99" fmla="*/ 314 h 844"/>
                  <a:gd name="T100" fmla="*/ 154 w 984"/>
                  <a:gd name="T101" fmla="*/ 238 h 844"/>
                  <a:gd name="T102" fmla="*/ 66 w 984"/>
                  <a:gd name="T103" fmla="*/ 66 h 844"/>
                  <a:gd name="T104" fmla="*/ 34 w 984"/>
                  <a:gd name="T105" fmla="*/ 38 h 844"/>
                  <a:gd name="T106" fmla="*/ 46 w 984"/>
                  <a:gd name="T107" fmla="*/ 22 h 844"/>
                  <a:gd name="T108" fmla="*/ 102 w 984"/>
                  <a:gd name="T109" fmla="*/ 70 h 8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984" h="844">
                    <a:moveTo>
                      <a:pt x="82" y="38"/>
                    </a:moveTo>
                    <a:lnTo>
                      <a:pt x="406" y="6"/>
                    </a:lnTo>
                    <a:cubicBezTo>
                      <a:pt x="497" y="22"/>
                      <a:pt x="465" y="0"/>
                      <a:pt x="474" y="54"/>
                    </a:cubicBezTo>
                    <a:cubicBezTo>
                      <a:pt x="492" y="48"/>
                      <a:pt x="484" y="40"/>
                      <a:pt x="502" y="34"/>
                    </a:cubicBezTo>
                    <a:cubicBezTo>
                      <a:pt x="510" y="37"/>
                      <a:pt x="517" y="46"/>
                      <a:pt x="526" y="46"/>
                    </a:cubicBezTo>
                    <a:cubicBezTo>
                      <a:pt x="534" y="46"/>
                      <a:pt x="550" y="38"/>
                      <a:pt x="550" y="38"/>
                    </a:cubicBezTo>
                    <a:cubicBezTo>
                      <a:pt x="556" y="55"/>
                      <a:pt x="552" y="60"/>
                      <a:pt x="542" y="74"/>
                    </a:cubicBezTo>
                    <a:cubicBezTo>
                      <a:pt x="555" y="114"/>
                      <a:pt x="550" y="102"/>
                      <a:pt x="578" y="130"/>
                    </a:cubicBezTo>
                    <a:cubicBezTo>
                      <a:pt x="584" y="148"/>
                      <a:pt x="590" y="148"/>
                      <a:pt x="606" y="138"/>
                    </a:cubicBezTo>
                    <a:cubicBezTo>
                      <a:pt x="600" y="119"/>
                      <a:pt x="594" y="107"/>
                      <a:pt x="586" y="90"/>
                    </a:cubicBezTo>
                    <a:cubicBezTo>
                      <a:pt x="583" y="82"/>
                      <a:pt x="578" y="66"/>
                      <a:pt x="578" y="66"/>
                    </a:cubicBezTo>
                    <a:cubicBezTo>
                      <a:pt x="585" y="44"/>
                      <a:pt x="597" y="56"/>
                      <a:pt x="606" y="70"/>
                    </a:cubicBezTo>
                    <a:cubicBezTo>
                      <a:pt x="609" y="86"/>
                      <a:pt x="608" y="117"/>
                      <a:pt x="626" y="90"/>
                    </a:cubicBezTo>
                    <a:cubicBezTo>
                      <a:pt x="648" y="97"/>
                      <a:pt x="646" y="104"/>
                      <a:pt x="642" y="126"/>
                    </a:cubicBezTo>
                    <a:cubicBezTo>
                      <a:pt x="650" y="150"/>
                      <a:pt x="665" y="141"/>
                      <a:pt x="682" y="130"/>
                    </a:cubicBezTo>
                    <a:cubicBezTo>
                      <a:pt x="689" y="108"/>
                      <a:pt x="673" y="124"/>
                      <a:pt x="682" y="98"/>
                    </a:cubicBezTo>
                    <a:cubicBezTo>
                      <a:pt x="683" y="94"/>
                      <a:pt x="690" y="96"/>
                      <a:pt x="694" y="94"/>
                    </a:cubicBezTo>
                    <a:cubicBezTo>
                      <a:pt x="698" y="92"/>
                      <a:pt x="702" y="89"/>
                      <a:pt x="706" y="86"/>
                    </a:cubicBezTo>
                    <a:cubicBezTo>
                      <a:pt x="717" y="54"/>
                      <a:pt x="688" y="54"/>
                      <a:pt x="742" y="46"/>
                    </a:cubicBezTo>
                    <a:cubicBezTo>
                      <a:pt x="748" y="27"/>
                      <a:pt x="741" y="9"/>
                      <a:pt x="762" y="2"/>
                    </a:cubicBezTo>
                    <a:cubicBezTo>
                      <a:pt x="788" y="11"/>
                      <a:pt x="777" y="38"/>
                      <a:pt x="802" y="46"/>
                    </a:cubicBezTo>
                    <a:cubicBezTo>
                      <a:pt x="831" y="36"/>
                      <a:pt x="805" y="63"/>
                      <a:pt x="798" y="70"/>
                    </a:cubicBezTo>
                    <a:cubicBezTo>
                      <a:pt x="789" y="96"/>
                      <a:pt x="787" y="96"/>
                      <a:pt x="802" y="118"/>
                    </a:cubicBezTo>
                    <a:cubicBezTo>
                      <a:pt x="801" y="122"/>
                      <a:pt x="801" y="127"/>
                      <a:pt x="798" y="130"/>
                    </a:cubicBezTo>
                    <a:cubicBezTo>
                      <a:pt x="794" y="133"/>
                      <a:pt x="784" y="129"/>
                      <a:pt x="782" y="134"/>
                    </a:cubicBezTo>
                    <a:cubicBezTo>
                      <a:pt x="780" y="142"/>
                      <a:pt x="790" y="158"/>
                      <a:pt x="790" y="158"/>
                    </a:cubicBezTo>
                    <a:cubicBezTo>
                      <a:pt x="786" y="161"/>
                      <a:pt x="783" y="165"/>
                      <a:pt x="778" y="166"/>
                    </a:cubicBezTo>
                    <a:cubicBezTo>
                      <a:pt x="774" y="167"/>
                      <a:pt x="769" y="159"/>
                      <a:pt x="766" y="162"/>
                    </a:cubicBezTo>
                    <a:cubicBezTo>
                      <a:pt x="758" y="170"/>
                      <a:pt x="794" y="182"/>
                      <a:pt x="794" y="182"/>
                    </a:cubicBezTo>
                    <a:cubicBezTo>
                      <a:pt x="804" y="211"/>
                      <a:pt x="775" y="190"/>
                      <a:pt x="762" y="186"/>
                    </a:cubicBezTo>
                    <a:cubicBezTo>
                      <a:pt x="767" y="194"/>
                      <a:pt x="773" y="202"/>
                      <a:pt x="778" y="210"/>
                    </a:cubicBezTo>
                    <a:cubicBezTo>
                      <a:pt x="783" y="218"/>
                      <a:pt x="802" y="226"/>
                      <a:pt x="802" y="226"/>
                    </a:cubicBezTo>
                    <a:cubicBezTo>
                      <a:pt x="813" y="242"/>
                      <a:pt x="804" y="245"/>
                      <a:pt x="810" y="262"/>
                    </a:cubicBezTo>
                    <a:cubicBezTo>
                      <a:pt x="803" y="282"/>
                      <a:pt x="793" y="301"/>
                      <a:pt x="786" y="322"/>
                    </a:cubicBezTo>
                    <a:cubicBezTo>
                      <a:pt x="783" y="330"/>
                      <a:pt x="778" y="346"/>
                      <a:pt x="778" y="346"/>
                    </a:cubicBezTo>
                    <a:cubicBezTo>
                      <a:pt x="785" y="366"/>
                      <a:pt x="817" y="394"/>
                      <a:pt x="830" y="414"/>
                    </a:cubicBezTo>
                    <a:cubicBezTo>
                      <a:pt x="835" y="422"/>
                      <a:pt x="841" y="430"/>
                      <a:pt x="846" y="438"/>
                    </a:cubicBezTo>
                    <a:cubicBezTo>
                      <a:pt x="849" y="442"/>
                      <a:pt x="854" y="450"/>
                      <a:pt x="854" y="450"/>
                    </a:cubicBezTo>
                    <a:cubicBezTo>
                      <a:pt x="853" y="457"/>
                      <a:pt x="855" y="466"/>
                      <a:pt x="850" y="470"/>
                    </a:cubicBezTo>
                    <a:cubicBezTo>
                      <a:pt x="844" y="475"/>
                      <a:pt x="831" y="451"/>
                      <a:pt x="830" y="450"/>
                    </a:cubicBezTo>
                    <a:cubicBezTo>
                      <a:pt x="811" y="431"/>
                      <a:pt x="789" y="421"/>
                      <a:pt x="774" y="398"/>
                    </a:cubicBezTo>
                    <a:cubicBezTo>
                      <a:pt x="769" y="379"/>
                      <a:pt x="766" y="371"/>
                      <a:pt x="746" y="378"/>
                    </a:cubicBezTo>
                    <a:cubicBezTo>
                      <a:pt x="717" y="368"/>
                      <a:pt x="730" y="368"/>
                      <a:pt x="706" y="374"/>
                    </a:cubicBezTo>
                    <a:cubicBezTo>
                      <a:pt x="688" y="402"/>
                      <a:pt x="699" y="395"/>
                      <a:pt x="678" y="402"/>
                    </a:cubicBezTo>
                    <a:cubicBezTo>
                      <a:pt x="654" y="386"/>
                      <a:pt x="650" y="390"/>
                      <a:pt x="618" y="394"/>
                    </a:cubicBezTo>
                    <a:cubicBezTo>
                      <a:pt x="607" y="411"/>
                      <a:pt x="601" y="426"/>
                      <a:pt x="590" y="442"/>
                    </a:cubicBezTo>
                    <a:cubicBezTo>
                      <a:pt x="600" y="471"/>
                      <a:pt x="593" y="459"/>
                      <a:pt x="606" y="478"/>
                    </a:cubicBezTo>
                    <a:cubicBezTo>
                      <a:pt x="593" y="518"/>
                      <a:pt x="622" y="548"/>
                      <a:pt x="642" y="578"/>
                    </a:cubicBezTo>
                    <a:cubicBezTo>
                      <a:pt x="651" y="591"/>
                      <a:pt x="651" y="601"/>
                      <a:pt x="666" y="606"/>
                    </a:cubicBezTo>
                    <a:cubicBezTo>
                      <a:pt x="680" y="627"/>
                      <a:pt x="691" y="623"/>
                      <a:pt x="710" y="610"/>
                    </a:cubicBezTo>
                    <a:cubicBezTo>
                      <a:pt x="729" y="616"/>
                      <a:pt x="729" y="606"/>
                      <a:pt x="734" y="590"/>
                    </a:cubicBezTo>
                    <a:cubicBezTo>
                      <a:pt x="735" y="577"/>
                      <a:pt x="731" y="562"/>
                      <a:pt x="738" y="550"/>
                    </a:cubicBezTo>
                    <a:cubicBezTo>
                      <a:pt x="742" y="543"/>
                      <a:pt x="762" y="542"/>
                      <a:pt x="762" y="542"/>
                    </a:cubicBezTo>
                    <a:cubicBezTo>
                      <a:pt x="783" y="547"/>
                      <a:pt x="786" y="552"/>
                      <a:pt x="774" y="570"/>
                    </a:cubicBezTo>
                    <a:cubicBezTo>
                      <a:pt x="779" y="590"/>
                      <a:pt x="790" y="605"/>
                      <a:pt x="770" y="618"/>
                    </a:cubicBezTo>
                    <a:cubicBezTo>
                      <a:pt x="769" y="622"/>
                      <a:pt x="764" y="626"/>
                      <a:pt x="766" y="630"/>
                    </a:cubicBezTo>
                    <a:cubicBezTo>
                      <a:pt x="768" y="634"/>
                      <a:pt x="775" y="634"/>
                      <a:pt x="778" y="638"/>
                    </a:cubicBezTo>
                    <a:cubicBezTo>
                      <a:pt x="788" y="651"/>
                      <a:pt x="786" y="660"/>
                      <a:pt x="802" y="670"/>
                    </a:cubicBezTo>
                    <a:cubicBezTo>
                      <a:pt x="810" y="667"/>
                      <a:pt x="818" y="665"/>
                      <a:pt x="826" y="662"/>
                    </a:cubicBezTo>
                    <a:cubicBezTo>
                      <a:pt x="830" y="661"/>
                      <a:pt x="838" y="658"/>
                      <a:pt x="838" y="658"/>
                    </a:cubicBezTo>
                    <a:cubicBezTo>
                      <a:pt x="857" y="664"/>
                      <a:pt x="864" y="680"/>
                      <a:pt x="870" y="698"/>
                    </a:cubicBezTo>
                    <a:cubicBezTo>
                      <a:pt x="859" y="731"/>
                      <a:pt x="887" y="794"/>
                      <a:pt x="922" y="806"/>
                    </a:cubicBezTo>
                    <a:cubicBezTo>
                      <a:pt x="938" y="801"/>
                      <a:pt x="941" y="792"/>
                      <a:pt x="958" y="798"/>
                    </a:cubicBezTo>
                    <a:cubicBezTo>
                      <a:pt x="984" y="837"/>
                      <a:pt x="928" y="784"/>
                      <a:pt x="942" y="826"/>
                    </a:cubicBezTo>
                    <a:cubicBezTo>
                      <a:pt x="936" y="844"/>
                      <a:pt x="930" y="844"/>
                      <a:pt x="914" y="834"/>
                    </a:cubicBezTo>
                    <a:cubicBezTo>
                      <a:pt x="903" y="817"/>
                      <a:pt x="890" y="821"/>
                      <a:pt x="874" y="810"/>
                    </a:cubicBezTo>
                    <a:cubicBezTo>
                      <a:pt x="851" y="776"/>
                      <a:pt x="882" y="816"/>
                      <a:pt x="854" y="794"/>
                    </a:cubicBezTo>
                    <a:cubicBezTo>
                      <a:pt x="843" y="785"/>
                      <a:pt x="840" y="768"/>
                      <a:pt x="830" y="758"/>
                    </a:cubicBezTo>
                    <a:cubicBezTo>
                      <a:pt x="824" y="739"/>
                      <a:pt x="817" y="724"/>
                      <a:pt x="798" y="718"/>
                    </a:cubicBezTo>
                    <a:cubicBezTo>
                      <a:pt x="791" y="696"/>
                      <a:pt x="800" y="712"/>
                      <a:pt x="778" y="710"/>
                    </a:cubicBezTo>
                    <a:cubicBezTo>
                      <a:pt x="767" y="709"/>
                      <a:pt x="746" y="702"/>
                      <a:pt x="746" y="702"/>
                    </a:cubicBezTo>
                    <a:cubicBezTo>
                      <a:pt x="729" y="691"/>
                      <a:pt x="720" y="674"/>
                      <a:pt x="702" y="662"/>
                    </a:cubicBezTo>
                    <a:cubicBezTo>
                      <a:pt x="694" y="665"/>
                      <a:pt x="687" y="673"/>
                      <a:pt x="678" y="674"/>
                    </a:cubicBezTo>
                    <a:cubicBezTo>
                      <a:pt x="657" y="677"/>
                      <a:pt x="630" y="657"/>
                      <a:pt x="614" y="646"/>
                    </a:cubicBezTo>
                    <a:cubicBezTo>
                      <a:pt x="600" y="637"/>
                      <a:pt x="580" y="639"/>
                      <a:pt x="566" y="630"/>
                    </a:cubicBezTo>
                    <a:cubicBezTo>
                      <a:pt x="546" y="617"/>
                      <a:pt x="525" y="607"/>
                      <a:pt x="506" y="594"/>
                    </a:cubicBezTo>
                    <a:cubicBezTo>
                      <a:pt x="513" y="572"/>
                      <a:pt x="509" y="551"/>
                      <a:pt x="490" y="538"/>
                    </a:cubicBezTo>
                    <a:cubicBezTo>
                      <a:pt x="485" y="522"/>
                      <a:pt x="476" y="515"/>
                      <a:pt x="462" y="506"/>
                    </a:cubicBezTo>
                    <a:cubicBezTo>
                      <a:pt x="441" y="474"/>
                      <a:pt x="469" y="513"/>
                      <a:pt x="442" y="486"/>
                    </a:cubicBezTo>
                    <a:cubicBezTo>
                      <a:pt x="436" y="480"/>
                      <a:pt x="436" y="468"/>
                      <a:pt x="430" y="462"/>
                    </a:cubicBezTo>
                    <a:cubicBezTo>
                      <a:pt x="427" y="459"/>
                      <a:pt x="422" y="459"/>
                      <a:pt x="418" y="458"/>
                    </a:cubicBezTo>
                    <a:cubicBezTo>
                      <a:pt x="407" y="447"/>
                      <a:pt x="382" y="430"/>
                      <a:pt x="382" y="430"/>
                    </a:cubicBezTo>
                    <a:cubicBezTo>
                      <a:pt x="371" y="413"/>
                      <a:pt x="358" y="399"/>
                      <a:pt x="346" y="382"/>
                    </a:cubicBezTo>
                    <a:cubicBezTo>
                      <a:pt x="344" y="378"/>
                      <a:pt x="345" y="373"/>
                      <a:pt x="342" y="370"/>
                    </a:cubicBezTo>
                    <a:cubicBezTo>
                      <a:pt x="339" y="367"/>
                      <a:pt x="334" y="367"/>
                      <a:pt x="330" y="366"/>
                    </a:cubicBezTo>
                    <a:cubicBezTo>
                      <a:pt x="322" y="390"/>
                      <a:pt x="342" y="398"/>
                      <a:pt x="354" y="414"/>
                    </a:cubicBezTo>
                    <a:cubicBezTo>
                      <a:pt x="368" y="432"/>
                      <a:pt x="372" y="446"/>
                      <a:pt x="390" y="458"/>
                    </a:cubicBezTo>
                    <a:cubicBezTo>
                      <a:pt x="409" y="487"/>
                      <a:pt x="399" y="475"/>
                      <a:pt x="418" y="494"/>
                    </a:cubicBezTo>
                    <a:cubicBezTo>
                      <a:pt x="423" y="510"/>
                      <a:pt x="428" y="517"/>
                      <a:pt x="442" y="526"/>
                    </a:cubicBezTo>
                    <a:cubicBezTo>
                      <a:pt x="450" y="550"/>
                      <a:pt x="432" y="533"/>
                      <a:pt x="422" y="526"/>
                    </a:cubicBezTo>
                    <a:cubicBezTo>
                      <a:pt x="399" y="492"/>
                      <a:pt x="430" y="532"/>
                      <a:pt x="402" y="510"/>
                    </a:cubicBezTo>
                    <a:cubicBezTo>
                      <a:pt x="398" y="507"/>
                      <a:pt x="397" y="501"/>
                      <a:pt x="394" y="498"/>
                    </a:cubicBezTo>
                    <a:cubicBezTo>
                      <a:pt x="391" y="495"/>
                      <a:pt x="386" y="493"/>
                      <a:pt x="382" y="490"/>
                    </a:cubicBezTo>
                    <a:cubicBezTo>
                      <a:pt x="377" y="474"/>
                      <a:pt x="370" y="471"/>
                      <a:pt x="354" y="466"/>
                    </a:cubicBezTo>
                    <a:cubicBezTo>
                      <a:pt x="344" y="452"/>
                      <a:pt x="340" y="447"/>
                      <a:pt x="346" y="430"/>
                    </a:cubicBezTo>
                    <a:cubicBezTo>
                      <a:pt x="338" y="418"/>
                      <a:pt x="314" y="402"/>
                      <a:pt x="314" y="402"/>
                    </a:cubicBezTo>
                    <a:cubicBezTo>
                      <a:pt x="306" y="390"/>
                      <a:pt x="298" y="378"/>
                      <a:pt x="290" y="366"/>
                    </a:cubicBezTo>
                    <a:cubicBezTo>
                      <a:pt x="284" y="357"/>
                      <a:pt x="273" y="354"/>
                      <a:pt x="266" y="346"/>
                    </a:cubicBezTo>
                    <a:cubicBezTo>
                      <a:pt x="263" y="342"/>
                      <a:pt x="262" y="337"/>
                      <a:pt x="258" y="334"/>
                    </a:cubicBezTo>
                    <a:cubicBezTo>
                      <a:pt x="243" y="324"/>
                      <a:pt x="225" y="324"/>
                      <a:pt x="210" y="314"/>
                    </a:cubicBezTo>
                    <a:cubicBezTo>
                      <a:pt x="201" y="300"/>
                      <a:pt x="194" y="291"/>
                      <a:pt x="178" y="286"/>
                    </a:cubicBezTo>
                    <a:cubicBezTo>
                      <a:pt x="160" y="260"/>
                      <a:pt x="192" y="247"/>
                      <a:pt x="154" y="238"/>
                    </a:cubicBezTo>
                    <a:cubicBezTo>
                      <a:pt x="111" y="209"/>
                      <a:pt x="106" y="149"/>
                      <a:pt x="90" y="102"/>
                    </a:cubicBezTo>
                    <a:cubicBezTo>
                      <a:pt x="86" y="90"/>
                      <a:pt x="76" y="73"/>
                      <a:pt x="66" y="66"/>
                    </a:cubicBezTo>
                    <a:cubicBezTo>
                      <a:pt x="58" y="60"/>
                      <a:pt x="42" y="50"/>
                      <a:pt x="42" y="50"/>
                    </a:cubicBezTo>
                    <a:cubicBezTo>
                      <a:pt x="39" y="46"/>
                      <a:pt x="38" y="41"/>
                      <a:pt x="34" y="38"/>
                    </a:cubicBezTo>
                    <a:cubicBezTo>
                      <a:pt x="27" y="34"/>
                      <a:pt x="10" y="30"/>
                      <a:pt x="10" y="30"/>
                    </a:cubicBezTo>
                    <a:cubicBezTo>
                      <a:pt x="0" y="1"/>
                      <a:pt x="31" y="17"/>
                      <a:pt x="46" y="22"/>
                    </a:cubicBezTo>
                    <a:cubicBezTo>
                      <a:pt x="65" y="51"/>
                      <a:pt x="61" y="41"/>
                      <a:pt x="86" y="58"/>
                    </a:cubicBezTo>
                    <a:cubicBezTo>
                      <a:pt x="94" y="70"/>
                      <a:pt x="94" y="93"/>
                      <a:pt x="102" y="70"/>
                    </a:cubicBezTo>
                    <a:cubicBezTo>
                      <a:pt x="95" y="49"/>
                      <a:pt x="82" y="62"/>
                      <a:pt x="82" y="3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Freeform 37">
                <a:extLst>
                  <a:ext uri="{FF2B5EF4-FFF2-40B4-BE49-F238E27FC236}">
                    <a16:creationId xmlns:a16="http://schemas.microsoft.com/office/drawing/2014/main" id="{DBAF312E-6500-0844-BFD4-3B715500FD4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577" y="490"/>
                <a:ext cx="36" cy="39"/>
              </a:xfrm>
              <a:custGeom>
                <a:avLst/>
                <a:gdLst>
                  <a:gd name="T0" fmla="*/ 6 w 36"/>
                  <a:gd name="T1" fmla="*/ 28 h 48"/>
                  <a:gd name="T2" fmla="*/ 10 w 36"/>
                  <a:gd name="T3" fmla="*/ 48 h 48"/>
                  <a:gd name="T4" fmla="*/ 6 w 36"/>
                  <a:gd name="T5" fmla="*/ 2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48">
                    <a:moveTo>
                      <a:pt x="6" y="28"/>
                    </a:moveTo>
                    <a:cubicBezTo>
                      <a:pt x="25" y="0"/>
                      <a:pt x="36" y="31"/>
                      <a:pt x="10" y="48"/>
                    </a:cubicBezTo>
                    <a:cubicBezTo>
                      <a:pt x="0" y="34"/>
                      <a:pt x="0" y="40"/>
                      <a:pt x="6" y="2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Freeform 38">
                <a:extLst>
                  <a:ext uri="{FF2B5EF4-FFF2-40B4-BE49-F238E27FC236}">
                    <a16:creationId xmlns:a16="http://schemas.microsoft.com/office/drawing/2014/main" id="{AB352A2A-02AF-BF4C-AADC-D50BDD368EC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549" y="475"/>
                <a:ext cx="38" cy="29"/>
              </a:xfrm>
              <a:custGeom>
                <a:avLst/>
                <a:gdLst>
                  <a:gd name="T0" fmla="*/ 0 w 36"/>
                  <a:gd name="T1" fmla="*/ 5 h 37"/>
                  <a:gd name="T2" fmla="*/ 12 w 36"/>
                  <a:gd name="T3" fmla="*/ 1 h 37"/>
                  <a:gd name="T4" fmla="*/ 36 w 36"/>
                  <a:gd name="T5" fmla="*/ 17 h 37"/>
                  <a:gd name="T6" fmla="*/ 8 w 36"/>
                  <a:gd name="T7" fmla="*/ 17 h 37"/>
                  <a:gd name="T8" fmla="*/ 0 w 36"/>
                  <a:gd name="T9" fmla="*/ 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7">
                    <a:moveTo>
                      <a:pt x="0" y="5"/>
                    </a:moveTo>
                    <a:cubicBezTo>
                      <a:pt x="4" y="4"/>
                      <a:pt x="8" y="0"/>
                      <a:pt x="12" y="1"/>
                    </a:cubicBezTo>
                    <a:cubicBezTo>
                      <a:pt x="21" y="4"/>
                      <a:pt x="36" y="17"/>
                      <a:pt x="36" y="17"/>
                    </a:cubicBezTo>
                    <a:cubicBezTo>
                      <a:pt x="29" y="37"/>
                      <a:pt x="22" y="26"/>
                      <a:pt x="8" y="17"/>
                    </a:cubicBezTo>
                    <a:cubicBezTo>
                      <a:pt x="5" y="13"/>
                      <a:pt x="0" y="5"/>
                      <a:pt x="0" y="5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Freeform 39">
                <a:extLst>
                  <a:ext uri="{FF2B5EF4-FFF2-40B4-BE49-F238E27FC236}">
                    <a16:creationId xmlns:a16="http://schemas.microsoft.com/office/drawing/2014/main" id="{1572F72C-468B-154B-A372-6ABF24D2831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686" y="394"/>
                <a:ext cx="171" cy="81"/>
              </a:xfrm>
              <a:custGeom>
                <a:avLst/>
                <a:gdLst>
                  <a:gd name="T0" fmla="*/ 0 w 170"/>
                  <a:gd name="T1" fmla="*/ 49 h 96"/>
                  <a:gd name="T2" fmla="*/ 28 w 170"/>
                  <a:gd name="T3" fmla="*/ 25 h 96"/>
                  <a:gd name="T4" fmla="*/ 56 w 170"/>
                  <a:gd name="T5" fmla="*/ 21 h 96"/>
                  <a:gd name="T6" fmla="*/ 80 w 170"/>
                  <a:gd name="T7" fmla="*/ 9 h 96"/>
                  <a:gd name="T8" fmla="*/ 64 w 170"/>
                  <a:gd name="T9" fmla="*/ 25 h 96"/>
                  <a:gd name="T10" fmla="*/ 124 w 170"/>
                  <a:gd name="T11" fmla="*/ 49 h 96"/>
                  <a:gd name="T12" fmla="*/ 160 w 170"/>
                  <a:gd name="T13" fmla="*/ 65 h 96"/>
                  <a:gd name="T14" fmla="*/ 116 w 170"/>
                  <a:gd name="T15" fmla="*/ 77 h 96"/>
                  <a:gd name="T16" fmla="*/ 88 w 170"/>
                  <a:gd name="T17" fmla="*/ 57 h 96"/>
                  <a:gd name="T18" fmla="*/ 76 w 170"/>
                  <a:gd name="T19" fmla="*/ 53 h 96"/>
                  <a:gd name="T20" fmla="*/ 24 w 170"/>
                  <a:gd name="T21" fmla="*/ 41 h 96"/>
                  <a:gd name="T22" fmla="*/ 0 w 170"/>
                  <a:gd name="T23" fmla="*/ 49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0" h="96">
                    <a:moveTo>
                      <a:pt x="0" y="49"/>
                    </a:moveTo>
                    <a:cubicBezTo>
                      <a:pt x="5" y="33"/>
                      <a:pt x="12" y="30"/>
                      <a:pt x="28" y="25"/>
                    </a:cubicBezTo>
                    <a:cubicBezTo>
                      <a:pt x="20" y="0"/>
                      <a:pt x="42" y="16"/>
                      <a:pt x="56" y="21"/>
                    </a:cubicBezTo>
                    <a:cubicBezTo>
                      <a:pt x="56" y="21"/>
                      <a:pt x="77" y="6"/>
                      <a:pt x="80" y="9"/>
                    </a:cubicBezTo>
                    <a:cubicBezTo>
                      <a:pt x="85" y="14"/>
                      <a:pt x="71" y="23"/>
                      <a:pt x="64" y="25"/>
                    </a:cubicBezTo>
                    <a:cubicBezTo>
                      <a:pt x="82" y="37"/>
                      <a:pt x="103" y="42"/>
                      <a:pt x="124" y="49"/>
                    </a:cubicBezTo>
                    <a:cubicBezTo>
                      <a:pt x="136" y="53"/>
                      <a:pt x="160" y="65"/>
                      <a:pt x="160" y="65"/>
                    </a:cubicBezTo>
                    <a:cubicBezTo>
                      <a:pt x="170" y="96"/>
                      <a:pt x="134" y="83"/>
                      <a:pt x="116" y="77"/>
                    </a:cubicBezTo>
                    <a:cubicBezTo>
                      <a:pt x="109" y="57"/>
                      <a:pt x="116" y="66"/>
                      <a:pt x="88" y="57"/>
                    </a:cubicBezTo>
                    <a:cubicBezTo>
                      <a:pt x="84" y="56"/>
                      <a:pt x="76" y="53"/>
                      <a:pt x="76" y="53"/>
                    </a:cubicBezTo>
                    <a:cubicBezTo>
                      <a:pt x="57" y="34"/>
                      <a:pt x="53" y="37"/>
                      <a:pt x="24" y="41"/>
                    </a:cubicBezTo>
                    <a:cubicBezTo>
                      <a:pt x="9" y="51"/>
                      <a:pt x="17" y="49"/>
                      <a:pt x="0" y="49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Freeform 40">
                <a:extLst>
                  <a:ext uri="{FF2B5EF4-FFF2-40B4-BE49-F238E27FC236}">
                    <a16:creationId xmlns:a16="http://schemas.microsoft.com/office/drawing/2014/main" id="{C3B93063-1839-564F-B23A-27EEC8452D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867" y="460"/>
                <a:ext cx="138" cy="37"/>
              </a:xfrm>
              <a:custGeom>
                <a:avLst/>
                <a:gdLst>
                  <a:gd name="T0" fmla="*/ 0 w 138"/>
                  <a:gd name="T1" fmla="*/ 0 h 44"/>
                  <a:gd name="T2" fmla="*/ 52 w 138"/>
                  <a:gd name="T3" fmla="*/ 4 h 44"/>
                  <a:gd name="T4" fmla="*/ 88 w 138"/>
                  <a:gd name="T5" fmla="*/ 24 h 44"/>
                  <a:gd name="T6" fmla="*/ 112 w 138"/>
                  <a:gd name="T7" fmla="*/ 20 h 44"/>
                  <a:gd name="T8" fmla="*/ 108 w 138"/>
                  <a:gd name="T9" fmla="*/ 44 h 44"/>
                  <a:gd name="T10" fmla="*/ 64 w 138"/>
                  <a:gd name="T11" fmla="*/ 40 h 44"/>
                  <a:gd name="T12" fmla="*/ 0 w 138"/>
                  <a:gd name="T13" fmla="*/ 36 h 44"/>
                  <a:gd name="T14" fmla="*/ 28 w 138"/>
                  <a:gd name="T15" fmla="*/ 20 h 44"/>
                  <a:gd name="T16" fmla="*/ 0 w 138"/>
                  <a:gd name="T1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44">
                    <a:moveTo>
                      <a:pt x="0" y="0"/>
                    </a:moveTo>
                    <a:cubicBezTo>
                      <a:pt x="19" y="3"/>
                      <a:pt x="35" y="10"/>
                      <a:pt x="52" y="4"/>
                    </a:cubicBezTo>
                    <a:cubicBezTo>
                      <a:pt x="87" y="11"/>
                      <a:pt x="61" y="15"/>
                      <a:pt x="88" y="24"/>
                    </a:cubicBezTo>
                    <a:cubicBezTo>
                      <a:pt x="96" y="23"/>
                      <a:pt x="104" y="19"/>
                      <a:pt x="112" y="20"/>
                    </a:cubicBezTo>
                    <a:cubicBezTo>
                      <a:pt x="138" y="23"/>
                      <a:pt x="118" y="41"/>
                      <a:pt x="108" y="44"/>
                    </a:cubicBezTo>
                    <a:cubicBezTo>
                      <a:pt x="78" y="34"/>
                      <a:pt x="92" y="34"/>
                      <a:pt x="64" y="40"/>
                    </a:cubicBezTo>
                    <a:cubicBezTo>
                      <a:pt x="41" y="37"/>
                      <a:pt x="22" y="41"/>
                      <a:pt x="0" y="36"/>
                    </a:cubicBezTo>
                    <a:cubicBezTo>
                      <a:pt x="6" y="11"/>
                      <a:pt x="7" y="27"/>
                      <a:pt x="28" y="20"/>
                    </a:cubicBezTo>
                    <a:cubicBezTo>
                      <a:pt x="17" y="13"/>
                      <a:pt x="0" y="13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Freeform 41">
                <a:extLst>
                  <a:ext uri="{FF2B5EF4-FFF2-40B4-BE49-F238E27FC236}">
                    <a16:creationId xmlns:a16="http://schemas.microsoft.com/office/drawing/2014/main" id="{94C854E6-1899-F147-B4D9-82347F23640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794" y="480"/>
                <a:ext cx="56" cy="34"/>
              </a:xfrm>
              <a:custGeom>
                <a:avLst/>
                <a:gdLst>
                  <a:gd name="T0" fmla="*/ 17 w 57"/>
                  <a:gd name="T1" fmla="*/ 25 h 42"/>
                  <a:gd name="T2" fmla="*/ 37 w 57"/>
                  <a:gd name="T3" fmla="*/ 13 h 42"/>
                  <a:gd name="T4" fmla="*/ 17 w 57"/>
                  <a:gd name="T5" fmla="*/ 25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42">
                    <a:moveTo>
                      <a:pt x="17" y="25"/>
                    </a:moveTo>
                    <a:cubicBezTo>
                      <a:pt x="0" y="0"/>
                      <a:pt x="21" y="9"/>
                      <a:pt x="37" y="13"/>
                    </a:cubicBezTo>
                    <a:cubicBezTo>
                      <a:pt x="57" y="42"/>
                      <a:pt x="30" y="25"/>
                      <a:pt x="17" y="25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Freeform 42">
                <a:extLst>
                  <a:ext uri="{FF2B5EF4-FFF2-40B4-BE49-F238E27FC236}">
                    <a16:creationId xmlns:a16="http://schemas.microsoft.com/office/drawing/2014/main" id="{7B82CAB6-9708-054F-9102-3234B49A4E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757" y="375"/>
                <a:ext cx="37" cy="44"/>
              </a:xfrm>
              <a:custGeom>
                <a:avLst/>
                <a:gdLst>
                  <a:gd name="T0" fmla="*/ 19 w 39"/>
                  <a:gd name="T1" fmla="*/ 32 h 52"/>
                  <a:gd name="T2" fmla="*/ 19 w 39"/>
                  <a:gd name="T3" fmla="*/ 0 h 52"/>
                  <a:gd name="T4" fmla="*/ 19 w 39"/>
                  <a:gd name="T5" fmla="*/ 3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52">
                    <a:moveTo>
                      <a:pt x="19" y="32"/>
                    </a:moveTo>
                    <a:cubicBezTo>
                      <a:pt x="13" y="14"/>
                      <a:pt x="0" y="13"/>
                      <a:pt x="19" y="0"/>
                    </a:cubicBezTo>
                    <a:cubicBezTo>
                      <a:pt x="23" y="5"/>
                      <a:pt x="39" y="52"/>
                      <a:pt x="19" y="3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Freeform 43">
                <a:extLst>
                  <a:ext uri="{FF2B5EF4-FFF2-40B4-BE49-F238E27FC236}">
                    <a16:creationId xmlns:a16="http://schemas.microsoft.com/office/drawing/2014/main" id="{9BA3E578-471A-0C45-90A2-A110D48618F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5054" y="507"/>
                <a:ext cx="45" cy="66"/>
              </a:xfrm>
              <a:custGeom>
                <a:avLst/>
                <a:gdLst>
                  <a:gd name="T0" fmla="*/ 4 w 44"/>
                  <a:gd name="T1" fmla="*/ 9 h 80"/>
                  <a:gd name="T2" fmla="*/ 20 w 44"/>
                  <a:gd name="T3" fmla="*/ 33 h 80"/>
                  <a:gd name="T4" fmla="*/ 24 w 44"/>
                  <a:gd name="T5" fmla="*/ 49 h 80"/>
                  <a:gd name="T6" fmla="*/ 36 w 44"/>
                  <a:gd name="T7" fmla="*/ 53 h 80"/>
                  <a:gd name="T8" fmla="*/ 24 w 44"/>
                  <a:gd name="T9" fmla="*/ 73 h 80"/>
                  <a:gd name="T10" fmla="*/ 0 w 44"/>
                  <a:gd name="T11" fmla="*/ 21 h 80"/>
                  <a:gd name="T12" fmla="*/ 4 w 44"/>
                  <a:gd name="T13" fmla="*/ 9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80">
                    <a:moveTo>
                      <a:pt x="4" y="9"/>
                    </a:moveTo>
                    <a:cubicBezTo>
                      <a:pt x="9" y="17"/>
                      <a:pt x="18" y="24"/>
                      <a:pt x="20" y="33"/>
                    </a:cubicBezTo>
                    <a:cubicBezTo>
                      <a:pt x="21" y="38"/>
                      <a:pt x="21" y="45"/>
                      <a:pt x="24" y="49"/>
                    </a:cubicBezTo>
                    <a:cubicBezTo>
                      <a:pt x="27" y="52"/>
                      <a:pt x="32" y="52"/>
                      <a:pt x="36" y="53"/>
                    </a:cubicBezTo>
                    <a:cubicBezTo>
                      <a:pt x="41" y="68"/>
                      <a:pt x="44" y="80"/>
                      <a:pt x="24" y="73"/>
                    </a:cubicBezTo>
                    <a:cubicBezTo>
                      <a:pt x="19" y="55"/>
                      <a:pt x="11" y="37"/>
                      <a:pt x="0" y="21"/>
                    </a:cubicBezTo>
                    <a:cubicBezTo>
                      <a:pt x="4" y="4"/>
                      <a:pt x="4" y="0"/>
                      <a:pt x="4" y="9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Freeform 44">
                <a:extLst>
                  <a:ext uri="{FF2B5EF4-FFF2-40B4-BE49-F238E27FC236}">
                    <a16:creationId xmlns:a16="http://schemas.microsoft.com/office/drawing/2014/main" id="{51F72F91-009D-A14F-829C-1C1B55DA93C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260" y="6"/>
                <a:ext cx="480" cy="100"/>
              </a:xfrm>
              <a:custGeom>
                <a:avLst/>
                <a:gdLst>
                  <a:gd name="T0" fmla="*/ 220 w 323"/>
                  <a:gd name="T1" fmla="*/ 1 h 64"/>
                  <a:gd name="T2" fmla="*/ 231 w 323"/>
                  <a:gd name="T3" fmla="*/ 8 h 64"/>
                  <a:gd name="T4" fmla="*/ 235 w 323"/>
                  <a:gd name="T5" fmla="*/ 0 h 64"/>
                  <a:gd name="T6" fmla="*/ 265 w 323"/>
                  <a:gd name="T7" fmla="*/ 0 h 64"/>
                  <a:gd name="T8" fmla="*/ 287 w 323"/>
                  <a:gd name="T9" fmla="*/ 17 h 64"/>
                  <a:gd name="T10" fmla="*/ 319 w 323"/>
                  <a:gd name="T11" fmla="*/ 10 h 64"/>
                  <a:gd name="T12" fmla="*/ 314 w 323"/>
                  <a:gd name="T13" fmla="*/ 29 h 64"/>
                  <a:gd name="T14" fmla="*/ 298 w 323"/>
                  <a:gd name="T15" fmla="*/ 46 h 64"/>
                  <a:gd name="T16" fmla="*/ 295 w 323"/>
                  <a:gd name="T17" fmla="*/ 29 h 64"/>
                  <a:gd name="T18" fmla="*/ 287 w 323"/>
                  <a:gd name="T19" fmla="*/ 31 h 64"/>
                  <a:gd name="T20" fmla="*/ 279 w 323"/>
                  <a:gd name="T21" fmla="*/ 29 h 64"/>
                  <a:gd name="T22" fmla="*/ 263 w 323"/>
                  <a:gd name="T23" fmla="*/ 21 h 64"/>
                  <a:gd name="T24" fmla="*/ 228 w 323"/>
                  <a:gd name="T25" fmla="*/ 38 h 64"/>
                  <a:gd name="T26" fmla="*/ 201 w 323"/>
                  <a:gd name="T27" fmla="*/ 44 h 64"/>
                  <a:gd name="T28" fmla="*/ 212 w 323"/>
                  <a:gd name="T29" fmla="*/ 57 h 64"/>
                  <a:gd name="T30" fmla="*/ 188 w 323"/>
                  <a:gd name="T31" fmla="*/ 63 h 64"/>
                  <a:gd name="T32" fmla="*/ 169 w 323"/>
                  <a:gd name="T33" fmla="*/ 61 h 64"/>
                  <a:gd name="T34" fmla="*/ 177 w 323"/>
                  <a:gd name="T35" fmla="*/ 57 h 64"/>
                  <a:gd name="T36" fmla="*/ 171 w 323"/>
                  <a:gd name="T37" fmla="*/ 40 h 64"/>
                  <a:gd name="T38" fmla="*/ 169 w 323"/>
                  <a:gd name="T39" fmla="*/ 31 h 64"/>
                  <a:gd name="T40" fmla="*/ 158 w 323"/>
                  <a:gd name="T41" fmla="*/ 23 h 64"/>
                  <a:gd name="T42" fmla="*/ 142 w 323"/>
                  <a:gd name="T43" fmla="*/ 27 h 64"/>
                  <a:gd name="T44" fmla="*/ 134 w 323"/>
                  <a:gd name="T45" fmla="*/ 27 h 64"/>
                  <a:gd name="T46" fmla="*/ 123 w 323"/>
                  <a:gd name="T47" fmla="*/ 25 h 64"/>
                  <a:gd name="T48" fmla="*/ 83 w 323"/>
                  <a:gd name="T49" fmla="*/ 2 h 64"/>
                  <a:gd name="T50" fmla="*/ 59 w 323"/>
                  <a:gd name="T51" fmla="*/ 14 h 64"/>
                  <a:gd name="T52" fmla="*/ 1 w 323"/>
                  <a:gd name="T53" fmla="*/ 0 h 64"/>
                  <a:gd name="T54" fmla="*/ 220 w 323"/>
                  <a:gd name="T55" fmla="*/ 1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23" h="64">
                    <a:moveTo>
                      <a:pt x="220" y="1"/>
                    </a:moveTo>
                    <a:cubicBezTo>
                      <a:pt x="215" y="12"/>
                      <a:pt x="225" y="17"/>
                      <a:pt x="231" y="8"/>
                    </a:cubicBezTo>
                    <a:cubicBezTo>
                      <a:pt x="235" y="0"/>
                      <a:pt x="229" y="7"/>
                      <a:pt x="235" y="0"/>
                    </a:cubicBezTo>
                    <a:lnTo>
                      <a:pt x="265" y="0"/>
                    </a:lnTo>
                    <a:cubicBezTo>
                      <a:pt x="277" y="6"/>
                      <a:pt x="276" y="11"/>
                      <a:pt x="287" y="17"/>
                    </a:cubicBezTo>
                    <a:cubicBezTo>
                      <a:pt x="308" y="11"/>
                      <a:pt x="293" y="7"/>
                      <a:pt x="319" y="10"/>
                    </a:cubicBezTo>
                    <a:cubicBezTo>
                      <a:pt x="323" y="19"/>
                      <a:pt x="321" y="22"/>
                      <a:pt x="314" y="29"/>
                    </a:cubicBezTo>
                    <a:cubicBezTo>
                      <a:pt x="312" y="39"/>
                      <a:pt x="313" y="50"/>
                      <a:pt x="298" y="46"/>
                    </a:cubicBezTo>
                    <a:cubicBezTo>
                      <a:pt x="297" y="40"/>
                      <a:pt x="298" y="34"/>
                      <a:pt x="295" y="29"/>
                    </a:cubicBezTo>
                    <a:cubicBezTo>
                      <a:pt x="294" y="27"/>
                      <a:pt x="290" y="31"/>
                      <a:pt x="287" y="31"/>
                    </a:cubicBezTo>
                    <a:cubicBezTo>
                      <a:pt x="284" y="31"/>
                      <a:pt x="282" y="30"/>
                      <a:pt x="279" y="29"/>
                    </a:cubicBezTo>
                    <a:cubicBezTo>
                      <a:pt x="274" y="27"/>
                      <a:pt x="263" y="21"/>
                      <a:pt x="263" y="21"/>
                    </a:cubicBezTo>
                    <a:cubicBezTo>
                      <a:pt x="249" y="23"/>
                      <a:pt x="241" y="31"/>
                      <a:pt x="228" y="38"/>
                    </a:cubicBezTo>
                    <a:cubicBezTo>
                      <a:pt x="220" y="41"/>
                      <a:pt x="209" y="42"/>
                      <a:pt x="201" y="44"/>
                    </a:cubicBezTo>
                    <a:cubicBezTo>
                      <a:pt x="193" y="54"/>
                      <a:pt x="200" y="53"/>
                      <a:pt x="212" y="57"/>
                    </a:cubicBezTo>
                    <a:cubicBezTo>
                      <a:pt x="200" y="62"/>
                      <a:pt x="199" y="57"/>
                      <a:pt x="188" y="63"/>
                    </a:cubicBezTo>
                    <a:cubicBezTo>
                      <a:pt x="181" y="62"/>
                      <a:pt x="174" y="64"/>
                      <a:pt x="169" y="61"/>
                    </a:cubicBezTo>
                    <a:cubicBezTo>
                      <a:pt x="166" y="59"/>
                      <a:pt x="175" y="59"/>
                      <a:pt x="177" y="57"/>
                    </a:cubicBezTo>
                    <a:cubicBezTo>
                      <a:pt x="181" y="48"/>
                      <a:pt x="149" y="28"/>
                      <a:pt x="171" y="40"/>
                    </a:cubicBezTo>
                    <a:cubicBezTo>
                      <a:pt x="184" y="55"/>
                      <a:pt x="184" y="36"/>
                      <a:pt x="169" y="31"/>
                    </a:cubicBezTo>
                    <a:cubicBezTo>
                      <a:pt x="167" y="27"/>
                      <a:pt x="167" y="22"/>
                      <a:pt x="158" y="23"/>
                    </a:cubicBezTo>
                    <a:cubicBezTo>
                      <a:pt x="153" y="23"/>
                      <a:pt x="142" y="27"/>
                      <a:pt x="142" y="27"/>
                    </a:cubicBezTo>
                    <a:cubicBezTo>
                      <a:pt x="136" y="39"/>
                      <a:pt x="143" y="31"/>
                      <a:pt x="134" y="27"/>
                    </a:cubicBezTo>
                    <a:cubicBezTo>
                      <a:pt x="130" y="25"/>
                      <a:pt x="126" y="25"/>
                      <a:pt x="123" y="25"/>
                    </a:cubicBezTo>
                    <a:cubicBezTo>
                      <a:pt x="117" y="11"/>
                      <a:pt x="100" y="6"/>
                      <a:pt x="83" y="2"/>
                    </a:cubicBezTo>
                    <a:cubicBezTo>
                      <a:pt x="70" y="4"/>
                      <a:pt x="69" y="9"/>
                      <a:pt x="59" y="14"/>
                    </a:cubicBezTo>
                    <a:cubicBezTo>
                      <a:pt x="45" y="14"/>
                      <a:pt x="0" y="12"/>
                      <a:pt x="1" y="0"/>
                    </a:cubicBezTo>
                    <a:lnTo>
                      <a:pt x="220" y="1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Freeform 45">
                <a:extLst>
                  <a:ext uri="{FF2B5EF4-FFF2-40B4-BE49-F238E27FC236}">
                    <a16:creationId xmlns:a16="http://schemas.microsoft.com/office/drawing/2014/main" id="{43FCA27F-CD20-1A43-B56A-894F951B2C0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835" y="3"/>
                <a:ext cx="446" cy="49"/>
              </a:xfrm>
              <a:custGeom>
                <a:avLst/>
                <a:gdLst>
                  <a:gd name="T0" fmla="*/ 105 w 300"/>
                  <a:gd name="T1" fmla="*/ 31 h 31"/>
                  <a:gd name="T2" fmla="*/ 30 w 300"/>
                  <a:gd name="T3" fmla="*/ 1 h 31"/>
                  <a:gd name="T4" fmla="*/ 285 w 300"/>
                  <a:gd name="T5" fmla="*/ 0 h 31"/>
                  <a:gd name="T6" fmla="*/ 296 w 300"/>
                  <a:gd name="T7" fmla="*/ 14 h 31"/>
                  <a:gd name="T8" fmla="*/ 264 w 300"/>
                  <a:gd name="T9" fmla="*/ 16 h 31"/>
                  <a:gd name="T10" fmla="*/ 105 w 300"/>
                  <a:gd name="T11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0" h="31">
                    <a:moveTo>
                      <a:pt x="105" y="31"/>
                    </a:moveTo>
                    <a:cubicBezTo>
                      <a:pt x="83" y="19"/>
                      <a:pt x="0" y="6"/>
                      <a:pt x="30" y="1"/>
                    </a:cubicBezTo>
                    <a:lnTo>
                      <a:pt x="285" y="0"/>
                    </a:lnTo>
                    <a:cubicBezTo>
                      <a:pt x="296" y="4"/>
                      <a:pt x="300" y="5"/>
                      <a:pt x="296" y="14"/>
                    </a:cubicBezTo>
                    <a:cubicBezTo>
                      <a:pt x="285" y="11"/>
                      <a:pt x="276" y="16"/>
                      <a:pt x="264" y="16"/>
                    </a:cubicBezTo>
                    <a:lnTo>
                      <a:pt x="105" y="31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Freeform 46">
                <a:extLst>
                  <a:ext uri="{FF2B5EF4-FFF2-40B4-BE49-F238E27FC236}">
                    <a16:creationId xmlns:a16="http://schemas.microsoft.com/office/drawing/2014/main" id="{7FAC5AE1-C665-4E4D-9FF3-0176B07516C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853" y="74"/>
                <a:ext cx="42" cy="25"/>
              </a:xfrm>
              <a:custGeom>
                <a:avLst/>
                <a:gdLst>
                  <a:gd name="T0" fmla="*/ 0 w 41"/>
                  <a:gd name="T1" fmla="*/ 25 h 29"/>
                  <a:gd name="T2" fmla="*/ 12 w 41"/>
                  <a:gd name="T3" fmla="*/ 29 h 29"/>
                  <a:gd name="T4" fmla="*/ 0 w 41"/>
                  <a:gd name="T5" fmla="*/ 25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9">
                    <a:moveTo>
                      <a:pt x="0" y="25"/>
                    </a:moveTo>
                    <a:cubicBezTo>
                      <a:pt x="10" y="11"/>
                      <a:pt x="41" y="0"/>
                      <a:pt x="12" y="29"/>
                    </a:cubicBezTo>
                    <a:cubicBezTo>
                      <a:pt x="8" y="28"/>
                      <a:pt x="0" y="25"/>
                      <a:pt x="0" y="25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Freeform 47">
                <a:extLst>
                  <a:ext uri="{FF2B5EF4-FFF2-40B4-BE49-F238E27FC236}">
                    <a16:creationId xmlns:a16="http://schemas.microsoft.com/office/drawing/2014/main" id="{28AA6812-2579-5345-BB9A-E59F802C325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04" y="3"/>
                <a:ext cx="1022" cy="372"/>
              </a:xfrm>
              <a:custGeom>
                <a:avLst/>
                <a:gdLst>
                  <a:gd name="T0" fmla="*/ 73 w 436"/>
                  <a:gd name="T1" fmla="*/ 1 h 152"/>
                  <a:gd name="T2" fmla="*/ 436 w 436"/>
                  <a:gd name="T3" fmla="*/ 0 h 152"/>
                  <a:gd name="T4" fmla="*/ 416 w 436"/>
                  <a:gd name="T5" fmla="*/ 54 h 152"/>
                  <a:gd name="T6" fmla="*/ 397 w 436"/>
                  <a:gd name="T7" fmla="*/ 68 h 152"/>
                  <a:gd name="T8" fmla="*/ 392 w 436"/>
                  <a:gd name="T9" fmla="*/ 70 h 152"/>
                  <a:gd name="T10" fmla="*/ 375 w 436"/>
                  <a:gd name="T11" fmla="*/ 73 h 152"/>
                  <a:gd name="T12" fmla="*/ 361 w 436"/>
                  <a:gd name="T13" fmla="*/ 88 h 152"/>
                  <a:gd name="T14" fmla="*/ 362 w 436"/>
                  <a:gd name="T15" fmla="*/ 99 h 152"/>
                  <a:gd name="T16" fmla="*/ 364 w 436"/>
                  <a:gd name="T17" fmla="*/ 107 h 152"/>
                  <a:gd name="T18" fmla="*/ 366 w 436"/>
                  <a:gd name="T19" fmla="*/ 113 h 152"/>
                  <a:gd name="T20" fmla="*/ 362 w 436"/>
                  <a:gd name="T21" fmla="*/ 122 h 152"/>
                  <a:gd name="T22" fmla="*/ 351 w 436"/>
                  <a:gd name="T23" fmla="*/ 120 h 152"/>
                  <a:gd name="T24" fmla="*/ 342 w 436"/>
                  <a:gd name="T25" fmla="*/ 129 h 152"/>
                  <a:gd name="T26" fmla="*/ 347 w 436"/>
                  <a:gd name="T27" fmla="*/ 105 h 152"/>
                  <a:gd name="T28" fmla="*/ 338 w 436"/>
                  <a:gd name="T29" fmla="*/ 100 h 152"/>
                  <a:gd name="T30" fmla="*/ 344 w 436"/>
                  <a:gd name="T31" fmla="*/ 93 h 152"/>
                  <a:gd name="T32" fmla="*/ 342 w 436"/>
                  <a:gd name="T33" fmla="*/ 89 h 152"/>
                  <a:gd name="T34" fmla="*/ 320 w 436"/>
                  <a:gd name="T35" fmla="*/ 94 h 152"/>
                  <a:gd name="T36" fmla="*/ 317 w 436"/>
                  <a:gd name="T37" fmla="*/ 85 h 152"/>
                  <a:gd name="T38" fmla="*/ 297 w 436"/>
                  <a:gd name="T39" fmla="*/ 94 h 152"/>
                  <a:gd name="T40" fmla="*/ 320 w 436"/>
                  <a:gd name="T41" fmla="*/ 103 h 152"/>
                  <a:gd name="T42" fmla="*/ 305 w 436"/>
                  <a:gd name="T43" fmla="*/ 117 h 152"/>
                  <a:gd name="T44" fmla="*/ 311 w 436"/>
                  <a:gd name="T45" fmla="*/ 126 h 152"/>
                  <a:gd name="T46" fmla="*/ 315 w 436"/>
                  <a:gd name="T47" fmla="*/ 138 h 152"/>
                  <a:gd name="T48" fmla="*/ 309 w 436"/>
                  <a:gd name="T49" fmla="*/ 139 h 152"/>
                  <a:gd name="T50" fmla="*/ 314 w 436"/>
                  <a:gd name="T51" fmla="*/ 144 h 152"/>
                  <a:gd name="T52" fmla="*/ 307 w 436"/>
                  <a:gd name="T53" fmla="*/ 152 h 152"/>
                  <a:gd name="T54" fmla="*/ 0 w 436"/>
                  <a:gd name="T55" fmla="*/ 149 h 152"/>
                  <a:gd name="T56" fmla="*/ 73 w 436"/>
                  <a:gd name="T57" fmla="*/ 1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436" h="152">
                    <a:moveTo>
                      <a:pt x="73" y="1"/>
                    </a:moveTo>
                    <a:lnTo>
                      <a:pt x="436" y="0"/>
                    </a:lnTo>
                    <a:cubicBezTo>
                      <a:pt x="430" y="15"/>
                      <a:pt x="429" y="42"/>
                      <a:pt x="416" y="54"/>
                    </a:cubicBezTo>
                    <a:cubicBezTo>
                      <a:pt x="410" y="60"/>
                      <a:pt x="405" y="63"/>
                      <a:pt x="397" y="68"/>
                    </a:cubicBezTo>
                    <a:cubicBezTo>
                      <a:pt x="396" y="69"/>
                      <a:pt x="392" y="70"/>
                      <a:pt x="392" y="70"/>
                    </a:cubicBezTo>
                    <a:cubicBezTo>
                      <a:pt x="377" y="63"/>
                      <a:pt x="385" y="68"/>
                      <a:pt x="375" y="73"/>
                    </a:cubicBezTo>
                    <a:cubicBezTo>
                      <a:pt x="371" y="82"/>
                      <a:pt x="371" y="83"/>
                      <a:pt x="361" y="88"/>
                    </a:cubicBezTo>
                    <a:cubicBezTo>
                      <a:pt x="359" y="92"/>
                      <a:pt x="364" y="93"/>
                      <a:pt x="362" y="99"/>
                    </a:cubicBezTo>
                    <a:cubicBezTo>
                      <a:pt x="363" y="102"/>
                      <a:pt x="364" y="105"/>
                      <a:pt x="364" y="107"/>
                    </a:cubicBezTo>
                    <a:cubicBezTo>
                      <a:pt x="365" y="109"/>
                      <a:pt x="366" y="111"/>
                      <a:pt x="366" y="113"/>
                    </a:cubicBezTo>
                    <a:cubicBezTo>
                      <a:pt x="365" y="115"/>
                      <a:pt x="364" y="120"/>
                      <a:pt x="362" y="122"/>
                    </a:cubicBezTo>
                    <a:cubicBezTo>
                      <a:pt x="359" y="123"/>
                      <a:pt x="354" y="119"/>
                      <a:pt x="351" y="120"/>
                    </a:cubicBezTo>
                    <a:cubicBezTo>
                      <a:pt x="347" y="129"/>
                      <a:pt x="352" y="127"/>
                      <a:pt x="342" y="129"/>
                    </a:cubicBezTo>
                    <a:cubicBezTo>
                      <a:pt x="340" y="123"/>
                      <a:pt x="345" y="111"/>
                      <a:pt x="347" y="105"/>
                    </a:cubicBezTo>
                    <a:cubicBezTo>
                      <a:pt x="347" y="100"/>
                      <a:pt x="338" y="102"/>
                      <a:pt x="338" y="100"/>
                    </a:cubicBezTo>
                    <a:cubicBezTo>
                      <a:pt x="338" y="98"/>
                      <a:pt x="344" y="95"/>
                      <a:pt x="344" y="93"/>
                    </a:cubicBezTo>
                    <a:cubicBezTo>
                      <a:pt x="344" y="92"/>
                      <a:pt x="344" y="89"/>
                      <a:pt x="342" y="89"/>
                    </a:cubicBezTo>
                    <a:cubicBezTo>
                      <a:pt x="339" y="89"/>
                      <a:pt x="324" y="94"/>
                      <a:pt x="320" y="94"/>
                    </a:cubicBezTo>
                    <a:cubicBezTo>
                      <a:pt x="317" y="86"/>
                      <a:pt x="328" y="88"/>
                      <a:pt x="317" y="85"/>
                    </a:cubicBezTo>
                    <a:cubicBezTo>
                      <a:pt x="311" y="91"/>
                      <a:pt x="306" y="93"/>
                      <a:pt x="297" y="94"/>
                    </a:cubicBezTo>
                    <a:cubicBezTo>
                      <a:pt x="300" y="104"/>
                      <a:pt x="307" y="101"/>
                      <a:pt x="320" y="103"/>
                    </a:cubicBezTo>
                    <a:cubicBezTo>
                      <a:pt x="318" y="109"/>
                      <a:pt x="311" y="111"/>
                      <a:pt x="305" y="117"/>
                    </a:cubicBezTo>
                    <a:lnTo>
                      <a:pt x="311" y="126"/>
                    </a:lnTo>
                    <a:lnTo>
                      <a:pt x="315" y="138"/>
                    </a:lnTo>
                    <a:lnTo>
                      <a:pt x="309" y="139"/>
                    </a:lnTo>
                    <a:lnTo>
                      <a:pt x="314" y="144"/>
                    </a:lnTo>
                    <a:lnTo>
                      <a:pt x="307" y="152"/>
                    </a:lnTo>
                    <a:lnTo>
                      <a:pt x="0" y="149"/>
                    </a:lnTo>
                    <a:lnTo>
                      <a:pt x="73" y="1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Freeform 48">
                <a:extLst>
                  <a:ext uri="{FF2B5EF4-FFF2-40B4-BE49-F238E27FC236}">
                    <a16:creationId xmlns:a16="http://schemas.microsoft.com/office/drawing/2014/main" id="{485E4655-7681-BA4D-BA93-988AF0D53FF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729" y="-9"/>
                <a:ext cx="47" cy="134"/>
              </a:xfrm>
              <a:custGeom>
                <a:avLst/>
                <a:gdLst>
                  <a:gd name="T0" fmla="*/ 5 w 47"/>
                  <a:gd name="T1" fmla="*/ 156 h 165"/>
                  <a:gd name="T2" fmla="*/ 15 w 47"/>
                  <a:gd name="T3" fmla="*/ 108 h 165"/>
                  <a:gd name="T4" fmla="*/ 17 w 47"/>
                  <a:gd name="T5" fmla="*/ 68 h 165"/>
                  <a:gd name="T6" fmla="*/ 11 w 47"/>
                  <a:gd name="T7" fmla="*/ 40 h 165"/>
                  <a:gd name="T8" fmla="*/ 17 w 47"/>
                  <a:gd name="T9" fmla="*/ 12 h 165"/>
                  <a:gd name="T10" fmla="*/ 21 w 47"/>
                  <a:gd name="T11" fmla="*/ 0 h 165"/>
                  <a:gd name="T12" fmla="*/ 31 w 47"/>
                  <a:gd name="T13" fmla="*/ 30 h 165"/>
                  <a:gd name="T14" fmla="*/ 47 w 47"/>
                  <a:gd name="T15" fmla="*/ 98 h 165"/>
                  <a:gd name="T16" fmla="*/ 31 w 47"/>
                  <a:gd name="T17" fmla="*/ 108 h 165"/>
                  <a:gd name="T18" fmla="*/ 23 w 47"/>
                  <a:gd name="T19" fmla="*/ 126 h 165"/>
                  <a:gd name="T20" fmla="*/ 21 w 47"/>
                  <a:gd name="T21" fmla="*/ 132 h 165"/>
                  <a:gd name="T22" fmla="*/ 27 w 47"/>
                  <a:gd name="T23" fmla="*/ 134 h 165"/>
                  <a:gd name="T24" fmla="*/ 31 w 47"/>
                  <a:gd name="T25" fmla="*/ 146 h 165"/>
                  <a:gd name="T26" fmla="*/ 13 w 47"/>
                  <a:gd name="T27" fmla="*/ 148 h 165"/>
                  <a:gd name="T28" fmla="*/ 7 w 47"/>
                  <a:gd name="T29" fmla="*/ 160 h 165"/>
                  <a:gd name="T30" fmla="*/ 3 w 47"/>
                  <a:gd name="T31" fmla="*/ 154 h 165"/>
                  <a:gd name="T32" fmla="*/ 5 w 47"/>
                  <a:gd name="T33" fmla="*/ 156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7" h="165">
                    <a:moveTo>
                      <a:pt x="5" y="156"/>
                    </a:moveTo>
                    <a:cubicBezTo>
                      <a:pt x="0" y="141"/>
                      <a:pt x="1" y="118"/>
                      <a:pt x="15" y="108"/>
                    </a:cubicBezTo>
                    <a:cubicBezTo>
                      <a:pt x="16" y="95"/>
                      <a:pt x="17" y="81"/>
                      <a:pt x="17" y="68"/>
                    </a:cubicBezTo>
                    <a:cubicBezTo>
                      <a:pt x="17" y="58"/>
                      <a:pt x="11" y="40"/>
                      <a:pt x="11" y="40"/>
                    </a:cubicBezTo>
                    <a:cubicBezTo>
                      <a:pt x="14" y="20"/>
                      <a:pt x="11" y="29"/>
                      <a:pt x="17" y="12"/>
                    </a:cubicBezTo>
                    <a:cubicBezTo>
                      <a:pt x="18" y="8"/>
                      <a:pt x="21" y="0"/>
                      <a:pt x="21" y="0"/>
                    </a:cubicBezTo>
                    <a:cubicBezTo>
                      <a:pt x="38" y="6"/>
                      <a:pt x="33" y="7"/>
                      <a:pt x="31" y="30"/>
                    </a:cubicBezTo>
                    <a:cubicBezTo>
                      <a:pt x="38" y="52"/>
                      <a:pt x="40" y="76"/>
                      <a:pt x="47" y="98"/>
                    </a:cubicBezTo>
                    <a:cubicBezTo>
                      <a:pt x="44" y="116"/>
                      <a:pt x="45" y="113"/>
                      <a:pt x="31" y="108"/>
                    </a:cubicBezTo>
                    <a:cubicBezTo>
                      <a:pt x="25" y="118"/>
                      <a:pt x="28" y="112"/>
                      <a:pt x="23" y="126"/>
                    </a:cubicBezTo>
                    <a:cubicBezTo>
                      <a:pt x="22" y="128"/>
                      <a:pt x="21" y="132"/>
                      <a:pt x="21" y="132"/>
                    </a:cubicBezTo>
                    <a:cubicBezTo>
                      <a:pt x="23" y="133"/>
                      <a:pt x="26" y="132"/>
                      <a:pt x="27" y="134"/>
                    </a:cubicBezTo>
                    <a:cubicBezTo>
                      <a:pt x="29" y="137"/>
                      <a:pt x="31" y="146"/>
                      <a:pt x="31" y="146"/>
                    </a:cubicBezTo>
                    <a:cubicBezTo>
                      <a:pt x="27" y="165"/>
                      <a:pt x="23" y="155"/>
                      <a:pt x="13" y="148"/>
                    </a:cubicBezTo>
                    <a:cubicBezTo>
                      <a:pt x="11" y="152"/>
                      <a:pt x="11" y="160"/>
                      <a:pt x="7" y="160"/>
                    </a:cubicBezTo>
                    <a:cubicBezTo>
                      <a:pt x="5" y="160"/>
                      <a:pt x="4" y="156"/>
                      <a:pt x="3" y="154"/>
                    </a:cubicBezTo>
                    <a:cubicBezTo>
                      <a:pt x="3" y="153"/>
                      <a:pt x="4" y="155"/>
                      <a:pt x="5" y="156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Freeform 49">
                <a:extLst>
                  <a:ext uri="{FF2B5EF4-FFF2-40B4-BE49-F238E27FC236}">
                    <a16:creationId xmlns:a16="http://schemas.microsoft.com/office/drawing/2014/main" id="{ED4BCCF1-C987-8345-8895-48E5E22860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701" y="103"/>
                <a:ext cx="138" cy="84"/>
              </a:xfrm>
              <a:custGeom>
                <a:avLst/>
                <a:gdLst>
                  <a:gd name="T0" fmla="*/ 26 w 138"/>
                  <a:gd name="T1" fmla="*/ 61 h 103"/>
                  <a:gd name="T2" fmla="*/ 30 w 138"/>
                  <a:gd name="T3" fmla="*/ 43 h 103"/>
                  <a:gd name="T4" fmla="*/ 50 w 138"/>
                  <a:gd name="T5" fmla="*/ 33 h 103"/>
                  <a:gd name="T6" fmla="*/ 54 w 138"/>
                  <a:gd name="T7" fmla="*/ 45 h 103"/>
                  <a:gd name="T8" fmla="*/ 66 w 138"/>
                  <a:gd name="T9" fmla="*/ 49 h 103"/>
                  <a:gd name="T10" fmla="*/ 80 w 138"/>
                  <a:gd name="T11" fmla="*/ 55 h 103"/>
                  <a:gd name="T12" fmla="*/ 116 w 138"/>
                  <a:gd name="T13" fmla="*/ 33 h 103"/>
                  <a:gd name="T14" fmla="*/ 130 w 138"/>
                  <a:gd name="T15" fmla="*/ 17 h 103"/>
                  <a:gd name="T16" fmla="*/ 138 w 138"/>
                  <a:gd name="T17" fmla="*/ 11 h 103"/>
                  <a:gd name="T18" fmla="*/ 106 w 138"/>
                  <a:gd name="T19" fmla="*/ 49 h 103"/>
                  <a:gd name="T20" fmla="*/ 84 w 138"/>
                  <a:gd name="T21" fmla="*/ 67 h 103"/>
                  <a:gd name="T22" fmla="*/ 66 w 138"/>
                  <a:gd name="T23" fmla="*/ 81 h 103"/>
                  <a:gd name="T24" fmla="*/ 48 w 138"/>
                  <a:gd name="T25" fmla="*/ 103 h 103"/>
                  <a:gd name="T26" fmla="*/ 26 w 138"/>
                  <a:gd name="T27" fmla="*/ 89 h 103"/>
                  <a:gd name="T28" fmla="*/ 20 w 138"/>
                  <a:gd name="T29" fmla="*/ 87 h 103"/>
                  <a:gd name="T30" fmla="*/ 22 w 138"/>
                  <a:gd name="T31" fmla="*/ 97 h 103"/>
                  <a:gd name="T32" fmla="*/ 0 w 138"/>
                  <a:gd name="T33" fmla="*/ 97 h 103"/>
                  <a:gd name="T34" fmla="*/ 10 w 138"/>
                  <a:gd name="T35" fmla="*/ 79 h 103"/>
                  <a:gd name="T36" fmla="*/ 26 w 138"/>
                  <a:gd name="T37" fmla="*/ 61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8" h="103">
                    <a:moveTo>
                      <a:pt x="26" y="61"/>
                    </a:moveTo>
                    <a:cubicBezTo>
                      <a:pt x="29" y="53"/>
                      <a:pt x="33" y="51"/>
                      <a:pt x="30" y="43"/>
                    </a:cubicBezTo>
                    <a:cubicBezTo>
                      <a:pt x="33" y="27"/>
                      <a:pt x="37" y="24"/>
                      <a:pt x="50" y="33"/>
                    </a:cubicBezTo>
                    <a:cubicBezTo>
                      <a:pt x="51" y="37"/>
                      <a:pt x="53" y="41"/>
                      <a:pt x="54" y="45"/>
                    </a:cubicBezTo>
                    <a:cubicBezTo>
                      <a:pt x="55" y="49"/>
                      <a:pt x="66" y="49"/>
                      <a:pt x="66" y="49"/>
                    </a:cubicBezTo>
                    <a:cubicBezTo>
                      <a:pt x="75" y="43"/>
                      <a:pt x="77" y="45"/>
                      <a:pt x="80" y="55"/>
                    </a:cubicBezTo>
                    <a:cubicBezTo>
                      <a:pt x="92" y="47"/>
                      <a:pt x="101" y="37"/>
                      <a:pt x="116" y="33"/>
                    </a:cubicBezTo>
                    <a:cubicBezTo>
                      <a:pt x="125" y="19"/>
                      <a:pt x="120" y="24"/>
                      <a:pt x="130" y="17"/>
                    </a:cubicBezTo>
                    <a:cubicBezTo>
                      <a:pt x="134" y="11"/>
                      <a:pt x="134" y="0"/>
                      <a:pt x="138" y="11"/>
                    </a:cubicBezTo>
                    <a:cubicBezTo>
                      <a:pt x="135" y="31"/>
                      <a:pt x="126" y="45"/>
                      <a:pt x="106" y="49"/>
                    </a:cubicBezTo>
                    <a:cubicBezTo>
                      <a:pt x="97" y="55"/>
                      <a:pt x="93" y="61"/>
                      <a:pt x="84" y="67"/>
                    </a:cubicBezTo>
                    <a:cubicBezTo>
                      <a:pt x="80" y="79"/>
                      <a:pt x="79" y="79"/>
                      <a:pt x="66" y="81"/>
                    </a:cubicBezTo>
                    <a:cubicBezTo>
                      <a:pt x="60" y="90"/>
                      <a:pt x="57" y="97"/>
                      <a:pt x="48" y="103"/>
                    </a:cubicBezTo>
                    <a:cubicBezTo>
                      <a:pt x="42" y="94"/>
                      <a:pt x="37" y="93"/>
                      <a:pt x="26" y="89"/>
                    </a:cubicBezTo>
                    <a:cubicBezTo>
                      <a:pt x="24" y="88"/>
                      <a:pt x="20" y="87"/>
                      <a:pt x="20" y="87"/>
                    </a:cubicBezTo>
                    <a:cubicBezTo>
                      <a:pt x="10" y="90"/>
                      <a:pt x="14" y="94"/>
                      <a:pt x="22" y="97"/>
                    </a:cubicBezTo>
                    <a:cubicBezTo>
                      <a:pt x="14" y="103"/>
                      <a:pt x="9" y="100"/>
                      <a:pt x="0" y="97"/>
                    </a:cubicBezTo>
                    <a:cubicBezTo>
                      <a:pt x="2" y="87"/>
                      <a:pt x="1" y="82"/>
                      <a:pt x="10" y="79"/>
                    </a:cubicBezTo>
                    <a:cubicBezTo>
                      <a:pt x="15" y="63"/>
                      <a:pt x="14" y="69"/>
                      <a:pt x="26" y="61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Freeform 50">
                <a:extLst>
                  <a:ext uri="{FF2B5EF4-FFF2-40B4-BE49-F238E27FC236}">
                    <a16:creationId xmlns:a16="http://schemas.microsoft.com/office/drawing/2014/main" id="{B7E7FBC0-D35F-B741-8C49-716E708BFE3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553" y="182"/>
                <a:ext cx="187" cy="176"/>
              </a:xfrm>
              <a:custGeom>
                <a:avLst/>
                <a:gdLst>
                  <a:gd name="T0" fmla="*/ 158 w 188"/>
                  <a:gd name="T1" fmla="*/ 24 h 214"/>
                  <a:gd name="T2" fmla="*/ 160 w 188"/>
                  <a:gd name="T3" fmla="*/ 6 h 214"/>
                  <a:gd name="T4" fmla="*/ 170 w 188"/>
                  <a:gd name="T5" fmla="*/ 0 h 214"/>
                  <a:gd name="T6" fmla="*/ 182 w 188"/>
                  <a:gd name="T7" fmla="*/ 24 h 214"/>
                  <a:gd name="T8" fmla="*/ 188 w 188"/>
                  <a:gd name="T9" fmla="*/ 42 h 214"/>
                  <a:gd name="T10" fmla="*/ 178 w 188"/>
                  <a:gd name="T11" fmla="*/ 58 h 214"/>
                  <a:gd name="T12" fmla="*/ 170 w 188"/>
                  <a:gd name="T13" fmla="*/ 76 h 214"/>
                  <a:gd name="T14" fmla="*/ 162 w 188"/>
                  <a:gd name="T15" fmla="*/ 126 h 214"/>
                  <a:gd name="T16" fmla="*/ 144 w 188"/>
                  <a:gd name="T17" fmla="*/ 136 h 214"/>
                  <a:gd name="T18" fmla="*/ 120 w 188"/>
                  <a:gd name="T19" fmla="*/ 138 h 214"/>
                  <a:gd name="T20" fmla="*/ 112 w 188"/>
                  <a:gd name="T21" fmla="*/ 124 h 214"/>
                  <a:gd name="T22" fmla="*/ 102 w 188"/>
                  <a:gd name="T23" fmla="*/ 146 h 214"/>
                  <a:gd name="T24" fmla="*/ 90 w 188"/>
                  <a:gd name="T25" fmla="*/ 150 h 214"/>
                  <a:gd name="T26" fmla="*/ 80 w 188"/>
                  <a:gd name="T27" fmla="*/ 132 h 214"/>
                  <a:gd name="T28" fmla="*/ 58 w 188"/>
                  <a:gd name="T29" fmla="*/ 144 h 214"/>
                  <a:gd name="T30" fmla="*/ 76 w 188"/>
                  <a:gd name="T31" fmla="*/ 142 h 214"/>
                  <a:gd name="T32" fmla="*/ 78 w 188"/>
                  <a:gd name="T33" fmla="*/ 160 h 214"/>
                  <a:gd name="T34" fmla="*/ 58 w 188"/>
                  <a:gd name="T35" fmla="*/ 166 h 214"/>
                  <a:gd name="T36" fmla="*/ 34 w 188"/>
                  <a:gd name="T37" fmla="*/ 166 h 214"/>
                  <a:gd name="T38" fmla="*/ 36 w 188"/>
                  <a:gd name="T39" fmla="*/ 154 h 214"/>
                  <a:gd name="T40" fmla="*/ 46 w 188"/>
                  <a:gd name="T41" fmla="*/ 144 h 214"/>
                  <a:gd name="T42" fmla="*/ 34 w 188"/>
                  <a:gd name="T43" fmla="*/ 148 h 214"/>
                  <a:gd name="T44" fmla="*/ 26 w 188"/>
                  <a:gd name="T45" fmla="*/ 166 h 214"/>
                  <a:gd name="T46" fmla="*/ 30 w 188"/>
                  <a:gd name="T47" fmla="*/ 190 h 214"/>
                  <a:gd name="T48" fmla="*/ 14 w 188"/>
                  <a:gd name="T49" fmla="*/ 200 h 214"/>
                  <a:gd name="T50" fmla="*/ 0 w 188"/>
                  <a:gd name="T51" fmla="*/ 214 h 214"/>
                  <a:gd name="T52" fmla="*/ 8 w 188"/>
                  <a:gd name="T53" fmla="*/ 188 h 214"/>
                  <a:gd name="T54" fmla="*/ 0 w 188"/>
                  <a:gd name="T55" fmla="*/ 164 h 214"/>
                  <a:gd name="T56" fmla="*/ 14 w 188"/>
                  <a:gd name="T57" fmla="*/ 152 h 214"/>
                  <a:gd name="T58" fmla="*/ 32 w 188"/>
                  <a:gd name="T59" fmla="*/ 134 h 214"/>
                  <a:gd name="T60" fmla="*/ 44 w 188"/>
                  <a:gd name="T61" fmla="*/ 118 h 214"/>
                  <a:gd name="T62" fmla="*/ 72 w 188"/>
                  <a:gd name="T63" fmla="*/ 116 h 214"/>
                  <a:gd name="T64" fmla="*/ 84 w 188"/>
                  <a:gd name="T65" fmla="*/ 112 h 214"/>
                  <a:gd name="T66" fmla="*/ 114 w 188"/>
                  <a:gd name="T67" fmla="*/ 78 h 214"/>
                  <a:gd name="T68" fmla="*/ 120 w 188"/>
                  <a:gd name="T69" fmla="*/ 92 h 214"/>
                  <a:gd name="T70" fmla="*/ 132 w 188"/>
                  <a:gd name="T71" fmla="*/ 76 h 214"/>
                  <a:gd name="T72" fmla="*/ 150 w 188"/>
                  <a:gd name="T73" fmla="*/ 54 h 214"/>
                  <a:gd name="T74" fmla="*/ 154 w 188"/>
                  <a:gd name="T75" fmla="*/ 42 h 214"/>
                  <a:gd name="T76" fmla="*/ 148 w 188"/>
                  <a:gd name="T77" fmla="*/ 38 h 214"/>
                  <a:gd name="T78" fmla="*/ 152 w 188"/>
                  <a:gd name="T79" fmla="*/ 32 h 214"/>
                  <a:gd name="T80" fmla="*/ 158 w 188"/>
                  <a:gd name="T81" fmla="*/ 2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88" h="214">
                    <a:moveTo>
                      <a:pt x="158" y="24"/>
                    </a:moveTo>
                    <a:cubicBezTo>
                      <a:pt x="156" y="18"/>
                      <a:pt x="160" y="6"/>
                      <a:pt x="160" y="6"/>
                    </a:cubicBezTo>
                    <a:cubicBezTo>
                      <a:pt x="167" y="16"/>
                      <a:pt x="167" y="8"/>
                      <a:pt x="170" y="0"/>
                    </a:cubicBezTo>
                    <a:cubicBezTo>
                      <a:pt x="181" y="4"/>
                      <a:pt x="179" y="14"/>
                      <a:pt x="182" y="24"/>
                    </a:cubicBezTo>
                    <a:cubicBezTo>
                      <a:pt x="184" y="30"/>
                      <a:pt x="188" y="42"/>
                      <a:pt x="188" y="42"/>
                    </a:cubicBezTo>
                    <a:cubicBezTo>
                      <a:pt x="183" y="56"/>
                      <a:pt x="188" y="52"/>
                      <a:pt x="178" y="58"/>
                    </a:cubicBezTo>
                    <a:cubicBezTo>
                      <a:pt x="174" y="63"/>
                      <a:pt x="170" y="76"/>
                      <a:pt x="170" y="76"/>
                    </a:cubicBezTo>
                    <a:cubicBezTo>
                      <a:pt x="169" y="100"/>
                      <a:pt x="173" y="110"/>
                      <a:pt x="162" y="126"/>
                    </a:cubicBezTo>
                    <a:cubicBezTo>
                      <a:pt x="150" y="118"/>
                      <a:pt x="155" y="132"/>
                      <a:pt x="144" y="136"/>
                    </a:cubicBezTo>
                    <a:cubicBezTo>
                      <a:pt x="135" y="134"/>
                      <a:pt x="129" y="135"/>
                      <a:pt x="120" y="138"/>
                    </a:cubicBezTo>
                    <a:cubicBezTo>
                      <a:pt x="114" y="129"/>
                      <a:pt x="122" y="127"/>
                      <a:pt x="112" y="124"/>
                    </a:cubicBezTo>
                    <a:cubicBezTo>
                      <a:pt x="108" y="130"/>
                      <a:pt x="108" y="142"/>
                      <a:pt x="102" y="146"/>
                    </a:cubicBezTo>
                    <a:cubicBezTo>
                      <a:pt x="98" y="148"/>
                      <a:pt x="90" y="150"/>
                      <a:pt x="90" y="150"/>
                    </a:cubicBezTo>
                    <a:cubicBezTo>
                      <a:pt x="87" y="141"/>
                      <a:pt x="89" y="135"/>
                      <a:pt x="80" y="132"/>
                    </a:cubicBezTo>
                    <a:cubicBezTo>
                      <a:pt x="68" y="134"/>
                      <a:pt x="65" y="134"/>
                      <a:pt x="58" y="144"/>
                    </a:cubicBezTo>
                    <a:cubicBezTo>
                      <a:pt x="66" y="150"/>
                      <a:pt x="68" y="147"/>
                      <a:pt x="76" y="142"/>
                    </a:cubicBezTo>
                    <a:cubicBezTo>
                      <a:pt x="81" y="146"/>
                      <a:pt x="85" y="155"/>
                      <a:pt x="78" y="160"/>
                    </a:cubicBezTo>
                    <a:cubicBezTo>
                      <a:pt x="75" y="162"/>
                      <a:pt x="62" y="165"/>
                      <a:pt x="58" y="166"/>
                    </a:cubicBezTo>
                    <a:cubicBezTo>
                      <a:pt x="48" y="173"/>
                      <a:pt x="44" y="173"/>
                      <a:pt x="34" y="166"/>
                    </a:cubicBezTo>
                    <a:cubicBezTo>
                      <a:pt x="35" y="162"/>
                      <a:pt x="34" y="158"/>
                      <a:pt x="36" y="154"/>
                    </a:cubicBezTo>
                    <a:cubicBezTo>
                      <a:pt x="38" y="150"/>
                      <a:pt x="55" y="146"/>
                      <a:pt x="46" y="144"/>
                    </a:cubicBezTo>
                    <a:cubicBezTo>
                      <a:pt x="42" y="143"/>
                      <a:pt x="34" y="148"/>
                      <a:pt x="34" y="148"/>
                    </a:cubicBezTo>
                    <a:cubicBezTo>
                      <a:pt x="32" y="155"/>
                      <a:pt x="28" y="159"/>
                      <a:pt x="26" y="166"/>
                    </a:cubicBezTo>
                    <a:cubicBezTo>
                      <a:pt x="36" y="182"/>
                      <a:pt x="36" y="173"/>
                      <a:pt x="30" y="190"/>
                    </a:cubicBezTo>
                    <a:cubicBezTo>
                      <a:pt x="28" y="196"/>
                      <a:pt x="14" y="200"/>
                      <a:pt x="14" y="200"/>
                    </a:cubicBezTo>
                    <a:cubicBezTo>
                      <a:pt x="5" y="214"/>
                      <a:pt x="11" y="210"/>
                      <a:pt x="0" y="214"/>
                    </a:cubicBezTo>
                    <a:cubicBezTo>
                      <a:pt x="2" y="202"/>
                      <a:pt x="5" y="198"/>
                      <a:pt x="8" y="188"/>
                    </a:cubicBezTo>
                    <a:cubicBezTo>
                      <a:pt x="6" y="178"/>
                      <a:pt x="3" y="173"/>
                      <a:pt x="0" y="164"/>
                    </a:cubicBezTo>
                    <a:cubicBezTo>
                      <a:pt x="3" y="156"/>
                      <a:pt x="7" y="157"/>
                      <a:pt x="14" y="152"/>
                    </a:cubicBezTo>
                    <a:cubicBezTo>
                      <a:pt x="18" y="141"/>
                      <a:pt x="23" y="140"/>
                      <a:pt x="32" y="134"/>
                    </a:cubicBezTo>
                    <a:cubicBezTo>
                      <a:pt x="37" y="127"/>
                      <a:pt x="37" y="123"/>
                      <a:pt x="44" y="118"/>
                    </a:cubicBezTo>
                    <a:cubicBezTo>
                      <a:pt x="64" y="121"/>
                      <a:pt x="55" y="122"/>
                      <a:pt x="72" y="116"/>
                    </a:cubicBezTo>
                    <a:cubicBezTo>
                      <a:pt x="76" y="115"/>
                      <a:pt x="84" y="112"/>
                      <a:pt x="84" y="112"/>
                    </a:cubicBezTo>
                    <a:cubicBezTo>
                      <a:pt x="105" y="119"/>
                      <a:pt x="97" y="84"/>
                      <a:pt x="114" y="78"/>
                    </a:cubicBezTo>
                    <a:cubicBezTo>
                      <a:pt x="117" y="87"/>
                      <a:pt x="110" y="89"/>
                      <a:pt x="120" y="92"/>
                    </a:cubicBezTo>
                    <a:cubicBezTo>
                      <a:pt x="125" y="85"/>
                      <a:pt x="125" y="81"/>
                      <a:pt x="132" y="76"/>
                    </a:cubicBezTo>
                    <a:cubicBezTo>
                      <a:pt x="138" y="68"/>
                      <a:pt x="146" y="65"/>
                      <a:pt x="150" y="54"/>
                    </a:cubicBezTo>
                    <a:cubicBezTo>
                      <a:pt x="151" y="50"/>
                      <a:pt x="154" y="42"/>
                      <a:pt x="154" y="42"/>
                    </a:cubicBezTo>
                    <a:cubicBezTo>
                      <a:pt x="152" y="41"/>
                      <a:pt x="148" y="40"/>
                      <a:pt x="148" y="38"/>
                    </a:cubicBezTo>
                    <a:cubicBezTo>
                      <a:pt x="148" y="36"/>
                      <a:pt x="161" y="33"/>
                      <a:pt x="152" y="32"/>
                    </a:cubicBezTo>
                    <a:lnTo>
                      <a:pt x="158" y="24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Freeform 51">
                <a:extLst>
                  <a:ext uri="{FF2B5EF4-FFF2-40B4-BE49-F238E27FC236}">
                    <a16:creationId xmlns:a16="http://schemas.microsoft.com/office/drawing/2014/main" id="{9BE91924-922B-014B-A688-91AF5BEF827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233"/>
                <a:ext cx="14" cy="10"/>
              </a:xfrm>
              <a:custGeom>
                <a:avLst/>
                <a:gdLst>
                  <a:gd name="T0" fmla="*/ 0 w 13"/>
                  <a:gd name="T1" fmla="*/ 9 h 13"/>
                  <a:gd name="T2" fmla="*/ 4 w 13"/>
                  <a:gd name="T3" fmla="*/ 13 h 13"/>
                  <a:gd name="T4" fmla="*/ 0 w 13"/>
                  <a:gd name="T5" fmla="*/ 9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" h="13">
                    <a:moveTo>
                      <a:pt x="0" y="9"/>
                    </a:moveTo>
                    <a:cubicBezTo>
                      <a:pt x="6" y="0"/>
                      <a:pt x="13" y="7"/>
                      <a:pt x="4" y="13"/>
                    </a:cubicBezTo>
                    <a:cubicBezTo>
                      <a:pt x="0" y="6"/>
                      <a:pt x="0" y="5"/>
                      <a:pt x="0" y="9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Freeform 52">
                <a:extLst>
                  <a:ext uri="{FF2B5EF4-FFF2-40B4-BE49-F238E27FC236}">
                    <a16:creationId xmlns:a16="http://schemas.microsoft.com/office/drawing/2014/main" id="{E7463C4A-4A20-944E-A029-8E093CD7DD8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627" y="353"/>
                <a:ext cx="813" cy="462"/>
              </a:xfrm>
              <a:custGeom>
                <a:avLst/>
                <a:gdLst>
                  <a:gd name="T0" fmla="*/ 812 w 812"/>
                  <a:gd name="T1" fmla="*/ 26 h 564"/>
                  <a:gd name="T2" fmla="*/ 778 w 812"/>
                  <a:gd name="T3" fmla="*/ 78 h 564"/>
                  <a:gd name="T4" fmla="*/ 748 w 812"/>
                  <a:gd name="T5" fmla="*/ 122 h 564"/>
                  <a:gd name="T6" fmla="*/ 722 w 812"/>
                  <a:gd name="T7" fmla="*/ 142 h 564"/>
                  <a:gd name="T8" fmla="*/ 634 w 812"/>
                  <a:gd name="T9" fmla="*/ 180 h 564"/>
                  <a:gd name="T10" fmla="*/ 632 w 812"/>
                  <a:gd name="T11" fmla="*/ 210 h 564"/>
                  <a:gd name="T12" fmla="*/ 604 w 812"/>
                  <a:gd name="T13" fmla="*/ 230 h 564"/>
                  <a:gd name="T14" fmla="*/ 620 w 812"/>
                  <a:gd name="T15" fmla="*/ 178 h 564"/>
                  <a:gd name="T16" fmla="*/ 576 w 812"/>
                  <a:gd name="T17" fmla="*/ 188 h 564"/>
                  <a:gd name="T18" fmla="*/ 556 w 812"/>
                  <a:gd name="T19" fmla="*/ 218 h 564"/>
                  <a:gd name="T20" fmla="*/ 596 w 812"/>
                  <a:gd name="T21" fmla="*/ 280 h 564"/>
                  <a:gd name="T22" fmla="*/ 594 w 812"/>
                  <a:gd name="T23" fmla="*/ 368 h 564"/>
                  <a:gd name="T24" fmla="*/ 542 w 812"/>
                  <a:gd name="T25" fmla="*/ 406 h 564"/>
                  <a:gd name="T26" fmla="*/ 522 w 812"/>
                  <a:gd name="T27" fmla="*/ 386 h 564"/>
                  <a:gd name="T28" fmla="*/ 482 w 812"/>
                  <a:gd name="T29" fmla="*/ 348 h 564"/>
                  <a:gd name="T30" fmla="*/ 462 w 812"/>
                  <a:gd name="T31" fmla="*/ 348 h 564"/>
                  <a:gd name="T32" fmla="*/ 450 w 812"/>
                  <a:gd name="T33" fmla="*/ 394 h 564"/>
                  <a:gd name="T34" fmla="*/ 500 w 812"/>
                  <a:gd name="T35" fmla="*/ 464 h 564"/>
                  <a:gd name="T36" fmla="*/ 510 w 812"/>
                  <a:gd name="T37" fmla="*/ 524 h 564"/>
                  <a:gd name="T38" fmla="*/ 526 w 812"/>
                  <a:gd name="T39" fmla="*/ 560 h 564"/>
                  <a:gd name="T40" fmla="*/ 492 w 812"/>
                  <a:gd name="T41" fmla="*/ 544 h 564"/>
                  <a:gd name="T42" fmla="*/ 470 w 812"/>
                  <a:gd name="T43" fmla="*/ 518 h 564"/>
                  <a:gd name="T44" fmla="*/ 422 w 812"/>
                  <a:gd name="T45" fmla="*/ 424 h 564"/>
                  <a:gd name="T46" fmla="*/ 426 w 812"/>
                  <a:gd name="T47" fmla="*/ 310 h 564"/>
                  <a:gd name="T48" fmla="*/ 422 w 812"/>
                  <a:gd name="T49" fmla="*/ 268 h 564"/>
                  <a:gd name="T50" fmla="*/ 412 w 812"/>
                  <a:gd name="T51" fmla="*/ 276 h 564"/>
                  <a:gd name="T52" fmla="*/ 386 w 812"/>
                  <a:gd name="T53" fmla="*/ 266 h 564"/>
                  <a:gd name="T54" fmla="*/ 360 w 812"/>
                  <a:gd name="T55" fmla="*/ 170 h 564"/>
                  <a:gd name="T56" fmla="*/ 330 w 812"/>
                  <a:gd name="T57" fmla="*/ 166 h 564"/>
                  <a:gd name="T58" fmla="*/ 288 w 812"/>
                  <a:gd name="T59" fmla="*/ 172 h 564"/>
                  <a:gd name="T60" fmla="*/ 242 w 812"/>
                  <a:gd name="T61" fmla="*/ 232 h 564"/>
                  <a:gd name="T62" fmla="*/ 196 w 812"/>
                  <a:gd name="T63" fmla="*/ 268 h 564"/>
                  <a:gd name="T64" fmla="*/ 184 w 812"/>
                  <a:gd name="T65" fmla="*/ 274 h 564"/>
                  <a:gd name="T66" fmla="*/ 160 w 812"/>
                  <a:gd name="T67" fmla="*/ 328 h 564"/>
                  <a:gd name="T68" fmla="*/ 152 w 812"/>
                  <a:gd name="T69" fmla="*/ 354 h 564"/>
                  <a:gd name="T70" fmla="*/ 128 w 812"/>
                  <a:gd name="T71" fmla="*/ 404 h 564"/>
                  <a:gd name="T72" fmla="*/ 94 w 812"/>
                  <a:gd name="T73" fmla="*/ 392 h 564"/>
                  <a:gd name="T74" fmla="*/ 66 w 812"/>
                  <a:gd name="T75" fmla="*/ 258 h 564"/>
                  <a:gd name="T76" fmla="*/ 72 w 812"/>
                  <a:gd name="T77" fmla="*/ 156 h 564"/>
                  <a:gd name="T78" fmla="*/ 44 w 812"/>
                  <a:gd name="T79" fmla="*/ 180 h 564"/>
                  <a:gd name="T80" fmla="*/ 20 w 812"/>
                  <a:gd name="T81" fmla="*/ 150 h 564"/>
                  <a:gd name="T82" fmla="*/ 24 w 812"/>
                  <a:gd name="T83" fmla="*/ 138 h 564"/>
                  <a:gd name="T84" fmla="*/ 0 w 812"/>
                  <a:gd name="T85" fmla="*/ 92 h 564"/>
                  <a:gd name="T86" fmla="*/ 798 w 812"/>
                  <a:gd name="T87" fmla="*/ 6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812" h="564">
                    <a:moveTo>
                      <a:pt x="798" y="6"/>
                    </a:moveTo>
                    <a:cubicBezTo>
                      <a:pt x="801" y="15"/>
                      <a:pt x="809" y="16"/>
                      <a:pt x="812" y="26"/>
                    </a:cubicBezTo>
                    <a:cubicBezTo>
                      <a:pt x="809" y="36"/>
                      <a:pt x="801" y="41"/>
                      <a:pt x="796" y="50"/>
                    </a:cubicBezTo>
                    <a:cubicBezTo>
                      <a:pt x="791" y="61"/>
                      <a:pt x="788" y="71"/>
                      <a:pt x="778" y="78"/>
                    </a:cubicBezTo>
                    <a:cubicBezTo>
                      <a:pt x="773" y="85"/>
                      <a:pt x="771" y="88"/>
                      <a:pt x="774" y="96"/>
                    </a:cubicBezTo>
                    <a:cubicBezTo>
                      <a:pt x="767" y="107"/>
                      <a:pt x="758" y="114"/>
                      <a:pt x="748" y="122"/>
                    </a:cubicBezTo>
                    <a:cubicBezTo>
                      <a:pt x="744" y="125"/>
                      <a:pt x="736" y="130"/>
                      <a:pt x="736" y="130"/>
                    </a:cubicBezTo>
                    <a:cubicBezTo>
                      <a:pt x="740" y="141"/>
                      <a:pt x="731" y="140"/>
                      <a:pt x="722" y="142"/>
                    </a:cubicBezTo>
                    <a:cubicBezTo>
                      <a:pt x="716" y="148"/>
                      <a:pt x="712" y="151"/>
                      <a:pt x="704" y="154"/>
                    </a:cubicBezTo>
                    <a:cubicBezTo>
                      <a:pt x="686" y="150"/>
                      <a:pt x="650" y="169"/>
                      <a:pt x="634" y="180"/>
                    </a:cubicBezTo>
                    <a:cubicBezTo>
                      <a:pt x="636" y="189"/>
                      <a:pt x="631" y="193"/>
                      <a:pt x="640" y="196"/>
                    </a:cubicBezTo>
                    <a:cubicBezTo>
                      <a:pt x="643" y="205"/>
                      <a:pt x="640" y="207"/>
                      <a:pt x="632" y="210"/>
                    </a:cubicBezTo>
                    <a:cubicBezTo>
                      <a:pt x="626" y="219"/>
                      <a:pt x="623" y="226"/>
                      <a:pt x="614" y="232"/>
                    </a:cubicBezTo>
                    <a:cubicBezTo>
                      <a:pt x="611" y="231"/>
                      <a:pt x="606" y="233"/>
                      <a:pt x="604" y="230"/>
                    </a:cubicBezTo>
                    <a:cubicBezTo>
                      <a:pt x="599" y="220"/>
                      <a:pt x="610" y="199"/>
                      <a:pt x="620" y="196"/>
                    </a:cubicBezTo>
                    <a:cubicBezTo>
                      <a:pt x="623" y="187"/>
                      <a:pt x="617" y="187"/>
                      <a:pt x="620" y="178"/>
                    </a:cubicBezTo>
                    <a:cubicBezTo>
                      <a:pt x="617" y="164"/>
                      <a:pt x="609" y="168"/>
                      <a:pt x="598" y="172"/>
                    </a:cubicBezTo>
                    <a:cubicBezTo>
                      <a:pt x="592" y="180"/>
                      <a:pt x="585" y="185"/>
                      <a:pt x="576" y="188"/>
                    </a:cubicBezTo>
                    <a:cubicBezTo>
                      <a:pt x="572" y="194"/>
                      <a:pt x="568" y="200"/>
                      <a:pt x="564" y="206"/>
                    </a:cubicBezTo>
                    <a:cubicBezTo>
                      <a:pt x="561" y="210"/>
                      <a:pt x="556" y="218"/>
                      <a:pt x="556" y="218"/>
                    </a:cubicBezTo>
                    <a:cubicBezTo>
                      <a:pt x="558" y="234"/>
                      <a:pt x="559" y="243"/>
                      <a:pt x="572" y="252"/>
                    </a:cubicBezTo>
                    <a:cubicBezTo>
                      <a:pt x="579" y="262"/>
                      <a:pt x="586" y="273"/>
                      <a:pt x="596" y="280"/>
                    </a:cubicBezTo>
                    <a:cubicBezTo>
                      <a:pt x="598" y="286"/>
                      <a:pt x="602" y="298"/>
                      <a:pt x="602" y="298"/>
                    </a:cubicBezTo>
                    <a:cubicBezTo>
                      <a:pt x="601" y="308"/>
                      <a:pt x="599" y="361"/>
                      <a:pt x="594" y="368"/>
                    </a:cubicBezTo>
                    <a:cubicBezTo>
                      <a:pt x="590" y="374"/>
                      <a:pt x="576" y="378"/>
                      <a:pt x="570" y="382"/>
                    </a:cubicBezTo>
                    <a:cubicBezTo>
                      <a:pt x="563" y="393"/>
                      <a:pt x="550" y="396"/>
                      <a:pt x="542" y="406"/>
                    </a:cubicBezTo>
                    <a:cubicBezTo>
                      <a:pt x="536" y="413"/>
                      <a:pt x="539" y="417"/>
                      <a:pt x="530" y="420"/>
                    </a:cubicBezTo>
                    <a:cubicBezTo>
                      <a:pt x="526" y="408"/>
                      <a:pt x="538" y="391"/>
                      <a:pt x="522" y="386"/>
                    </a:cubicBezTo>
                    <a:cubicBezTo>
                      <a:pt x="516" y="377"/>
                      <a:pt x="510" y="364"/>
                      <a:pt x="502" y="356"/>
                    </a:cubicBezTo>
                    <a:cubicBezTo>
                      <a:pt x="497" y="341"/>
                      <a:pt x="505" y="360"/>
                      <a:pt x="482" y="348"/>
                    </a:cubicBezTo>
                    <a:cubicBezTo>
                      <a:pt x="478" y="346"/>
                      <a:pt x="478" y="339"/>
                      <a:pt x="474" y="336"/>
                    </a:cubicBezTo>
                    <a:cubicBezTo>
                      <a:pt x="470" y="323"/>
                      <a:pt x="466" y="342"/>
                      <a:pt x="462" y="348"/>
                    </a:cubicBezTo>
                    <a:cubicBezTo>
                      <a:pt x="460" y="358"/>
                      <a:pt x="456" y="363"/>
                      <a:pt x="454" y="374"/>
                    </a:cubicBezTo>
                    <a:cubicBezTo>
                      <a:pt x="457" y="383"/>
                      <a:pt x="455" y="387"/>
                      <a:pt x="450" y="394"/>
                    </a:cubicBezTo>
                    <a:cubicBezTo>
                      <a:pt x="454" y="399"/>
                      <a:pt x="464" y="411"/>
                      <a:pt x="466" y="418"/>
                    </a:cubicBezTo>
                    <a:cubicBezTo>
                      <a:pt x="474" y="443"/>
                      <a:pt x="472" y="458"/>
                      <a:pt x="500" y="464"/>
                    </a:cubicBezTo>
                    <a:cubicBezTo>
                      <a:pt x="507" y="469"/>
                      <a:pt x="510" y="474"/>
                      <a:pt x="516" y="480"/>
                    </a:cubicBezTo>
                    <a:cubicBezTo>
                      <a:pt x="511" y="494"/>
                      <a:pt x="513" y="509"/>
                      <a:pt x="510" y="524"/>
                    </a:cubicBezTo>
                    <a:cubicBezTo>
                      <a:pt x="512" y="537"/>
                      <a:pt x="511" y="541"/>
                      <a:pt x="522" y="548"/>
                    </a:cubicBezTo>
                    <a:cubicBezTo>
                      <a:pt x="523" y="552"/>
                      <a:pt x="525" y="556"/>
                      <a:pt x="526" y="560"/>
                    </a:cubicBezTo>
                    <a:cubicBezTo>
                      <a:pt x="527" y="564"/>
                      <a:pt x="514" y="556"/>
                      <a:pt x="514" y="556"/>
                    </a:cubicBezTo>
                    <a:cubicBezTo>
                      <a:pt x="502" y="564"/>
                      <a:pt x="501" y="551"/>
                      <a:pt x="492" y="544"/>
                    </a:cubicBezTo>
                    <a:cubicBezTo>
                      <a:pt x="488" y="541"/>
                      <a:pt x="480" y="536"/>
                      <a:pt x="480" y="536"/>
                    </a:cubicBezTo>
                    <a:cubicBezTo>
                      <a:pt x="471" y="522"/>
                      <a:pt x="474" y="529"/>
                      <a:pt x="470" y="518"/>
                    </a:cubicBezTo>
                    <a:cubicBezTo>
                      <a:pt x="467" y="491"/>
                      <a:pt x="461" y="446"/>
                      <a:pt x="436" y="430"/>
                    </a:cubicBezTo>
                    <a:cubicBezTo>
                      <a:pt x="428" y="433"/>
                      <a:pt x="425" y="433"/>
                      <a:pt x="422" y="424"/>
                    </a:cubicBezTo>
                    <a:cubicBezTo>
                      <a:pt x="427" y="404"/>
                      <a:pt x="432" y="383"/>
                      <a:pt x="438" y="364"/>
                    </a:cubicBezTo>
                    <a:cubicBezTo>
                      <a:pt x="436" y="343"/>
                      <a:pt x="431" y="330"/>
                      <a:pt x="426" y="310"/>
                    </a:cubicBezTo>
                    <a:cubicBezTo>
                      <a:pt x="429" y="302"/>
                      <a:pt x="425" y="300"/>
                      <a:pt x="422" y="292"/>
                    </a:cubicBezTo>
                    <a:cubicBezTo>
                      <a:pt x="424" y="282"/>
                      <a:pt x="428" y="277"/>
                      <a:pt x="422" y="268"/>
                    </a:cubicBezTo>
                    <a:cubicBezTo>
                      <a:pt x="420" y="269"/>
                      <a:pt x="418" y="269"/>
                      <a:pt x="416" y="270"/>
                    </a:cubicBezTo>
                    <a:cubicBezTo>
                      <a:pt x="414" y="272"/>
                      <a:pt x="414" y="275"/>
                      <a:pt x="412" y="276"/>
                    </a:cubicBezTo>
                    <a:cubicBezTo>
                      <a:pt x="408" y="278"/>
                      <a:pt x="400" y="280"/>
                      <a:pt x="400" y="280"/>
                    </a:cubicBezTo>
                    <a:cubicBezTo>
                      <a:pt x="394" y="274"/>
                      <a:pt x="389" y="274"/>
                      <a:pt x="386" y="266"/>
                    </a:cubicBezTo>
                    <a:cubicBezTo>
                      <a:pt x="391" y="251"/>
                      <a:pt x="379" y="206"/>
                      <a:pt x="364" y="196"/>
                    </a:cubicBezTo>
                    <a:cubicBezTo>
                      <a:pt x="357" y="186"/>
                      <a:pt x="358" y="182"/>
                      <a:pt x="360" y="170"/>
                    </a:cubicBezTo>
                    <a:cubicBezTo>
                      <a:pt x="358" y="160"/>
                      <a:pt x="356" y="147"/>
                      <a:pt x="346" y="144"/>
                    </a:cubicBezTo>
                    <a:cubicBezTo>
                      <a:pt x="343" y="154"/>
                      <a:pt x="338" y="160"/>
                      <a:pt x="330" y="166"/>
                    </a:cubicBezTo>
                    <a:cubicBezTo>
                      <a:pt x="323" y="164"/>
                      <a:pt x="308" y="160"/>
                      <a:pt x="308" y="160"/>
                    </a:cubicBezTo>
                    <a:cubicBezTo>
                      <a:pt x="296" y="162"/>
                      <a:pt x="297" y="166"/>
                      <a:pt x="288" y="172"/>
                    </a:cubicBezTo>
                    <a:cubicBezTo>
                      <a:pt x="284" y="185"/>
                      <a:pt x="282" y="191"/>
                      <a:pt x="268" y="196"/>
                    </a:cubicBezTo>
                    <a:cubicBezTo>
                      <a:pt x="264" y="200"/>
                      <a:pt x="243" y="231"/>
                      <a:pt x="242" y="232"/>
                    </a:cubicBezTo>
                    <a:cubicBezTo>
                      <a:pt x="231" y="239"/>
                      <a:pt x="215" y="247"/>
                      <a:pt x="206" y="256"/>
                    </a:cubicBezTo>
                    <a:cubicBezTo>
                      <a:pt x="202" y="260"/>
                      <a:pt x="200" y="265"/>
                      <a:pt x="196" y="268"/>
                    </a:cubicBezTo>
                    <a:cubicBezTo>
                      <a:pt x="194" y="269"/>
                      <a:pt x="192" y="269"/>
                      <a:pt x="190" y="270"/>
                    </a:cubicBezTo>
                    <a:cubicBezTo>
                      <a:pt x="188" y="271"/>
                      <a:pt x="186" y="272"/>
                      <a:pt x="184" y="274"/>
                    </a:cubicBezTo>
                    <a:cubicBezTo>
                      <a:pt x="180" y="278"/>
                      <a:pt x="172" y="286"/>
                      <a:pt x="172" y="286"/>
                    </a:cubicBezTo>
                    <a:cubicBezTo>
                      <a:pt x="167" y="300"/>
                      <a:pt x="165" y="314"/>
                      <a:pt x="160" y="328"/>
                    </a:cubicBezTo>
                    <a:cubicBezTo>
                      <a:pt x="158" y="335"/>
                      <a:pt x="156" y="341"/>
                      <a:pt x="154" y="348"/>
                    </a:cubicBezTo>
                    <a:cubicBezTo>
                      <a:pt x="153" y="350"/>
                      <a:pt x="152" y="354"/>
                      <a:pt x="152" y="354"/>
                    </a:cubicBezTo>
                    <a:cubicBezTo>
                      <a:pt x="152" y="359"/>
                      <a:pt x="156" y="384"/>
                      <a:pt x="146" y="392"/>
                    </a:cubicBezTo>
                    <a:cubicBezTo>
                      <a:pt x="141" y="397"/>
                      <a:pt x="128" y="404"/>
                      <a:pt x="128" y="404"/>
                    </a:cubicBezTo>
                    <a:cubicBezTo>
                      <a:pt x="125" y="412"/>
                      <a:pt x="122" y="421"/>
                      <a:pt x="114" y="424"/>
                    </a:cubicBezTo>
                    <a:cubicBezTo>
                      <a:pt x="100" y="419"/>
                      <a:pt x="97" y="405"/>
                      <a:pt x="94" y="392"/>
                    </a:cubicBezTo>
                    <a:cubicBezTo>
                      <a:pt x="86" y="362"/>
                      <a:pt x="82" y="332"/>
                      <a:pt x="72" y="302"/>
                    </a:cubicBezTo>
                    <a:cubicBezTo>
                      <a:pt x="71" y="281"/>
                      <a:pt x="70" y="275"/>
                      <a:pt x="66" y="258"/>
                    </a:cubicBezTo>
                    <a:cubicBezTo>
                      <a:pt x="66" y="251"/>
                      <a:pt x="68" y="219"/>
                      <a:pt x="64" y="208"/>
                    </a:cubicBezTo>
                    <a:cubicBezTo>
                      <a:pt x="70" y="191"/>
                      <a:pt x="66" y="173"/>
                      <a:pt x="72" y="156"/>
                    </a:cubicBezTo>
                    <a:cubicBezTo>
                      <a:pt x="66" y="139"/>
                      <a:pt x="60" y="168"/>
                      <a:pt x="56" y="172"/>
                    </a:cubicBezTo>
                    <a:cubicBezTo>
                      <a:pt x="53" y="175"/>
                      <a:pt x="44" y="180"/>
                      <a:pt x="44" y="180"/>
                    </a:cubicBezTo>
                    <a:cubicBezTo>
                      <a:pt x="35" y="177"/>
                      <a:pt x="28" y="173"/>
                      <a:pt x="24" y="162"/>
                    </a:cubicBezTo>
                    <a:cubicBezTo>
                      <a:pt x="23" y="158"/>
                      <a:pt x="20" y="150"/>
                      <a:pt x="20" y="150"/>
                    </a:cubicBezTo>
                    <a:cubicBezTo>
                      <a:pt x="30" y="148"/>
                      <a:pt x="30" y="143"/>
                      <a:pt x="38" y="138"/>
                    </a:cubicBezTo>
                    <a:cubicBezTo>
                      <a:pt x="35" y="128"/>
                      <a:pt x="31" y="133"/>
                      <a:pt x="24" y="138"/>
                    </a:cubicBezTo>
                    <a:cubicBezTo>
                      <a:pt x="15" y="135"/>
                      <a:pt x="15" y="132"/>
                      <a:pt x="18" y="124"/>
                    </a:cubicBezTo>
                    <a:cubicBezTo>
                      <a:pt x="11" y="114"/>
                      <a:pt x="9" y="101"/>
                      <a:pt x="0" y="92"/>
                    </a:cubicBezTo>
                    <a:lnTo>
                      <a:pt x="76" y="0"/>
                    </a:lnTo>
                    <a:lnTo>
                      <a:pt x="798" y="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Freeform 53">
                <a:extLst>
                  <a:ext uri="{FF2B5EF4-FFF2-40B4-BE49-F238E27FC236}">
                    <a16:creationId xmlns:a16="http://schemas.microsoft.com/office/drawing/2014/main" id="{6F3D384B-BB34-F940-82C7-BAD5E2D6E0F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0" y="671"/>
                <a:ext cx="45" cy="71"/>
              </a:xfrm>
              <a:custGeom>
                <a:avLst/>
                <a:gdLst>
                  <a:gd name="T0" fmla="*/ 7 w 43"/>
                  <a:gd name="T1" fmla="*/ 11 h 85"/>
                  <a:gd name="T2" fmla="*/ 17 w 43"/>
                  <a:gd name="T3" fmla="*/ 3 h 85"/>
                  <a:gd name="T4" fmla="*/ 37 w 43"/>
                  <a:gd name="T5" fmla="*/ 33 h 85"/>
                  <a:gd name="T6" fmla="*/ 19 w 43"/>
                  <a:gd name="T7" fmla="*/ 85 h 85"/>
                  <a:gd name="T8" fmla="*/ 1 w 43"/>
                  <a:gd name="T9" fmla="*/ 69 h 85"/>
                  <a:gd name="T10" fmla="*/ 7 w 43"/>
                  <a:gd name="T11" fmla="*/ 11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85">
                    <a:moveTo>
                      <a:pt x="7" y="11"/>
                    </a:moveTo>
                    <a:cubicBezTo>
                      <a:pt x="4" y="2"/>
                      <a:pt x="9" y="0"/>
                      <a:pt x="17" y="3"/>
                    </a:cubicBezTo>
                    <a:cubicBezTo>
                      <a:pt x="24" y="13"/>
                      <a:pt x="28" y="24"/>
                      <a:pt x="37" y="33"/>
                    </a:cubicBezTo>
                    <a:cubicBezTo>
                      <a:pt x="43" y="52"/>
                      <a:pt x="40" y="78"/>
                      <a:pt x="19" y="85"/>
                    </a:cubicBezTo>
                    <a:cubicBezTo>
                      <a:pt x="6" y="81"/>
                      <a:pt x="5" y="81"/>
                      <a:pt x="1" y="69"/>
                    </a:cubicBezTo>
                    <a:cubicBezTo>
                      <a:pt x="2" y="66"/>
                      <a:pt x="0" y="4"/>
                      <a:pt x="7" y="11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Freeform 54">
                <a:extLst>
                  <a:ext uri="{FF2B5EF4-FFF2-40B4-BE49-F238E27FC236}">
                    <a16:creationId xmlns:a16="http://schemas.microsoft.com/office/drawing/2014/main" id="{63B83F49-2D54-0246-B396-12C9AC151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94" y="431"/>
                <a:ext cx="42" cy="59"/>
              </a:xfrm>
              <a:custGeom>
                <a:avLst/>
                <a:gdLst>
                  <a:gd name="T0" fmla="*/ 13 w 44"/>
                  <a:gd name="T1" fmla="*/ 28 h 74"/>
                  <a:gd name="T2" fmla="*/ 29 w 44"/>
                  <a:gd name="T3" fmla="*/ 2 h 74"/>
                  <a:gd name="T4" fmla="*/ 43 w 44"/>
                  <a:gd name="T5" fmla="*/ 4 h 74"/>
                  <a:gd name="T6" fmla="*/ 39 w 44"/>
                  <a:gd name="T7" fmla="*/ 26 h 74"/>
                  <a:gd name="T8" fmla="*/ 13 w 44"/>
                  <a:gd name="T9" fmla="*/ 74 h 74"/>
                  <a:gd name="T10" fmla="*/ 7 w 44"/>
                  <a:gd name="T11" fmla="*/ 60 h 74"/>
                  <a:gd name="T12" fmla="*/ 3 w 44"/>
                  <a:gd name="T13" fmla="*/ 36 h 74"/>
                  <a:gd name="T14" fmla="*/ 13 w 44"/>
                  <a:gd name="T15" fmla="*/ 28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4" h="74">
                    <a:moveTo>
                      <a:pt x="13" y="28"/>
                    </a:moveTo>
                    <a:cubicBezTo>
                      <a:pt x="15" y="13"/>
                      <a:pt x="14" y="7"/>
                      <a:pt x="29" y="2"/>
                    </a:cubicBezTo>
                    <a:cubicBezTo>
                      <a:pt x="34" y="3"/>
                      <a:pt x="40" y="0"/>
                      <a:pt x="43" y="4"/>
                    </a:cubicBezTo>
                    <a:cubicBezTo>
                      <a:pt x="44" y="6"/>
                      <a:pt x="41" y="21"/>
                      <a:pt x="39" y="26"/>
                    </a:cubicBezTo>
                    <a:cubicBezTo>
                      <a:pt x="31" y="43"/>
                      <a:pt x="30" y="63"/>
                      <a:pt x="13" y="74"/>
                    </a:cubicBezTo>
                    <a:cubicBezTo>
                      <a:pt x="4" y="71"/>
                      <a:pt x="4" y="68"/>
                      <a:pt x="7" y="60"/>
                    </a:cubicBezTo>
                    <a:cubicBezTo>
                      <a:pt x="5" y="50"/>
                      <a:pt x="0" y="46"/>
                      <a:pt x="3" y="36"/>
                    </a:cubicBezTo>
                    <a:cubicBezTo>
                      <a:pt x="4" y="32"/>
                      <a:pt x="8" y="23"/>
                      <a:pt x="13" y="2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Freeform 55">
                <a:extLst>
                  <a:ext uri="{FF2B5EF4-FFF2-40B4-BE49-F238E27FC236}">
                    <a16:creationId xmlns:a16="http://schemas.microsoft.com/office/drawing/2014/main" id="{9883056A-4860-4F46-9845-E2E17836A91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513" y="402"/>
                <a:ext cx="21" cy="24"/>
              </a:xfrm>
              <a:custGeom>
                <a:avLst/>
                <a:gdLst>
                  <a:gd name="T0" fmla="*/ 7 w 20"/>
                  <a:gd name="T1" fmla="*/ 16 h 30"/>
                  <a:gd name="T2" fmla="*/ 5 w 20"/>
                  <a:gd name="T3" fmla="*/ 30 h 30"/>
                  <a:gd name="T4" fmla="*/ 7 w 20"/>
                  <a:gd name="T5" fmla="*/ 1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0" h="30">
                    <a:moveTo>
                      <a:pt x="7" y="16"/>
                    </a:moveTo>
                    <a:cubicBezTo>
                      <a:pt x="18" y="0"/>
                      <a:pt x="20" y="20"/>
                      <a:pt x="5" y="30"/>
                    </a:cubicBezTo>
                    <a:cubicBezTo>
                      <a:pt x="0" y="23"/>
                      <a:pt x="1" y="22"/>
                      <a:pt x="7" y="16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Freeform 56">
                <a:extLst>
                  <a:ext uri="{FF2B5EF4-FFF2-40B4-BE49-F238E27FC236}">
                    <a16:creationId xmlns:a16="http://schemas.microsoft.com/office/drawing/2014/main" id="{91C322F4-4D0B-644D-916B-C224DFD0181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33" y="169"/>
                <a:ext cx="1015" cy="866"/>
              </a:xfrm>
              <a:custGeom>
                <a:avLst/>
                <a:gdLst>
                  <a:gd name="T0" fmla="*/ 481 w 682"/>
                  <a:gd name="T1" fmla="*/ 464 h 557"/>
                  <a:gd name="T2" fmla="*/ 486 w 682"/>
                  <a:gd name="T3" fmla="*/ 451 h 557"/>
                  <a:gd name="T4" fmla="*/ 500 w 682"/>
                  <a:gd name="T5" fmla="*/ 413 h 557"/>
                  <a:gd name="T6" fmla="*/ 309 w 682"/>
                  <a:gd name="T7" fmla="*/ 287 h 557"/>
                  <a:gd name="T8" fmla="*/ 282 w 682"/>
                  <a:gd name="T9" fmla="*/ 346 h 557"/>
                  <a:gd name="T10" fmla="*/ 303 w 682"/>
                  <a:gd name="T11" fmla="*/ 556 h 557"/>
                  <a:gd name="T12" fmla="*/ 282 w 682"/>
                  <a:gd name="T13" fmla="*/ 494 h 557"/>
                  <a:gd name="T14" fmla="*/ 242 w 682"/>
                  <a:gd name="T15" fmla="*/ 439 h 557"/>
                  <a:gd name="T16" fmla="*/ 245 w 682"/>
                  <a:gd name="T17" fmla="*/ 413 h 557"/>
                  <a:gd name="T18" fmla="*/ 247 w 682"/>
                  <a:gd name="T19" fmla="*/ 394 h 557"/>
                  <a:gd name="T20" fmla="*/ 220 w 682"/>
                  <a:gd name="T21" fmla="*/ 375 h 557"/>
                  <a:gd name="T22" fmla="*/ 194 w 682"/>
                  <a:gd name="T23" fmla="*/ 346 h 557"/>
                  <a:gd name="T24" fmla="*/ 148 w 682"/>
                  <a:gd name="T25" fmla="*/ 354 h 557"/>
                  <a:gd name="T26" fmla="*/ 126 w 682"/>
                  <a:gd name="T27" fmla="*/ 365 h 557"/>
                  <a:gd name="T28" fmla="*/ 78 w 682"/>
                  <a:gd name="T29" fmla="*/ 365 h 557"/>
                  <a:gd name="T30" fmla="*/ 22 w 682"/>
                  <a:gd name="T31" fmla="*/ 312 h 557"/>
                  <a:gd name="T32" fmla="*/ 11 w 682"/>
                  <a:gd name="T33" fmla="*/ 295 h 557"/>
                  <a:gd name="T34" fmla="*/ 0 w 682"/>
                  <a:gd name="T35" fmla="*/ 264 h 557"/>
                  <a:gd name="T36" fmla="*/ 24 w 682"/>
                  <a:gd name="T37" fmla="*/ 213 h 557"/>
                  <a:gd name="T38" fmla="*/ 32 w 682"/>
                  <a:gd name="T39" fmla="*/ 181 h 557"/>
                  <a:gd name="T40" fmla="*/ 51 w 682"/>
                  <a:gd name="T41" fmla="*/ 143 h 557"/>
                  <a:gd name="T42" fmla="*/ 81 w 682"/>
                  <a:gd name="T43" fmla="*/ 116 h 557"/>
                  <a:gd name="T44" fmla="*/ 167 w 682"/>
                  <a:gd name="T45" fmla="*/ 67 h 557"/>
                  <a:gd name="T46" fmla="*/ 220 w 682"/>
                  <a:gd name="T47" fmla="*/ 30 h 557"/>
                  <a:gd name="T48" fmla="*/ 258 w 682"/>
                  <a:gd name="T49" fmla="*/ 6 h 557"/>
                  <a:gd name="T50" fmla="*/ 363 w 682"/>
                  <a:gd name="T51" fmla="*/ 2 h 557"/>
                  <a:gd name="T52" fmla="*/ 398 w 682"/>
                  <a:gd name="T53" fmla="*/ 0 h 557"/>
                  <a:gd name="T54" fmla="*/ 384 w 682"/>
                  <a:gd name="T55" fmla="*/ 34 h 557"/>
                  <a:gd name="T56" fmla="*/ 443 w 682"/>
                  <a:gd name="T57" fmla="*/ 84 h 557"/>
                  <a:gd name="T58" fmla="*/ 497 w 682"/>
                  <a:gd name="T59" fmla="*/ 74 h 557"/>
                  <a:gd name="T60" fmla="*/ 529 w 682"/>
                  <a:gd name="T61" fmla="*/ 82 h 557"/>
                  <a:gd name="T62" fmla="*/ 559 w 682"/>
                  <a:gd name="T63" fmla="*/ 97 h 557"/>
                  <a:gd name="T64" fmla="*/ 572 w 682"/>
                  <a:gd name="T65" fmla="*/ 188 h 557"/>
                  <a:gd name="T66" fmla="*/ 572 w 682"/>
                  <a:gd name="T67" fmla="*/ 240 h 557"/>
                  <a:gd name="T68" fmla="*/ 599 w 682"/>
                  <a:gd name="T69" fmla="*/ 283 h 557"/>
                  <a:gd name="T70" fmla="*/ 645 w 682"/>
                  <a:gd name="T71" fmla="*/ 300 h 557"/>
                  <a:gd name="T72" fmla="*/ 680 w 682"/>
                  <a:gd name="T73" fmla="*/ 295 h 557"/>
                  <a:gd name="T74" fmla="*/ 664 w 682"/>
                  <a:gd name="T75" fmla="*/ 340 h 557"/>
                  <a:gd name="T76" fmla="*/ 599 w 682"/>
                  <a:gd name="T77" fmla="*/ 407 h 557"/>
                  <a:gd name="T78" fmla="*/ 548 w 682"/>
                  <a:gd name="T79" fmla="*/ 485 h 557"/>
                  <a:gd name="T80" fmla="*/ 556 w 682"/>
                  <a:gd name="T81" fmla="*/ 508 h 557"/>
                  <a:gd name="T82" fmla="*/ 435 w 682"/>
                  <a:gd name="T83" fmla="*/ 556 h 5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682" h="557">
                    <a:moveTo>
                      <a:pt x="435" y="556"/>
                    </a:moveTo>
                    <a:lnTo>
                      <a:pt x="481" y="464"/>
                    </a:lnTo>
                    <a:lnTo>
                      <a:pt x="473" y="449"/>
                    </a:lnTo>
                    <a:lnTo>
                      <a:pt x="486" y="451"/>
                    </a:lnTo>
                    <a:lnTo>
                      <a:pt x="495" y="441"/>
                    </a:lnTo>
                    <a:lnTo>
                      <a:pt x="500" y="413"/>
                    </a:lnTo>
                    <a:lnTo>
                      <a:pt x="500" y="371"/>
                    </a:lnTo>
                    <a:lnTo>
                      <a:pt x="309" y="287"/>
                    </a:lnTo>
                    <a:lnTo>
                      <a:pt x="296" y="308"/>
                    </a:lnTo>
                    <a:lnTo>
                      <a:pt x="282" y="346"/>
                    </a:lnTo>
                    <a:lnTo>
                      <a:pt x="396" y="557"/>
                    </a:lnTo>
                    <a:lnTo>
                      <a:pt x="303" y="556"/>
                    </a:lnTo>
                    <a:lnTo>
                      <a:pt x="304" y="536"/>
                    </a:lnTo>
                    <a:cubicBezTo>
                      <a:pt x="284" y="520"/>
                      <a:pt x="296" y="510"/>
                      <a:pt x="282" y="494"/>
                    </a:cubicBezTo>
                    <a:cubicBezTo>
                      <a:pt x="276" y="475"/>
                      <a:pt x="267" y="468"/>
                      <a:pt x="253" y="451"/>
                    </a:cubicBezTo>
                    <a:cubicBezTo>
                      <a:pt x="249" y="447"/>
                      <a:pt x="245" y="443"/>
                      <a:pt x="242" y="439"/>
                    </a:cubicBezTo>
                    <a:lnTo>
                      <a:pt x="237" y="432"/>
                    </a:lnTo>
                    <a:cubicBezTo>
                      <a:pt x="237" y="432"/>
                      <a:pt x="245" y="413"/>
                      <a:pt x="245" y="413"/>
                    </a:cubicBezTo>
                    <a:cubicBezTo>
                      <a:pt x="247" y="409"/>
                      <a:pt x="250" y="401"/>
                      <a:pt x="250" y="401"/>
                    </a:cubicBezTo>
                    <a:cubicBezTo>
                      <a:pt x="249" y="399"/>
                      <a:pt x="247" y="397"/>
                      <a:pt x="247" y="394"/>
                    </a:cubicBezTo>
                    <a:cubicBezTo>
                      <a:pt x="248" y="390"/>
                      <a:pt x="253" y="382"/>
                      <a:pt x="253" y="382"/>
                    </a:cubicBezTo>
                    <a:cubicBezTo>
                      <a:pt x="243" y="370"/>
                      <a:pt x="237" y="371"/>
                      <a:pt x="220" y="375"/>
                    </a:cubicBezTo>
                    <a:cubicBezTo>
                      <a:pt x="217" y="371"/>
                      <a:pt x="210" y="369"/>
                      <a:pt x="207" y="365"/>
                    </a:cubicBezTo>
                    <a:cubicBezTo>
                      <a:pt x="185" y="337"/>
                      <a:pt x="216" y="363"/>
                      <a:pt x="194" y="346"/>
                    </a:cubicBezTo>
                    <a:cubicBezTo>
                      <a:pt x="167" y="349"/>
                      <a:pt x="179" y="346"/>
                      <a:pt x="156" y="352"/>
                    </a:cubicBezTo>
                    <a:cubicBezTo>
                      <a:pt x="153" y="353"/>
                      <a:pt x="148" y="354"/>
                      <a:pt x="148" y="354"/>
                    </a:cubicBezTo>
                    <a:cubicBezTo>
                      <a:pt x="146" y="356"/>
                      <a:pt x="145" y="359"/>
                      <a:pt x="142" y="361"/>
                    </a:cubicBezTo>
                    <a:cubicBezTo>
                      <a:pt x="138" y="363"/>
                      <a:pt x="126" y="365"/>
                      <a:pt x="126" y="365"/>
                    </a:cubicBezTo>
                    <a:cubicBezTo>
                      <a:pt x="105" y="354"/>
                      <a:pt x="116" y="355"/>
                      <a:pt x="94" y="361"/>
                    </a:cubicBezTo>
                    <a:cubicBezTo>
                      <a:pt x="89" y="362"/>
                      <a:pt x="78" y="365"/>
                      <a:pt x="78" y="365"/>
                    </a:cubicBezTo>
                    <a:cubicBezTo>
                      <a:pt x="62" y="383"/>
                      <a:pt x="46" y="346"/>
                      <a:pt x="35" y="337"/>
                    </a:cubicBezTo>
                    <a:cubicBezTo>
                      <a:pt x="32" y="330"/>
                      <a:pt x="24" y="320"/>
                      <a:pt x="22" y="312"/>
                    </a:cubicBezTo>
                    <a:cubicBezTo>
                      <a:pt x="20" y="308"/>
                      <a:pt x="22" y="303"/>
                      <a:pt x="19" y="300"/>
                    </a:cubicBezTo>
                    <a:cubicBezTo>
                      <a:pt x="17" y="297"/>
                      <a:pt x="13" y="297"/>
                      <a:pt x="11" y="295"/>
                    </a:cubicBezTo>
                    <a:cubicBezTo>
                      <a:pt x="3" y="277"/>
                      <a:pt x="15" y="306"/>
                      <a:pt x="5" y="276"/>
                    </a:cubicBezTo>
                    <a:cubicBezTo>
                      <a:pt x="4" y="272"/>
                      <a:pt x="0" y="264"/>
                      <a:pt x="0" y="264"/>
                    </a:cubicBezTo>
                    <a:cubicBezTo>
                      <a:pt x="3" y="253"/>
                      <a:pt x="2" y="248"/>
                      <a:pt x="13" y="243"/>
                    </a:cubicBezTo>
                    <a:cubicBezTo>
                      <a:pt x="20" y="221"/>
                      <a:pt x="17" y="231"/>
                      <a:pt x="24" y="213"/>
                    </a:cubicBezTo>
                    <a:cubicBezTo>
                      <a:pt x="26" y="209"/>
                      <a:pt x="30" y="200"/>
                      <a:pt x="30" y="200"/>
                    </a:cubicBezTo>
                    <a:cubicBezTo>
                      <a:pt x="26" y="192"/>
                      <a:pt x="24" y="191"/>
                      <a:pt x="32" y="181"/>
                    </a:cubicBezTo>
                    <a:cubicBezTo>
                      <a:pt x="36" y="177"/>
                      <a:pt x="43" y="169"/>
                      <a:pt x="43" y="169"/>
                    </a:cubicBezTo>
                    <a:cubicBezTo>
                      <a:pt x="37" y="155"/>
                      <a:pt x="36" y="153"/>
                      <a:pt x="51" y="143"/>
                    </a:cubicBezTo>
                    <a:cubicBezTo>
                      <a:pt x="56" y="140"/>
                      <a:pt x="67" y="135"/>
                      <a:pt x="67" y="135"/>
                    </a:cubicBezTo>
                    <a:cubicBezTo>
                      <a:pt x="73" y="129"/>
                      <a:pt x="75" y="122"/>
                      <a:pt x="81" y="116"/>
                    </a:cubicBezTo>
                    <a:cubicBezTo>
                      <a:pt x="89" y="107"/>
                      <a:pt x="102" y="105"/>
                      <a:pt x="113" y="99"/>
                    </a:cubicBezTo>
                    <a:cubicBezTo>
                      <a:pt x="125" y="85"/>
                      <a:pt x="149" y="76"/>
                      <a:pt x="167" y="67"/>
                    </a:cubicBezTo>
                    <a:cubicBezTo>
                      <a:pt x="174" y="59"/>
                      <a:pt x="175" y="50"/>
                      <a:pt x="188" y="46"/>
                    </a:cubicBezTo>
                    <a:cubicBezTo>
                      <a:pt x="198" y="39"/>
                      <a:pt x="208" y="36"/>
                      <a:pt x="220" y="30"/>
                    </a:cubicBezTo>
                    <a:cubicBezTo>
                      <a:pt x="223" y="28"/>
                      <a:pt x="228" y="25"/>
                      <a:pt x="228" y="25"/>
                    </a:cubicBezTo>
                    <a:cubicBezTo>
                      <a:pt x="237" y="16"/>
                      <a:pt x="245" y="10"/>
                      <a:pt x="258" y="6"/>
                    </a:cubicBezTo>
                    <a:cubicBezTo>
                      <a:pt x="269" y="31"/>
                      <a:pt x="301" y="6"/>
                      <a:pt x="320" y="4"/>
                    </a:cubicBezTo>
                    <a:cubicBezTo>
                      <a:pt x="334" y="3"/>
                      <a:pt x="349" y="3"/>
                      <a:pt x="363" y="2"/>
                    </a:cubicBezTo>
                    <a:cubicBezTo>
                      <a:pt x="369" y="3"/>
                      <a:pt x="376" y="5"/>
                      <a:pt x="382" y="4"/>
                    </a:cubicBezTo>
                    <a:cubicBezTo>
                      <a:pt x="387" y="4"/>
                      <a:pt x="398" y="0"/>
                      <a:pt x="398" y="0"/>
                    </a:cubicBezTo>
                    <a:cubicBezTo>
                      <a:pt x="415" y="8"/>
                      <a:pt x="406" y="16"/>
                      <a:pt x="400" y="30"/>
                    </a:cubicBezTo>
                    <a:cubicBezTo>
                      <a:pt x="398" y="34"/>
                      <a:pt x="384" y="34"/>
                      <a:pt x="384" y="34"/>
                    </a:cubicBezTo>
                    <a:cubicBezTo>
                      <a:pt x="379" y="47"/>
                      <a:pt x="398" y="51"/>
                      <a:pt x="411" y="55"/>
                    </a:cubicBezTo>
                    <a:cubicBezTo>
                      <a:pt x="419" y="72"/>
                      <a:pt x="421" y="79"/>
                      <a:pt x="443" y="84"/>
                    </a:cubicBezTo>
                    <a:cubicBezTo>
                      <a:pt x="461" y="71"/>
                      <a:pt x="435" y="65"/>
                      <a:pt x="468" y="57"/>
                    </a:cubicBezTo>
                    <a:cubicBezTo>
                      <a:pt x="482" y="61"/>
                      <a:pt x="485" y="70"/>
                      <a:pt x="497" y="74"/>
                    </a:cubicBezTo>
                    <a:cubicBezTo>
                      <a:pt x="505" y="76"/>
                      <a:pt x="513" y="78"/>
                      <a:pt x="521" y="80"/>
                    </a:cubicBezTo>
                    <a:cubicBezTo>
                      <a:pt x="524" y="81"/>
                      <a:pt x="529" y="82"/>
                      <a:pt x="529" y="82"/>
                    </a:cubicBezTo>
                    <a:cubicBezTo>
                      <a:pt x="547" y="78"/>
                      <a:pt x="547" y="76"/>
                      <a:pt x="562" y="84"/>
                    </a:cubicBezTo>
                    <a:cubicBezTo>
                      <a:pt x="566" y="95"/>
                      <a:pt x="565" y="86"/>
                      <a:pt x="559" y="97"/>
                    </a:cubicBezTo>
                    <a:cubicBezTo>
                      <a:pt x="557" y="101"/>
                      <a:pt x="554" y="110"/>
                      <a:pt x="554" y="110"/>
                    </a:cubicBezTo>
                    <a:cubicBezTo>
                      <a:pt x="556" y="132"/>
                      <a:pt x="556" y="168"/>
                      <a:pt x="572" y="188"/>
                    </a:cubicBezTo>
                    <a:cubicBezTo>
                      <a:pt x="568" y="198"/>
                      <a:pt x="564" y="208"/>
                      <a:pt x="562" y="219"/>
                    </a:cubicBezTo>
                    <a:cubicBezTo>
                      <a:pt x="564" y="227"/>
                      <a:pt x="569" y="233"/>
                      <a:pt x="572" y="240"/>
                    </a:cubicBezTo>
                    <a:cubicBezTo>
                      <a:pt x="573" y="247"/>
                      <a:pt x="572" y="254"/>
                      <a:pt x="575" y="259"/>
                    </a:cubicBezTo>
                    <a:cubicBezTo>
                      <a:pt x="577" y="263"/>
                      <a:pt x="595" y="272"/>
                      <a:pt x="599" y="283"/>
                    </a:cubicBezTo>
                    <a:cubicBezTo>
                      <a:pt x="594" y="295"/>
                      <a:pt x="603" y="306"/>
                      <a:pt x="618" y="310"/>
                    </a:cubicBezTo>
                    <a:cubicBezTo>
                      <a:pt x="630" y="307"/>
                      <a:pt x="638" y="308"/>
                      <a:pt x="645" y="300"/>
                    </a:cubicBezTo>
                    <a:cubicBezTo>
                      <a:pt x="660" y="302"/>
                      <a:pt x="663" y="303"/>
                      <a:pt x="672" y="293"/>
                    </a:cubicBezTo>
                    <a:cubicBezTo>
                      <a:pt x="675" y="294"/>
                      <a:pt x="679" y="293"/>
                      <a:pt x="680" y="295"/>
                    </a:cubicBezTo>
                    <a:cubicBezTo>
                      <a:pt x="682" y="301"/>
                      <a:pt x="674" y="321"/>
                      <a:pt x="672" y="327"/>
                    </a:cubicBezTo>
                    <a:cubicBezTo>
                      <a:pt x="668" y="340"/>
                      <a:pt x="671" y="326"/>
                      <a:pt x="664" y="340"/>
                    </a:cubicBezTo>
                    <a:cubicBezTo>
                      <a:pt x="652" y="360"/>
                      <a:pt x="646" y="381"/>
                      <a:pt x="621" y="394"/>
                    </a:cubicBezTo>
                    <a:cubicBezTo>
                      <a:pt x="614" y="402"/>
                      <a:pt x="609" y="402"/>
                      <a:pt x="599" y="407"/>
                    </a:cubicBezTo>
                    <a:cubicBezTo>
                      <a:pt x="590" y="418"/>
                      <a:pt x="579" y="429"/>
                      <a:pt x="567" y="439"/>
                    </a:cubicBezTo>
                    <a:cubicBezTo>
                      <a:pt x="560" y="454"/>
                      <a:pt x="555" y="470"/>
                      <a:pt x="548" y="485"/>
                    </a:cubicBezTo>
                    <a:cubicBezTo>
                      <a:pt x="549" y="489"/>
                      <a:pt x="550" y="492"/>
                      <a:pt x="551" y="496"/>
                    </a:cubicBezTo>
                    <a:cubicBezTo>
                      <a:pt x="552" y="500"/>
                      <a:pt x="556" y="508"/>
                      <a:pt x="556" y="508"/>
                    </a:cubicBezTo>
                    <a:cubicBezTo>
                      <a:pt x="559" y="524"/>
                      <a:pt x="562" y="546"/>
                      <a:pt x="576" y="557"/>
                    </a:cubicBezTo>
                    <a:lnTo>
                      <a:pt x="435" y="556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Freeform 57">
                <a:extLst>
                  <a:ext uri="{FF2B5EF4-FFF2-40B4-BE49-F238E27FC236}">
                    <a16:creationId xmlns:a16="http://schemas.microsoft.com/office/drawing/2014/main" id="{16208B15-CC53-DB4C-9A92-C8241C570B7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27" y="495"/>
                <a:ext cx="382" cy="540"/>
              </a:xfrm>
              <a:custGeom>
                <a:avLst/>
                <a:gdLst>
                  <a:gd name="T0" fmla="*/ 243 w 257"/>
                  <a:gd name="T1" fmla="*/ 347 h 347"/>
                  <a:gd name="T2" fmla="*/ 233 w 257"/>
                  <a:gd name="T3" fmla="*/ 301 h 347"/>
                  <a:gd name="T4" fmla="*/ 217 w 257"/>
                  <a:gd name="T5" fmla="*/ 288 h 347"/>
                  <a:gd name="T6" fmla="*/ 215 w 257"/>
                  <a:gd name="T7" fmla="*/ 269 h 347"/>
                  <a:gd name="T8" fmla="*/ 209 w 257"/>
                  <a:gd name="T9" fmla="*/ 254 h 347"/>
                  <a:gd name="T10" fmla="*/ 209 w 257"/>
                  <a:gd name="T11" fmla="*/ 229 h 347"/>
                  <a:gd name="T12" fmla="*/ 207 w 257"/>
                  <a:gd name="T13" fmla="*/ 214 h 347"/>
                  <a:gd name="T14" fmla="*/ 228 w 257"/>
                  <a:gd name="T15" fmla="*/ 202 h 347"/>
                  <a:gd name="T16" fmla="*/ 257 w 257"/>
                  <a:gd name="T17" fmla="*/ 197 h 347"/>
                  <a:gd name="T18" fmla="*/ 257 w 257"/>
                  <a:gd name="T19" fmla="*/ 136 h 347"/>
                  <a:gd name="T20" fmla="*/ 54 w 257"/>
                  <a:gd name="T21" fmla="*/ 96 h 347"/>
                  <a:gd name="T22" fmla="*/ 32 w 257"/>
                  <a:gd name="T23" fmla="*/ 98 h 347"/>
                  <a:gd name="T24" fmla="*/ 16 w 257"/>
                  <a:gd name="T25" fmla="*/ 102 h 347"/>
                  <a:gd name="T26" fmla="*/ 0 w 257"/>
                  <a:gd name="T27" fmla="*/ 149 h 347"/>
                  <a:gd name="T28" fmla="*/ 93 w 257"/>
                  <a:gd name="T29" fmla="*/ 346 h 347"/>
                  <a:gd name="T30" fmla="*/ 243 w 257"/>
                  <a:gd name="T31" fmla="*/ 347 h 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7" h="347">
                    <a:moveTo>
                      <a:pt x="243" y="347"/>
                    </a:moveTo>
                    <a:lnTo>
                      <a:pt x="233" y="301"/>
                    </a:lnTo>
                    <a:lnTo>
                      <a:pt x="217" y="288"/>
                    </a:lnTo>
                    <a:lnTo>
                      <a:pt x="215" y="269"/>
                    </a:lnTo>
                    <a:lnTo>
                      <a:pt x="209" y="254"/>
                    </a:lnTo>
                    <a:lnTo>
                      <a:pt x="209" y="229"/>
                    </a:lnTo>
                    <a:lnTo>
                      <a:pt x="207" y="214"/>
                    </a:lnTo>
                    <a:lnTo>
                      <a:pt x="228" y="202"/>
                    </a:lnTo>
                    <a:lnTo>
                      <a:pt x="257" y="197"/>
                    </a:lnTo>
                    <a:lnTo>
                      <a:pt x="257" y="136"/>
                    </a:lnTo>
                    <a:cubicBezTo>
                      <a:pt x="209" y="119"/>
                      <a:pt x="13" y="0"/>
                      <a:pt x="54" y="96"/>
                    </a:cubicBezTo>
                    <a:cubicBezTo>
                      <a:pt x="36" y="106"/>
                      <a:pt x="57" y="97"/>
                      <a:pt x="32" y="98"/>
                    </a:cubicBezTo>
                    <a:cubicBezTo>
                      <a:pt x="27" y="99"/>
                      <a:pt x="16" y="102"/>
                      <a:pt x="16" y="102"/>
                    </a:cubicBezTo>
                    <a:lnTo>
                      <a:pt x="0" y="149"/>
                    </a:lnTo>
                    <a:lnTo>
                      <a:pt x="93" y="346"/>
                    </a:lnTo>
                    <a:lnTo>
                      <a:pt x="243" y="347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hlink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Freeform 58">
                <a:extLst>
                  <a:ext uri="{FF2B5EF4-FFF2-40B4-BE49-F238E27FC236}">
                    <a16:creationId xmlns:a16="http://schemas.microsoft.com/office/drawing/2014/main" id="{36BF53FE-4D62-9248-A83D-DE1CEEE4F01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400" y="896"/>
                <a:ext cx="16" cy="29"/>
              </a:xfrm>
              <a:custGeom>
                <a:avLst/>
                <a:gdLst>
                  <a:gd name="T0" fmla="*/ 7 w 19"/>
                  <a:gd name="T1" fmla="*/ 25 h 37"/>
                  <a:gd name="T2" fmla="*/ 19 w 19"/>
                  <a:gd name="T3" fmla="*/ 21 h 37"/>
                  <a:gd name="T4" fmla="*/ 7 w 19"/>
                  <a:gd name="T5" fmla="*/ 2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37">
                    <a:moveTo>
                      <a:pt x="7" y="25"/>
                    </a:moveTo>
                    <a:cubicBezTo>
                      <a:pt x="0" y="4"/>
                      <a:pt x="12" y="0"/>
                      <a:pt x="19" y="21"/>
                    </a:cubicBezTo>
                    <a:cubicBezTo>
                      <a:pt x="14" y="37"/>
                      <a:pt x="18" y="36"/>
                      <a:pt x="7" y="25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Freeform 59">
                <a:extLst>
                  <a:ext uri="{FF2B5EF4-FFF2-40B4-BE49-F238E27FC236}">
                    <a16:creationId xmlns:a16="http://schemas.microsoft.com/office/drawing/2014/main" id="{FC8DBF4F-9867-C84A-AE60-7785F765619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379" y="617"/>
                <a:ext cx="21" cy="17"/>
              </a:xfrm>
              <a:custGeom>
                <a:avLst/>
                <a:gdLst>
                  <a:gd name="T0" fmla="*/ 12 w 22"/>
                  <a:gd name="T1" fmla="*/ 12 h 20"/>
                  <a:gd name="T2" fmla="*/ 16 w 22"/>
                  <a:gd name="T3" fmla="*/ 0 h 20"/>
                  <a:gd name="T4" fmla="*/ 20 w 22"/>
                  <a:gd name="T5" fmla="*/ 12 h 20"/>
                  <a:gd name="T6" fmla="*/ 8 w 22"/>
                  <a:gd name="T7" fmla="*/ 20 h 20"/>
                  <a:gd name="T8" fmla="*/ 12 w 22"/>
                  <a:gd name="T9" fmla="*/ 1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20">
                    <a:moveTo>
                      <a:pt x="12" y="12"/>
                    </a:moveTo>
                    <a:cubicBezTo>
                      <a:pt x="13" y="8"/>
                      <a:pt x="12" y="0"/>
                      <a:pt x="16" y="0"/>
                    </a:cubicBezTo>
                    <a:cubicBezTo>
                      <a:pt x="20" y="0"/>
                      <a:pt x="22" y="8"/>
                      <a:pt x="20" y="12"/>
                    </a:cubicBezTo>
                    <a:cubicBezTo>
                      <a:pt x="18" y="16"/>
                      <a:pt x="12" y="17"/>
                      <a:pt x="8" y="20"/>
                    </a:cubicBezTo>
                    <a:cubicBezTo>
                      <a:pt x="3" y="5"/>
                      <a:pt x="0" y="6"/>
                      <a:pt x="12" y="1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Freeform 60">
                <a:extLst>
                  <a:ext uri="{FF2B5EF4-FFF2-40B4-BE49-F238E27FC236}">
                    <a16:creationId xmlns:a16="http://schemas.microsoft.com/office/drawing/2014/main" id="{42BFDF15-F452-1E4B-A649-2E835A1CD11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53" y="275"/>
                <a:ext cx="58" cy="24"/>
              </a:xfrm>
              <a:custGeom>
                <a:avLst/>
                <a:gdLst>
                  <a:gd name="T0" fmla="*/ 24 w 57"/>
                  <a:gd name="T1" fmla="*/ 18 h 30"/>
                  <a:gd name="T2" fmla="*/ 32 w 57"/>
                  <a:gd name="T3" fmla="*/ 6 h 30"/>
                  <a:gd name="T4" fmla="*/ 36 w 57"/>
                  <a:gd name="T5" fmla="*/ 30 h 30"/>
                  <a:gd name="T6" fmla="*/ 24 w 57"/>
                  <a:gd name="T7" fmla="*/ 1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7" h="30">
                    <a:moveTo>
                      <a:pt x="24" y="18"/>
                    </a:moveTo>
                    <a:cubicBezTo>
                      <a:pt x="0" y="10"/>
                      <a:pt x="9" y="0"/>
                      <a:pt x="32" y="6"/>
                    </a:cubicBezTo>
                    <a:cubicBezTo>
                      <a:pt x="46" y="15"/>
                      <a:pt x="57" y="23"/>
                      <a:pt x="36" y="30"/>
                    </a:cubicBezTo>
                    <a:cubicBezTo>
                      <a:pt x="21" y="25"/>
                      <a:pt x="24" y="30"/>
                      <a:pt x="24" y="1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Freeform 61">
                <a:extLst>
                  <a:ext uri="{FF2B5EF4-FFF2-40B4-BE49-F238E27FC236}">
                    <a16:creationId xmlns:a16="http://schemas.microsoft.com/office/drawing/2014/main" id="{01DF7109-35F1-9544-B2BC-1BCECDBA1E1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161" y="50"/>
                <a:ext cx="691" cy="569"/>
              </a:xfrm>
              <a:custGeom>
                <a:avLst/>
                <a:gdLst>
                  <a:gd name="T0" fmla="*/ 473 w 693"/>
                  <a:gd name="T1" fmla="*/ 464 h 696"/>
                  <a:gd name="T2" fmla="*/ 393 w 693"/>
                  <a:gd name="T3" fmla="*/ 452 h 696"/>
                  <a:gd name="T4" fmla="*/ 325 w 693"/>
                  <a:gd name="T5" fmla="*/ 412 h 696"/>
                  <a:gd name="T6" fmla="*/ 265 w 693"/>
                  <a:gd name="T7" fmla="*/ 400 h 696"/>
                  <a:gd name="T8" fmla="*/ 237 w 693"/>
                  <a:gd name="T9" fmla="*/ 416 h 696"/>
                  <a:gd name="T10" fmla="*/ 261 w 693"/>
                  <a:gd name="T11" fmla="*/ 428 h 696"/>
                  <a:gd name="T12" fmla="*/ 293 w 693"/>
                  <a:gd name="T13" fmla="*/ 468 h 696"/>
                  <a:gd name="T14" fmla="*/ 321 w 693"/>
                  <a:gd name="T15" fmla="*/ 476 h 696"/>
                  <a:gd name="T16" fmla="*/ 333 w 693"/>
                  <a:gd name="T17" fmla="*/ 536 h 696"/>
                  <a:gd name="T18" fmla="*/ 313 w 693"/>
                  <a:gd name="T19" fmla="*/ 552 h 696"/>
                  <a:gd name="T20" fmla="*/ 261 w 693"/>
                  <a:gd name="T21" fmla="*/ 616 h 696"/>
                  <a:gd name="T22" fmla="*/ 225 w 693"/>
                  <a:gd name="T23" fmla="*/ 628 h 696"/>
                  <a:gd name="T24" fmla="*/ 97 w 693"/>
                  <a:gd name="T25" fmla="*/ 696 h 696"/>
                  <a:gd name="T26" fmla="*/ 77 w 693"/>
                  <a:gd name="T27" fmla="*/ 616 h 696"/>
                  <a:gd name="T28" fmla="*/ 45 w 693"/>
                  <a:gd name="T29" fmla="*/ 524 h 696"/>
                  <a:gd name="T30" fmla="*/ 33 w 693"/>
                  <a:gd name="T31" fmla="*/ 448 h 696"/>
                  <a:gd name="T32" fmla="*/ 53 w 693"/>
                  <a:gd name="T33" fmla="*/ 344 h 696"/>
                  <a:gd name="T34" fmla="*/ 17 w 693"/>
                  <a:gd name="T35" fmla="*/ 392 h 696"/>
                  <a:gd name="T36" fmla="*/ 81 w 693"/>
                  <a:gd name="T37" fmla="*/ 280 h 696"/>
                  <a:gd name="T38" fmla="*/ 113 w 693"/>
                  <a:gd name="T39" fmla="*/ 204 h 696"/>
                  <a:gd name="T40" fmla="*/ 37 w 693"/>
                  <a:gd name="T41" fmla="*/ 204 h 696"/>
                  <a:gd name="T42" fmla="*/ 1 w 693"/>
                  <a:gd name="T43" fmla="*/ 196 h 696"/>
                  <a:gd name="T44" fmla="*/ 25 w 693"/>
                  <a:gd name="T45" fmla="*/ 140 h 696"/>
                  <a:gd name="T46" fmla="*/ 97 w 693"/>
                  <a:gd name="T47" fmla="*/ 112 h 696"/>
                  <a:gd name="T48" fmla="*/ 221 w 693"/>
                  <a:gd name="T49" fmla="*/ 124 h 696"/>
                  <a:gd name="T50" fmla="*/ 229 w 693"/>
                  <a:gd name="T51" fmla="*/ 64 h 696"/>
                  <a:gd name="T52" fmla="*/ 261 w 693"/>
                  <a:gd name="T53" fmla="*/ 0 h 696"/>
                  <a:gd name="T54" fmla="*/ 357 w 693"/>
                  <a:gd name="T55" fmla="*/ 44 h 696"/>
                  <a:gd name="T56" fmla="*/ 329 w 693"/>
                  <a:gd name="T57" fmla="*/ 88 h 696"/>
                  <a:gd name="T58" fmla="*/ 301 w 693"/>
                  <a:gd name="T59" fmla="*/ 176 h 696"/>
                  <a:gd name="T60" fmla="*/ 361 w 693"/>
                  <a:gd name="T61" fmla="*/ 192 h 696"/>
                  <a:gd name="T62" fmla="*/ 373 w 693"/>
                  <a:gd name="T63" fmla="*/ 136 h 696"/>
                  <a:gd name="T64" fmla="*/ 417 w 693"/>
                  <a:gd name="T65" fmla="*/ 92 h 696"/>
                  <a:gd name="T66" fmla="*/ 497 w 693"/>
                  <a:gd name="T67" fmla="*/ 88 h 696"/>
                  <a:gd name="T68" fmla="*/ 529 w 693"/>
                  <a:gd name="T69" fmla="*/ 52 h 696"/>
                  <a:gd name="T70" fmla="*/ 541 w 693"/>
                  <a:gd name="T71" fmla="*/ 460 h 6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93" h="696">
                    <a:moveTo>
                      <a:pt x="541" y="460"/>
                    </a:moveTo>
                    <a:lnTo>
                      <a:pt x="473" y="464"/>
                    </a:lnTo>
                    <a:lnTo>
                      <a:pt x="441" y="452"/>
                    </a:lnTo>
                    <a:lnTo>
                      <a:pt x="393" y="452"/>
                    </a:lnTo>
                    <a:cubicBezTo>
                      <a:pt x="365" y="448"/>
                      <a:pt x="360" y="444"/>
                      <a:pt x="337" y="436"/>
                    </a:cubicBezTo>
                    <a:cubicBezTo>
                      <a:pt x="336" y="432"/>
                      <a:pt x="330" y="413"/>
                      <a:pt x="325" y="412"/>
                    </a:cubicBezTo>
                    <a:cubicBezTo>
                      <a:pt x="317" y="411"/>
                      <a:pt x="301" y="420"/>
                      <a:pt x="301" y="420"/>
                    </a:cubicBezTo>
                    <a:cubicBezTo>
                      <a:pt x="289" y="412"/>
                      <a:pt x="277" y="408"/>
                      <a:pt x="265" y="400"/>
                    </a:cubicBezTo>
                    <a:cubicBezTo>
                      <a:pt x="252" y="380"/>
                      <a:pt x="256" y="356"/>
                      <a:pt x="233" y="348"/>
                    </a:cubicBezTo>
                    <a:cubicBezTo>
                      <a:pt x="217" y="372"/>
                      <a:pt x="221" y="392"/>
                      <a:pt x="237" y="416"/>
                    </a:cubicBezTo>
                    <a:cubicBezTo>
                      <a:pt x="234" y="428"/>
                      <a:pt x="228" y="445"/>
                      <a:pt x="237" y="444"/>
                    </a:cubicBezTo>
                    <a:cubicBezTo>
                      <a:pt x="247" y="443"/>
                      <a:pt x="261" y="428"/>
                      <a:pt x="261" y="428"/>
                    </a:cubicBezTo>
                    <a:cubicBezTo>
                      <a:pt x="258" y="450"/>
                      <a:pt x="243" y="475"/>
                      <a:pt x="269" y="484"/>
                    </a:cubicBezTo>
                    <a:cubicBezTo>
                      <a:pt x="277" y="479"/>
                      <a:pt x="288" y="476"/>
                      <a:pt x="293" y="468"/>
                    </a:cubicBezTo>
                    <a:cubicBezTo>
                      <a:pt x="302" y="454"/>
                      <a:pt x="303" y="446"/>
                      <a:pt x="317" y="436"/>
                    </a:cubicBezTo>
                    <a:cubicBezTo>
                      <a:pt x="315" y="448"/>
                      <a:pt x="306" y="467"/>
                      <a:pt x="321" y="476"/>
                    </a:cubicBezTo>
                    <a:cubicBezTo>
                      <a:pt x="328" y="480"/>
                      <a:pt x="345" y="484"/>
                      <a:pt x="345" y="484"/>
                    </a:cubicBezTo>
                    <a:cubicBezTo>
                      <a:pt x="382" y="472"/>
                      <a:pt x="347" y="527"/>
                      <a:pt x="333" y="536"/>
                    </a:cubicBezTo>
                    <a:cubicBezTo>
                      <a:pt x="330" y="540"/>
                      <a:pt x="329" y="545"/>
                      <a:pt x="325" y="548"/>
                    </a:cubicBezTo>
                    <a:cubicBezTo>
                      <a:pt x="322" y="551"/>
                      <a:pt x="316" y="549"/>
                      <a:pt x="313" y="552"/>
                    </a:cubicBezTo>
                    <a:cubicBezTo>
                      <a:pt x="300" y="565"/>
                      <a:pt x="320" y="575"/>
                      <a:pt x="293" y="584"/>
                    </a:cubicBezTo>
                    <a:cubicBezTo>
                      <a:pt x="286" y="595"/>
                      <a:pt x="272" y="610"/>
                      <a:pt x="261" y="616"/>
                    </a:cubicBezTo>
                    <a:cubicBezTo>
                      <a:pt x="254" y="620"/>
                      <a:pt x="245" y="621"/>
                      <a:pt x="237" y="624"/>
                    </a:cubicBezTo>
                    <a:cubicBezTo>
                      <a:pt x="233" y="625"/>
                      <a:pt x="225" y="628"/>
                      <a:pt x="225" y="628"/>
                    </a:cubicBezTo>
                    <a:cubicBezTo>
                      <a:pt x="215" y="659"/>
                      <a:pt x="212" y="652"/>
                      <a:pt x="173" y="656"/>
                    </a:cubicBezTo>
                    <a:cubicBezTo>
                      <a:pt x="140" y="667"/>
                      <a:pt x="132" y="687"/>
                      <a:pt x="97" y="696"/>
                    </a:cubicBezTo>
                    <a:cubicBezTo>
                      <a:pt x="77" y="691"/>
                      <a:pt x="75" y="687"/>
                      <a:pt x="81" y="668"/>
                    </a:cubicBezTo>
                    <a:cubicBezTo>
                      <a:pt x="77" y="646"/>
                      <a:pt x="72" y="639"/>
                      <a:pt x="77" y="616"/>
                    </a:cubicBezTo>
                    <a:cubicBezTo>
                      <a:pt x="73" y="598"/>
                      <a:pt x="71" y="587"/>
                      <a:pt x="61" y="572"/>
                    </a:cubicBezTo>
                    <a:cubicBezTo>
                      <a:pt x="58" y="551"/>
                      <a:pt x="51" y="543"/>
                      <a:pt x="45" y="524"/>
                    </a:cubicBezTo>
                    <a:cubicBezTo>
                      <a:pt x="52" y="502"/>
                      <a:pt x="58" y="496"/>
                      <a:pt x="49" y="472"/>
                    </a:cubicBezTo>
                    <a:cubicBezTo>
                      <a:pt x="46" y="463"/>
                      <a:pt x="33" y="448"/>
                      <a:pt x="33" y="448"/>
                    </a:cubicBezTo>
                    <a:cubicBezTo>
                      <a:pt x="42" y="422"/>
                      <a:pt x="42" y="408"/>
                      <a:pt x="33" y="380"/>
                    </a:cubicBezTo>
                    <a:cubicBezTo>
                      <a:pt x="49" y="369"/>
                      <a:pt x="48" y="362"/>
                      <a:pt x="53" y="344"/>
                    </a:cubicBezTo>
                    <a:cubicBezTo>
                      <a:pt x="47" y="327"/>
                      <a:pt x="49" y="308"/>
                      <a:pt x="33" y="332"/>
                    </a:cubicBezTo>
                    <a:cubicBezTo>
                      <a:pt x="40" y="353"/>
                      <a:pt x="29" y="374"/>
                      <a:pt x="17" y="392"/>
                    </a:cubicBezTo>
                    <a:cubicBezTo>
                      <a:pt x="6" y="360"/>
                      <a:pt x="10" y="340"/>
                      <a:pt x="13" y="304"/>
                    </a:cubicBezTo>
                    <a:cubicBezTo>
                      <a:pt x="44" y="314"/>
                      <a:pt x="54" y="289"/>
                      <a:pt x="81" y="280"/>
                    </a:cubicBezTo>
                    <a:cubicBezTo>
                      <a:pt x="94" y="261"/>
                      <a:pt x="85" y="242"/>
                      <a:pt x="105" y="228"/>
                    </a:cubicBezTo>
                    <a:cubicBezTo>
                      <a:pt x="108" y="220"/>
                      <a:pt x="110" y="212"/>
                      <a:pt x="113" y="204"/>
                    </a:cubicBezTo>
                    <a:cubicBezTo>
                      <a:pt x="116" y="196"/>
                      <a:pt x="89" y="196"/>
                      <a:pt x="89" y="196"/>
                    </a:cubicBezTo>
                    <a:cubicBezTo>
                      <a:pt x="81" y="221"/>
                      <a:pt x="58" y="211"/>
                      <a:pt x="37" y="204"/>
                    </a:cubicBezTo>
                    <a:cubicBezTo>
                      <a:pt x="33" y="207"/>
                      <a:pt x="30" y="213"/>
                      <a:pt x="25" y="212"/>
                    </a:cubicBezTo>
                    <a:cubicBezTo>
                      <a:pt x="16" y="210"/>
                      <a:pt x="1" y="196"/>
                      <a:pt x="1" y="196"/>
                    </a:cubicBezTo>
                    <a:cubicBezTo>
                      <a:pt x="4" y="186"/>
                      <a:pt x="4" y="174"/>
                      <a:pt x="9" y="164"/>
                    </a:cubicBezTo>
                    <a:cubicBezTo>
                      <a:pt x="13" y="155"/>
                      <a:pt x="25" y="140"/>
                      <a:pt x="25" y="140"/>
                    </a:cubicBezTo>
                    <a:cubicBezTo>
                      <a:pt x="0" y="132"/>
                      <a:pt x="25" y="128"/>
                      <a:pt x="37" y="124"/>
                    </a:cubicBezTo>
                    <a:cubicBezTo>
                      <a:pt x="58" y="131"/>
                      <a:pt x="75" y="116"/>
                      <a:pt x="97" y="112"/>
                    </a:cubicBezTo>
                    <a:cubicBezTo>
                      <a:pt x="135" y="87"/>
                      <a:pt x="159" y="122"/>
                      <a:pt x="197" y="132"/>
                    </a:cubicBezTo>
                    <a:cubicBezTo>
                      <a:pt x="205" y="129"/>
                      <a:pt x="213" y="127"/>
                      <a:pt x="221" y="124"/>
                    </a:cubicBezTo>
                    <a:cubicBezTo>
                      <a:pt x="225" y="123"/>
                      <a:pt x="226" y="147"/>
                      <a:pt x="233" y="120"/>
                    </a:cubicBezTo>
                    <a:lnTo>
                      <a:pt x="229" y="64"/>
                    </a:lnTo>
                    <a:lnTo>
                      <a:pt x="209" y="40"/>
                    </a:lnTo>
                    <a:cubicBezTo>
                      <a:pt x="243" y="21"/>
                      <a:pt x="240" y="21"/>
                      <a:pt x="261" y="0"/>
                    </a:cubicBezTo>
                    <a:cubicBezTo>
                      <a:pt x="297" y="16"/>
                      <a:pt x="333" y="32"/>
                      <a:pt x="369" y="48"/>
                    </a:cubicBezTo>
                    <a:cubicBezTo>
                      <a:pt x="373" y="50"/>
                      <a:pt x="361" y="44"/>
                      <a:pt x="357" y="44"/>
                    </a:cubicBezTo>
                    <a:cubicBezTo>
                      <a:pt x="349" y="45"/>
                      <a:pt x="333" y="52"/>
                      <a:pt x="333" y="52"/>
                    </a:cubicBezTo>
                    <a:cubicBezTo>
                      <a:pt x="322" y="68"/>
                      <a:pt x="318" y="71"/>
                      <a:pt x="329" y="88"/>
                    </a:cubicBezTo>
                    <a:cubicBezTo>
                      <a:pt x="308" y="119"/>
                      <a:pt x="323" y="118"/>
                      <a:pt x="333" y="148"/>
                    </a:cubicBezTo>
                    <a:cubicBezTo>
                      <a:pt x="320" y="157"/>
                      <a:pt x="314" y="167"/>
                      <a:pt x="301" y="176"/>
                    </a:cubicBezTo>
                    <a:cubicBezTo>
                      <a:pt x="306" y="213"/>
                      <a:pt x="303" y="213"/>
                      <a:pt x="337" y="220"/>
                    </a:cubicBezTo>
                    <a:cubicBezTo>
                      <a:pt x="358" y="216"/>
                      <a:pt x="368" y="214"/>
                      <a:pt x="361" y="192"/>
                    </a:cubicBezTo>
                    <a:cubicBezTo>
                      <a:pt x="362" y="177"/>
                      <a:pt x="362" y="162"/>
                      <a:pt x="365" y="148"/>
                    </a:cubicBezTo>
                    <a:cubicBezTo>
                      <a:pt x="366" y="143"/>
                      <a:pt x="369" y="133"/>
                      <a:pt x="373" y="136"/>
                    </a:cubicBezTo>
                    <a:cubicBezTo>
                      <a:pt x="379" y="140"/>
                      <a:pt x="376" y="149"/>
                      <a:pt x="377" y="156"/>
                    </a:cubicBezTo>
                    <a:cubicBezTo>
                      <a:pt x="404" y="147"/>
                      <a:pt x="409" y="116"/>
                      <a:pt x="417" y="92"/>
                    </a:cubicBezTo>
                    <a:cubicBezTo>
                      <a:pt x="422" y="76"/>
                      <a:pt x="453" y="74"/>
                      <a:pt x="465" y="72"/>
                    </a:cubicBezTo>
                    <a:cubicBezTo>
                      <a:pt x="472" y="92"/>
                      <a:pt x="477" y="93"/>
                      <a:pt x="497" y="88"/>
                    </a:cubicBezTo>
                    <a:cubicBezTo>
                      <a:pt x="512" y="78"/>
                      <a:pt x="515" y="74"/>
                      <a:pt x="509" y="56"/>
                    </a:cubicBezTo>
                    <a:cubicBezTo>
                      <a:pt x="523" y="46"/>
                      <a:pt x="517" y="46"/>
                      <a:pt x="529" y="52"/>
                    </a:cubicBezTo>
                    <a:lnTo>
                      <a:pt x="693" y="72"/>
                    </a:lnTo>
                    <a:lnTo>
                      <a:pt x="541" y="46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Freeform 62">
                <a:extLst>
                  <a:ext uri="{FF2B5EF4-FFF2-40B4-BE49-F238E27FC236}">
                    <a16:creationId xmlns:a16="http://schemas.microsoft.com/office/drawing/2014/main" id="{398ED4DF-750B-944B-AAAF-4D57F4D6BB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689" y="6"/>
                <a:ext cx="1386" cy="232"/>
              </a:xfrm>
              <a:custGeom>
                <a:avLst/>
                <a:gdLst>
                  <a:gd name="T0" fmla="*/ 825 w 931"/>
                  <a:gd name="T1" fmla="*/ 0 h 149"/>
                  <a:gd name="T2" fmla="*/ 143 w 931"/>
                  <a:gd name="T3" fmla="*/ 29 h 149"/>
                  <a:gd name="T4" fmla="*/ 91 w 931"/>
                  <a:gd name="T5" fmla="*/ 42 h 149"/>
                  <a:gd name="T6" fmla="*/ 62 w 931"/>
                  <a:gd name="T7" fmla="*/ 42 h 149"/>
                  <a:gd name="T8" fmla="*/ 22 w 931"/>
                  <a:gd name="T9" fmla="*/ 77 h 149"/>
                  <a:gd name="T10" fmla="*/ 0 w 931"/>
                  <a:gd name="T11" fmla="*/ 105 h 149"/>
                  <a:gd name="T12" fmla="*/ 59 w 931"/>
                  <a:gd name="T13" fmla="*/ 115 h 149"/>
                  <a:gd name="T14" fmla="*/ 97 w 931"/>
                  <a:gd name="T15" fmla="*/ 96 h 149"/>
                  <a:gd name="T16" fmla="*/ 108 w 931"/>
                  <a:gd name="T17" fmla="*/ 84 h 149"/>
                  <a:gd name="T18" fmla="*/ 167 w 931"/>
                  <a:gd name="T19" fmla="*/ 52 h 149"/>
                  <a:gd name="T20" fmla="*/ 215 w 931"/>
                  <a:gd name="T21" fmla="*/ 46 h 149"/>
                  <a:gd name="T22" fmla="*/ 237 w 931"/>
                  <a:gd name="T23" fmla="*/ 94 h 149"/>
                  <a:gd name="T24" fmla="*/ 188 w 931"/>
                  <a:gd name="T25" fmla="*/ 109 h 149"/>
                  <a:gd name="T26" fmla="*/ 231 w 931"/>
                  <a:gd name="T27" fmla="*/ 113 h 149"/>
                  <a:gd name="T28" fmla="*/ 250 w 931"/>
                  <a:gd name="T29" fmla="*/ 90 h 149"/>
                  <a:gd name="T30" fmla="*/ 266 w 931"/>
                  <a:gd name="T31" fmla="*/ 92 h 149"/>
                  <a:gd name="T32" fmla="*/ 253 w 931"/>
                  <a:gd name="T33" fmla="*/ 54 h 149"/>
                  <a:gd name="T34" fmla="*/ 266 w 931"/>
                  <a:gd name="T35" fmla="*/ 44 h 149"/>
                  <a:gd name="T36" fmla="*/ 277 w 931"/>
                  <a:gd name="T37" fmla="*/ 88 h 149"/>
                  <a:gd name="T38" fmla="*/ 266 w 931"/>
                  <a:gd name="T39" fmla="*/ 113 h 149"/>
                  <a:gd name="T40" fmla="*/ 296 w 931"/>
                  <a:gd name="T41" fmla="*/ 130 h 149"/>
                  <a:gd name="T42" fmla="*/ 299 w 931"/>
                  <a:gd name="T43" fmla="*/ 92 h 149"/>
                  <a:gd name="T44" fmla="*/ 331 w 931"/>
                  <a:gd name="T45" fmla="*/ 103 h 149"/>
                  <a:gd name="T46" fmla="*/ 382 w 931"/>
                  <a:gd name="T47" fmla="*/ 73 h 149"/>
                  <a:gd name="T48" fmla="*/ 409 w 931"/>
                  <a:gd name="T49" fmla="*/ 50 h 149"/>
                  <a:gd name="T50" fmla="*/ 439 w 931"/>
                  <a:gd name="T51" fmla="*/ 56 h 149"/>
                  <a:gd name="T52" fmla="*/ 455 w 931"/>
                  <a:gd name="T53" fmla="*/ 50 h 149"/>
                  <a:gd name="T54" fmla="*/ 431 w 931"/>
                  <a:gd name="T55" fmla="*/ 44 h 149"/>
                  <a:gd name="T56" fmla="*/ 474 w 931"/>
                  <a:gd name="T57" fmla="*/ 35 h 149"/>
                  <a:gd name="T58" fmla="*/ 544 w 931"/>
                  <a:gd name="T59" fmla="*/ 54 h 149"/>
                  <a:gd name="T60" fmla="*/ 581 w 931"/>
                  <a:gd name="T61" fmla="*/ 42 h 149"/>
                  <a:gd name="T62" fmla="*/ 584 w 931"/>
                  <a:gd name="T63" fmla="*/ 63 h 149"/>
                  <a:gd name="T64" fmla="*/ 568 w 931"/>
                  <a:gd name="T65" fmla="*/ 101 h 149"/>
                  <a:gd name="T66" fmla="*/ 611 w 931"/>
                  <a:gd name="T67" fmla="*/ 88 h 149"/>
                  <a:gd name="T68" fmla="*/ 624 w 931"/>
                  <a:gd name="T69" fmla="*/ 80 h 149"/>
                  <a:gd name="T70" fmla="*/ 648 w 931"/>
                  <a:gd name="T71" fmla="*/ 61 h 149"/>
                  <a:gd name="T72" fmla="*/ 794 w 931"/>
                  <a:gd name="T73" fmla="*/ 84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931" h="149">
                    <a:moveTo>
                      <a:pt x="794" y="84"/>
                    </a:moveTo>
                    <a:cubicBezTo>
                      <a:pt x="813" y="72"/>
                      <a:pt x="931" y="14"/>
                      <a:pt x="825" y="0"/>
                    </a:cubicBezTo>
                    <a:lnTo>
                      <a:pt x="159" y="0"/>
                    </a:lnTo>
                    <a:cubicBezTo>
                      <a:pt x="149" y="12"/>
                      <a:pt x="162" y="18"/>
                      <a:pt x="143" y="29"/>
                    </a:cubicBezTo>
                    <a:cubicBezTo>
                      <a:pt x="130" y="44"/>
                      <a:pt x="133" y="39"/>
                      <a:pt x="116" y="48"/>
                    </a:cubicBezTo>
                    <a:cubicBezTo>
                      <a:pt x="108" y="46"/>
                      <a:pt x="100" y="44"/>
                      <a:pt x="91" y="42"/>
                    </a:cubicBezTo>
                    <a:cubicBezTo>
                      <a:pt x="89" y="41"/>
                      <a:pt x="83" y="40"/>
                      <a:pt x="83" y="40"/>
                    </a:cubicBezTo>
                    <a:cubicBezTo>
                      <a:pt x="76" y="40"/>
                      <a:pt x="68" y="39"/>
                      <a:pt x="62" y="42"/>
                    </a:cubicBezTo>
                    <a:cubicBezTo>
                      <a:pt x="54" y="45"/>
                      <a:pt x="46" y="61"/>
                      <a:pt x="38" y="67"/>
                    </a:cubicBezTo>
                    <a:cubicBezTo>
                      <a:pt x="32" y="71"/>
                      <a:pt x="27" y="74"/>
                      <a:pt x="22" y="77"/>
                    </a:cubicBezTo>
                    <a:cubicBezTo>
                      <a:pt x="16" y="81"/>
                      <a:pt x="5" y="86"/>
                      <a:pt x="5" y="86"/>
                    </a:cubicBezTo>
                    <a:cubicBezTo>
                      <a:pt x="9" y="95"/>
                      <a:pt x="7" y="97"/>
                      <a:pt x="0" y="105"/>
                    </a:cubicBezTo>
                    <a:cubicBezTo>
                      <a:pt x="17" y="107"/>
                      <a:pt x="22" y="107"/>
                      <a:pt x="16" y="120"/>
                    </a:cubicBezTo>
                    <a:cubicBezTo>
                      <a:pt x="27" y="122"/>
                      <a:pt x="48" y="116"/>
                      <a:pt x="59" y="115"/>
                    </a:cubicBezTo>
                    <a:cubicBezTo>
                      <a:pt x="71" y="112"/>
                      <a:pt x="73" y="117"/>
                      <a:pt x="83" y="111"/>
                    </a:cubicBezTo>
                    <a:cubicBezTo>
                      <a:pt x="89" y="96"/>
                      <a:pt x="83" y="100"/>
                      <a:pt x="97" y="96"/>
                    </a:cubicBezTo>
                    <a:cubicBezTo>
                      <a:pt x="100" y="94"/>
                      <a:pt x="103" y="93"/>
                      <a:pt x="105" y="90"/>
                    </a:cubicBezTo>
                    <a:cubicBezTo>
                      <a:pt x="106" y="88"/>
                      <a:pt x="106" y="85"/>
                      <a:pt x="108" y="84"/>
                    </a:cubicBezTo>
                    <a:cubicBezTo>
                      <a:pt x="112" y="80"/>
                      <a:pt x="140" y="69"/>
                      <a:pt x="148" y="67"/>
                    </a:cubicBezTo>
                    <a:cubicBezTo>
                      <a:pt x="160" y="52"/>
                      <a:pt x="153" y="56"/>
                      <a:pt x="167" y="52"/>
                    </a:cubicBezTo>
                    <a:cubicBezTo>
                      <a:pt x="178" y="55"/>
                      <a:pt x="179" y="62"/>
                      <a:pt x="191" y="58"/>
                    </a:cubicBezTo>
                    <a:cubicBezTo>
                      <a:pt x="199" y="52"/>
                      <a:pt x="206" y="51"/>
                      <a:pt x="215" y="46"/>
                    </a:cubicBezTo>
                    <a:cubicBezTo>
                      <a:pt x="226" y="58"/>
                      <a:pt x="217" y="46"/>
                      <a:pt x="223" y="69"/>
                    </a:cubicBezTo>
                    <a:cubicBezTo>
                      <a:pt x="226" y="79"/>
                      <a:pt x="233" y="85"/>
                      <a:pt x="237" y="94"/>
                    </a:cubicBezTo>
                    <a:cubicBezTo>
                      <a:pt x="227" y="100"/>
                      <a:pt x="229" y="104"/>
                      <a:pt x="218" y="107"/>
                    </a:cubicBezTo>
                    <a:cubicBezTo>
                      <a:pt x="207" y="120"/>
                      <a:pt x="203" y="113"/>
                      <a:pt x="188" y="109"/>
                    </a:cubicBezTo>
                    <a:cubicBezTo>
                      <a:pt x="191" y="117"/>
                      <a:pt x="200" y="127"/>
                      <a:pt x="210" y="132"/>
                    </a:cubicBezTo>
                    <a:cubicBezTo>
                      <a:pt x="218" y="114"/>
                      <a:pt x="211" y="122"/>
                      <a:pt x="231" y="113"/>
                    </a:cubicBezTo>
                    <a:cubicBezTo>
                      <a:pt x="237" y="111"/>
                      <a:pt x="248" y="105"/>
                      <a:pt x="248" y="105"/>
                    </a:cubicBezTo>
                    <a:cubicBezTo>
                      <a:pt x="248" y="100"/>
                      <a:pt x="246" y="94"/>
                      <a:pt x="250" y="90"/>
                    </a:cubicBezTo>
                    <a:cubicBezTo>
                      <a:pt x="253" y="88"/>
                      <a:pt x="254" y="96"/>
                      <a:pt x="258" y="96"/>
                    </a:cubicBezTo>
                    <a:cubicBezTo>
                      <a:pt x="262" y="97"/>
                      <a:pt x="264" y="94"/>
                      <a:pt x="266" y="92"/>
                    </a:cubicBezTo>
                    <a:cubicBezTo>
                      <a:pt x="262" y="82"/>
                      <a:pt x="252" y="77"/>
                      <a:pt x="248" y="67"/>
                    </a:cubicBezTo>
                    <a:cubicBezTo>
                      <a:pt x="250" y="63"/>
                      <a:pt x="255" y="58"/>
                      <a:pt x="253" y="54"/>
                    </a:cubicBezTo>
                    <a:cubicBezTo>
                      <a:pt x="251" y="50"/>
                      <a:pt x="248" y="42"/>
                      <a:pt x="248" y="42"/>
                    </a:cubicBezTo>
                    <a:cubicBezTo>
                      <a:pt x="256" y="32"/>
                      <a:pt x="259" y="35"/>
                      <a:pt x="266" y="44"/>
                    </a:cubicBezTo>
                    <a:cubicBezTo>
                      <a:pt x="270" y="56"/>
                      <a:pt x="276" y="61"/>
                      <a:pt x="285" y="71"/>
                    </a:cubicBezTo>
                    <a:cubicBezTo>
                      <a:pt x="281" y="81"/>
                      <a:pt x="289" y="82"/>
                      <a:pt x="277" y="88"/>
                    </a:cubicBezTo>
                    <a:cubicBezTo>
                      <a:pt x="262" y="106"/>
                      <a:pt x="278" y="83"/>
                      <a:pt x="274" y="101"/>
                    </a:cubicBezTo>
                    <a:cubicBezTo>
                      <a:pt x="274" y="105"/>
                      <a:pt x="268" y="109"/>
                      <a:pt x="266" y="113"/>
                    </a:cubicBezTo>
                    <a:cubicBezTo>
                      <a:pt x="270" y="122"/>
                      <a:pt x="268" y="125"/>
                      <a:pt x="261" y="132"/>
                    </a:cubicBezTo>
                    <a:cubicBezTo>
                      <a:pt x="268" y="149"/>
                      <a:pt x="282" y="134"/>
                      <a:pt x="296" y="130"/>
                    </a:cubicBezTo>
                    <a:cubicBezTo>
                      <a:pt x="299" y="122"/>
                      <a:pt x="295" y="119"/>
                      <a:pt x="299" y="111"/>
                    </a:cubicBezTo>
                    <a:cubicBezTo>
                      <a:pt x="296" y="105"/>
                      <a:pt x="288" y="97"/>
                      <a:pt x="299" y="92"/>
                    </a:cubicBezTo>
                    <a:cubicBezTo>
                      <a:pt x="303" y="90"/>
                      <a:pt x="315" y="88"/>
                      <a:pt x="315" y="88"/>
                    </a:cubicBezTo>
                    <a:cubicBezTo>
                      <a:pt x="326" y="91"/>
                      <a:pt x="325" y="95"/>
                      <a:pt x="331" y="103"/>
                    </a:cubicBezTo>
                    <a:cubicBezTo>
                      <a:pt x="339" y="84"/>
                      <a:pt x="331" y="90"/>
                      <a:pt x="361" y="92"/>
                    </a:cubicBezTo>
                    <a:cubicBezTo>
                      <a:pt x="355" y="76"/>
                      <a:pt x="365" y="76"/>
                      <a:pt x="382" y="73"/>
                    </a:cubicBezTo>
                    <a:cubicBezTo>
                      <a:pt x="383" y="71"/>
                      <a:pt x="387" y="57"/>
                      <a:pt x="393" y="54"/>
                    </a:cubicBezTo>
                    <a:cubicBezTo>
                      <a:pt x="398" y="52"/>
                      <a:pt x="409" y="50"/>
                      <a:pt x="409" y="50"/>
                    </a:cubicBezTo>
                    <a:cubicBezTo>
                      <a:pt x="430" y="54"/>
                      <a:pt x="413" y="58"/>
                      <a:pt x="431" y="63"/>
                    </a:cubicBezTo>
                    <a:cubicBezTo>
                      <a:pt x="433" y="61"/>
                      <a:pt x="435" y="57"/>
                      <a:pt x="439" y="56"/>
                    </a:cubicBezTo>
                    <a:cubicBezTo>
                      <a:pt x="445" y="55"/>
                      <a:pt x="452" y="61"/>
                      <a:pt x="457" y="58"/>
                    </a:cubicBezTo>
                    <a:cubicBezTo>
                      <a:pt x="461" y="57"/>
                      <a:pt x="457" y="52"/>
                      <a:pt x="455" y="50"/>
                    </a:cubicBezTo>
                    <a:cubicBezTo>
                      <a:pt x="451" y="47"/>
                      <a:pt x="444" y="47"/>
                      <a:pt x="439" y="46"/>
                    </a:cubicBezTo>
                    <a:cubicBezTo>
                      <a:pt x="436" y="45"/>
                      <a:pt x="431" y="44"/>
                      <a:pt x="431" y="44"/>
                    </a:cubicBezTo>
                    <a:cubicBezTo>
                      <a:pt x="440" y="38"/>
                      <a:pt x="443" y="36"/>
                      <a:pt x="455" y="40"/>
                    </a:cubicBezTo>
                    <a:cubicBezTo>
                      <a:pt x="461" y="38"/>
                      <a:pt x="467" y="35"/>
                      <a:pt x="474" y="35"/>
                    </a:cubicBezTo>
                    <a:cubicBezTo>
                      <a:pt x="483" y="36"/>
                      <a:pt x="511" y="43"/>
                      <a:pt x="519" y="46"/>
                    </a:cubicBezTo>
                    <a:cubicBezTo>
                      <a:pt x="527" y="49"/>
                      <a:pt x="544" y="54"/>
                      <a:pt x="544" y="54"/>
                    </a:cubicBezTo>
                    <a:cubicBezTo>
                      <a:pt x="548" y="54"/>
                      <a:pt x="560" y="52"/>
                      <a:pt x="565" y="50"/>
                    </a:cubicBezTo>
                    <a:cubicBezTo>
                      <a:pt x="570" y="47"/>
                      <a:pt x="581" y="42"/>
                      <a:pt x="581" y="42"/>
                    </a:cubicBezTo>
                    <a:cubicBezTo>
                      <a:pt x="585" y="42"/>
                      <a:pt x="598" y="44"/>
                      <a:pt x="600" y="48"/>
                    </a:cubicBezTo>
                    <a:cubicBezTo>
                      <a:pt x="603" y="55"/>
                      <a:pt x="589" y="61"/>
                      <a:pt x="584" y="63"/>
                    </a:cubicBezTo>
                    <a:cubicBezTo>
                      <a:pt x="576" y="69"/>
                      <a:pt x="568" y="69"/>
                      <a:pt x="565" y="77"/>
                    </a:cubicBezTo>
                    <a:cubicBezTo>
                      <a:pt x="568" y="86"/>
                      <a:pt x="564" y="92"/>
                      <a:pt x="568" y="101"/>
                    </a:cubicBezTo>
                    <a:cubicBezTo>
                      <a:pt x="574" y="93"/>
                      <a:pt x="577" y="91"/>
                      <a:pt x="589" y="94"/>
                    </a:cubicBezTo>
                    <a:cubicBezTo>
                      <a:pt x="595" y="108"/>
                      <a:pt x="602" y="93"/>
                      <a:pt x="611" y="88"/>
                    </a:cubicBezTo>
                    <a:cubicBezTo>
                      <a:pt x="613" y="86"/>
                      <a:pt x="613" y="83"/>
                      <a:pt x="616" y="82"/>
                    </a:cubicBezTo>
                    <a:cubicBezTo>
                      <a:pt x="618" y="80"/>
                      <a:pt x="622" y="81"/>
                      <a:pt x="624" y="80"/>
                    </a:cubicBezTo>
                    <a:cubicBezTo>
                      <a:pt x="626" y="78"/>
                      <a:pt x="626" y="75"/>
                      <a:pt x="627" y="73"/>
                    </a:cubicBezTo>
                    <a:cubicBezTo>
                      <a:pt x="632" y="65"/>
                      <a:pt x="638" y="63"/>
                      <a:pt x="648" y="61"/>
                    </a:cubicBezTo>
                    <a:cubicBezTo>
                      <a:pt x="664" y="62"/>
                      <a:pt x="684" y="69"/>
                      <a:pt x="700" y="69"/>
                    </a:cubicBezTo>
                    <a:lnTo>
                      <a:pt x="794" y="84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Freeform 63">
                <a:extLst>
                  <a:ext uri="{FF2B5EF4-FFF2-40B4-BE49-F238E27FC236}">
                    <a16:creationId xmlns:a16="http://schemas.microsoft.com/office/drawing/2014/main" id="{1DADDE63-7270-8748-B091-0A41EB279C1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71" y="91"/>
                <a:ext cx="30" cy="25"/>
              </a:xfrm>
              <a:custGeom>
                <a:avLst/>
                <a:gdLst>
                  <a:gd name="T0" fmla="*/ 3 w 31"/>
                  <a:gd name="T1" fmla="*/ 28 h 30"/>
                  <a:gd name="T2" fmla="*/ 31 w 31"/>
                  <a:gd name="T3" fmla="*/ 0 h 30"/>
                  <a:gd name="T4" fmla="*/ 19 w 31"/>
                  <a:gd name="T5" fmla="*/ 24 h 30"/>
                  <a:gd name="T6" fmla="*/ 3 w 31"/>
                  <a:gd name="T7" fmla="*/ 2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" h="30">
                    <a:moveTo>
                      <a:pt x="3" y="28"/>
                    </a:moveTo>
                    <a:cubicBezTo>
                      <a:pt x="8" y="8"/>
                      <a:pt x="12" y="6"/>
                      <a:pt x="31" y="0"/>
                    </a:cubicBezTo>
                    <a:cubicBezTo>
                      <a:pt x="29" y="5"/>
                      <a:pt x="25" y="22"/>
                      <a:pt x="19" y="24"/>
                    </a:cubicBezTo>
                    <a:cubicBezTo>
                      <a:pt x="0" y="30"/>
                      <a:pt x="3" y="9"/>
                      <a:pt x="3" y="2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Freeform 64">
                <a:extLst>
                  <a:ext uri="{FF2B5EF4-FFF2-40B4-BE49-F238E27FC236}">
                    <a16:creationId xmlns:a16="http://schemas.microsoft.com/office/drawing/2014/main" id="{C628A5CF-94C0-9D4A-B256-12F01861EA8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35" y="125"/>
                <a:ext cx="45" cy="27"/>
              </a:xfrm>
              <a:custGeom>
                <a:avLst/>
                <a:gdLst>
                  <a:gd name="T0" fmla="*/ 6 w 44"/>
                  <a:gd name="T1" fmla="*/ 32 h 32"/>
                  <a:gd name="T2" fmla="*/ 22 w 44"/>
                  <a:gd name="T3" fmla="*/ 0 h 32"/>
                  <a:gd name="T4" fmla="*/ 38 w 44"/>
                  <a:gd name="T5" fmla="*/ 4 h 32"/>
                  <a:gd name="T6" fmla="*/ 6 w 44"/>
                  <a:gd name="T7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" h="32">
                    <a:moveTo>
                      <a:pt x="6" y="32"/>
                    </a:moveTo>
                    <a:cubicBezTo>
                      <a:pt x="0" y="14"/>
                      <a:pt x="7" y="10"/>
                      <a:pt x="22" y="0"/>
                    </a:cubicBezTo>
                    <a:cubicBezTo>
                      <a:pt x="27" y="1"/>
                      <a:pt x="35" y="0"/>
                      <a:pt x="38" y="4"/>
                    </a:cubicBezTo>
                    <a:cubicBezTo>
                      <a:pt x="44" y="13"/>
                      <a:pt x="16" y="32"/>
                      <a:pt x="6" y="3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Freeform 65">
                <a:extLst>
                  <a:ext uri="{FF2B5EF4-FFF2-40B4-BE49-F238E27FC236}">
                    <a16:creationId xmlns:a16="http://schemas.microsoft.com/office/drawing/2014/main" id="{E74FB5D5-AA06-9F46-8D8C-D90657E8211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081" y="226"/>
                <a:ext cx="75" cy="14"/>
              </a:xfrm>
              <a:custGeom>
                <a:avLst/>
                <a:gdLst>
                  <a:gd name="T0" fmla="*/ 37 w 76"/>
                  <a:gd name="T1" fmla="*/ 18 h 18"/>
                  <a:gd name="T2" fmla="*/ 25 w 76"/>
                  <a:gd name="T3" fmla="*/ 2 h 18"/>
                  <a:gd name="T4" fmla="*/ 37 w 76"/>
                  <a:gd name="T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6" h="18">
                    <a:moveTo>
                      <a:pt x="37" y="18"/>
                    </a:moveTo>
                    <a:cubicBezTo>
                      <a:pt x="25" y="14"/>
                      <a:pt x="0" y="10"/>
                      <a:pt x="25" y="2"/>
                    </a:cubicBezTo>
                    <a:cubicBezTo>
                      <a:pt x="76" y="9"/>
                      <a:pt x="46" y="0"/>
                      <a:pt x="37" y="18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Freeform 66">
                <a:extLst>
                  <a:ext uri="{FF2B5EF4-FFF2-40B4-BE49-F238E27FC236}">
                    <a16:creationId xmlns:a16="http://schemas.microsoft.com/office/drawing/2014/main" id="{F0819079-642F-5A48-821A-60C68A6CAF4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210" y="223"/>
                <a:ext cx="42" cy="37"/>
              </a:xfrm>
              <a:custGeom>
                <a:avLst/>
                <a:gdLst>
                  <a:gd name="T0" fmla="*/ 0 w 42"/>
                  <a:gd name="T1" fmla="*/ 21 h 44"/>
                  <a:gd name="T2" fmla="*/ 12 w 42"/>
                  <a:gd name="T3" fmla="*/ 9 h 44"/>
                  <a:gd name="T4" fmla="*/ 0 w 42"/>
                  <a:gd name="T5" fmla="*/ 21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44">
                    <a:moveTo>
                      <a:pt x="0" y="21"/>
                    </a:moveTo>
                    <a:cubicBezTo>
                      <a:pt x="4" y="17"/>
                      <a:pt x="7" y="11"/>
                      <a:pt x="12" y="9"/>
                    </a:cubicBezTo>
                    <a:cubicBezTo>
                      <a:pt x="42" y="0"/>
                      <a:pt x="23" y="44"/>
                      <a:pt x="0" y="21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Freeform 67">
                <a:extLst>
                  <a:ext uri="{FF2B5EF4-FFF2-40B4-BE49-F238E27FC236}">
                    <a16:creationId xmlns:a16="http://schemas.microsoft.com/office/drawing/2014/main" id="{B8DDA465-8DC1-DB4F-816D-A70390BDAF1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865" y="123"/>
                <a:ext cx="33" cy="24"/>
              </a:xfrm>
              <a:custGeom>
                <a:avLst/>
                <a:gdLst>
                  <a:gd name="T0" fmla="*/ 7 w 31"/>
                  <a:gd name="T1" fmla="*/ 22 h 30"/>
                  <a:gd name="T2" fmla="*/ 31 w 31"/>
                  <a:gd name="T3" fmla="*/ 10 h 30"/>
                  <a:gd name="T4" fmla="*/ 7 w 31"/>
                  <a:gd name="T5" fmla="*/ 2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" h="30">
                    <a:moveTo>
                      <a:pt x="7" y="22"/>
                    </a:moveTo>
                    <a:cubicBezTo>
                      <a:pt x="0" y="0"/>
                      <a:pt x="15" y="6"/>
                      <a:pt x="31" y="10"/>
                    </a:cubicBezTo>
                    <a:cubicBezTo>
                      <a:pt x="14" y="16"/>
                      <a:pt x="15" y="30"/>
                      <a:pt x="7" y="22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92" name="Group 68">
              <a:extLst>
                <a:ext uri="{FF2B5EF4-FFF2-40B4-BE49-F238E27FC236}">
                  <a16:creationId xmlns:a16="http://schemas.microsoft.com/office/drawing/2014/main" id="{7B787ACE-4A0D-904C-8E9E-77E68BC23CB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7" y="6"/>
              <a:ext cx="5739" cy="1022"/>
              <a:chOff x="1056" y="111"/>
              <a:chExt cx="2448" cy="418"/>
            </a:xfrm>
          </p:grpSpPr>
          <p:sp>
            <p:nvSpPr>
              <p:cNvPr id="1093" name="Line 69">
                <a:extLst>
                  <a:ext uri="{FF2B5EF4-FFF2-40B4-BE49-F238E27FC236}">
                    <a16:creationId xmlns:a16="http://schemas.microsoft.com/office/drawing/2014/main" id="{8C2F2ECF-B3D3-8D40-8A7D-79CC597B99FC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1056" y="332"/>
                <a:ext cx="24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70">
                <a:extLst>
                  <a:ext uri="{FF2B5EF4-FFF2-40B4-BE49-F238E27FC236}">
                    <a16:creationId xmlns:a16="http://schemas.microsoft.com/office/drawing/2014/main" id="{61BDC7BB-F6F2-9F4A-A16F-B54124E9B1BC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1254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Line 71">
                <a:extLst>
                  <a:ext uri="{FF2B5EF4-FFF2-40B4-BE49-F238E27FC236}">
                    <a16:creationId xmlns:a16="http://schemas.microsoft.com/office/drawing/2014/main" id="{93D102EF-2C23-7E4E-8E00-E98571818E72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1482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Line 72">
                <a:extLst>
                  <a:ext uri="{FF2B5EF4-FFF2-40B4-BE49-F238E27FC236}">
                    <a16:creationId xmlns:a16="http://schemas.microsoft.com/office/drawing/2014/main" id="{999BCCD9-AD9E-784F-BC3E-2EA6FD0C1157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1710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Line 73">
                <a:extLst>
                  <a:ext uri="{FF2B5EF4-FFF2-40B4-BE49-F238E27FC236}">
                    <a16:creationId xmlns:a16="http://schemas.microsoft.com/office/drawing/2014/main" id="{39B8993E-052A-284A-B14D-B59615E7D2C4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1938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Line 74">
                <a:extLst>
                  <a:ext uri="{FF2B5EF4-FFF2-40B4-BE49-F238E27FC236}">
                    <a16:creationId xmlns:a16="http://schemas.microsoft.com/office/drawing/2014/main" id="{DE619DD8-98DC-6F4A-9126-85A0670E11EE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2166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Line 75">
                <a:extLst>
                  <a:ext uri="{FF2B5EF4-FFF2-40B4-BE49-F238E27FC236}">
                    <a16:creationId xmlns:a16="http://schemas.microsoft.com/office/drawing/2014/main" id="{55DE62B4-8014-F04E-8867-0E57932B0526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2394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Line 76">
                <a:extLst>
                  <a:ext uri="{FF2B5EF4-FFF2-40B4-BE49-F238E27FC236}">
                    <a16:creationId xmlns:a16="http://schemas.microsoft.com/office/drawing/2014/main" id="{568D3BF6-BA08-DC48-A31E-0D6FD21F25A5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2622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Line 77">
                <a:extLst>
                  <a:ext uri="{FF2B5EF4-FFF2-40B4-BE49-F238E27FC236}">
                    <a16:creationId xmlns:a16="http://schemas.microsoft.com/office/drawing/2014/main" id="{3DFB61E2-E8C8-B047-BADF-46E7616680D4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2850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Line 78">
                <a:extLst>
                  <a:ext uri="{FF2B5EF4-FFF2-40B4-BE49-F238E27FC236}">
                    <a16:creationId xmlns:a16="http://schemas.microsoft.com/office/drawing/2014/main" id="{0480EF5F-F736-1F49-AA07-DFF8FA0DEA34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3078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Line 79">
                <a:extLst>
                  <a:ext uri="{FF2B5EF4-FFF2-40B4-BE49-F238E27FC236}">
                    <a16:creationId xmlns:a16="http://schemas.microsoft.com/office/drawing/2014/main" id="{2C4396E1-A03E-944E-9856-F19DEFF6FE6E}"/>
                  </a:ext>
                </a:extLst>
              </p:cNvPr>
              <p:cNvSpPr>
                <a:spLocks noChangeShapeType="1"/>
              </p:cNvSpPr>
              <p:nvPr/>
            </p:nvSpPr>
            <p:spPr bwMode="white">
              <a:xfrm>
                <a:off x="3306" y="111"/>
                <a:ext cx="0" cy="418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04" name="Group 80">
              <a:extLst>
                <a:ext uri="{FF2B5EF4-FFF2-40B4-BE49-F238E27FC236}">
                  <a16:creationId xmlns:a16="http://schemas.microsoft.com/office/drawing/2014/main" id="{3CAF1CA7-1AAD-C440-97FC-B87DFE5E06B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63" y="1"/>
              <a:ext cx="4919" cy="1034"/>
              <a:chOff x="1208" y="109"/>
              <a:chExt cx="2098" cy="423"/>
            </a:xfrm>
          </p:grpSpPr>
          <p:sp>
            <p:nvSpPr>
              <p:cNvPr id="1105" name="Line 81">
                <a:extLst>
                  <a:ext uri="{FF2B5EF4-FFF2-40B4-BE49-F238E27FC236}">
                    <a16:creationId xmlns:a16="http://schemas.microsoft.com/office/drawing/2014/main" id="{57B502D0-6F38-3245-9358-E4DA803C3E9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850" y="110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Line 82">
                <a:extLst>
                  <a:ext uri="{FF2B5EF4-FFF2-40B4-BE49-F238E27FC236}">
                    <a16:creationId xmlns:a16="http://schemas.microsoft.com/office/drawing/2014/main" id="{A7A79B01-65CB-EA40-BF87-FAAC21584A1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972" y="332"/>
                <a:ext cx="7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Line 83">
                <a:extLst>
                  <a:ext uri="{FF2B5EF4-FFF2-40B4-BE49-F238E27FC236}">
                    <a16:creationId xmlns:a16="http://schemas.microsoft.com/office/drawing/2014/main" id="{75E207C0-5FB2-BB44-B816-C5B717BBEF4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078" y="350"/>
                <a:ext cx="0" cy="2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Line 84">
                <a:extLst>
                  <a:ext uri="{FF2B5EF4-FFF2-40B4-BE49-F238E27FC236}">
                    <a16:creationId xmlns:a16="http://schemas.microsoft.com/office/drawing/2014/main" id="{A3D1962E-59B0-7047-8A35-A707A55B7AA2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06" y="450"/>
                <a:ext cx="0" cy="79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Line 85">
                <a:extLst>
                  <a:ext uri="{FF2B5EF4-FFF2-40B4-BE49-F238E27FC236}">
                    <a16:creationId xmlns:a16="http://schemas.microsoft.com/office/drawing/2014/main" id="{9B3570A9-FDBC-FA44-876A-8462F3A65E5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2166" y="114"/>
                <a:ext cx="0" cy="6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Line 86">
                <a:extLst>
                  <a:ext uri="{FF2B5EF4-FFF2-40B4-BE49-F238E27FC236}">
                    <a16:creationId xmlns:a16="http://schemas.microsoft.com/office/drawing/2014/main" id="{62D7879D-528D-0948-A218-5EFDDECBD5F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938" y="111"/>
                <a:ext cx="0" cy="33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Line 87">
                <a:extLst>
                  <a:ext uri="{FF2B5EF4-FFF2-40B4-BE49-F238E27FC236}">
                    <a16:creationId xmlns:a16="http://schemas.microsoft.com/office/drawing/2014/main" id="{C75B15C6-0587-B142-BBB8-876941483D9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1912" y="332"/>
                <a:ext cx="6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Line 88">
                <a:extLst>
                  <a:ext uri="{FF2B5EF4-FFF2-40B4-BE49-F238E27FC236}">
                    <a16:creationId xmlns:a16="http://schemas.microsoft.com/office/drawing/2014/main" id="{5AFE42F5-B5C1-F048-B9B1-6D2E03BEF01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778" y="332"/>
                <a:ext cx="60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Line 89">
                <a:extLst>
                  <a:ext uri="{FF2B5EF4-FFF2-40B4-BE49-F238E27FC236}">
                    <a16:creationId xmlns:a16="http://schemas.microsoft.com/office/drawing/2014/main" id="{4170CAF1-CAF9-0742-80D2-3CD6F252A7F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1578" y="332"/>
                <a:ext cx="82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Line 90">
                <a:extLst>
                  <a:ext uri="{FF2B5EF4-FFF2-40B4-BE49-F238E27FC236}">
                    <a16:creationId xmlns:a16="http://schemas.microsoft.com/office/drawing/2014/main" id="{32B6A77F-56E6-D546-93D4-CD7279EA20B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208" y="332"/>
                <a:ext cx="34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Line 91">
                <a:extLst>
                  <a:ext uri="{FF2B5EF4-FFF2-40B4-BE49-F238E27FC236}">
                    <a16:creationId xmlns:a16="http://schemas.microsoft.com/office/drawing/2014/main" id="{7EC4DF9E-079E-BA4F-A5DA-A547AB8DF622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480" y="234"/>
                <a:ext cx="0" cy="29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Line 92">
                <a:extLst>
                  <a:ext uri="{FF2B5EF4-FFF2-40B4-BE49-F238E27FC236}">
                    <a16:creationId xmlns:a16="http://schemas.microsoft.com/office/drawing/2014/main" id="{68D7E7FD-ED60-6E4E-982D-45BFE1BA4A42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254" y="252"/>
                <a:ext cx="0" cy="15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Line 93">
                <a:extLst>
                  <a:ext uri="{FF2B5EF4-FFF2-40B4-BE49-F238E27FC236}">
                    <a16:creationId xmlns:a16="http://schemas.microsoft.com/office/drawing/2014/main" id="{4C7C7075-BBF2-2947-BE20-C8335BD780F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1482" y="109"/>
                <a:ext cx="0" cy="27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Line 94">
                <a:extLst>
                  <a:ext uri="{FF2B5EF4-FFF2-40B4-BE49-F238E27FC236}">
                    <a16:creationId xmlns:a16="http://schemas.microsoft.com/office/drawing/2014/main" id="{FB955B9D-CDAC-C543-A6EF-30A2A56302C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1710" y="18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Line 95">
                <a:extLst>
                  <a:ext uri="{FF2B5EF4-FFF2-40B4-BE49-F238E27FC236}">
                    <a16:creationId xmlns:a16="http://schemas.microsoft.com/office/drawing/2014/main" id="{B3FAA806-E225-2A47-9B06-8F93692E647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710" y="111"/>
                <a:ext cx="0" cy="2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21" name="Rectangle 97">
            <a:extLst>
              <a:ext uri="{FF2B5EF4-FFF2-40B4-BE49-F238E27FC236}">
                <a16:creationId xmlns:a16="http://schemas.microsoft.com/office/drawing/2014/main" id="{7DA3B133-39F4-5645-9895-3BDD247637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76400" y="0"/>
            <a:ext cx="7467600" cy="1600200"/>
          </a:xfrm>
          <a:prstGeom prst="rect">
            <a:avLst/>
          </a:prstGeom>
          <a:solidFill>
            <a:srgbClr val="333300">
              <a:alpha val="5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A2389C7B-3029-8E45-842E-6CC908075358}"/>
              </a:ext>
            </a:extLst>
          </p:cNvPr>
          <p:cNvSpPr>
            <a:spLocks noChangeArrowheads="1"/>
          </p:cNvSpPr>
          <p:nvPr userDrawn="1"/>
        </p:nvSpPr>
        <p:spPr bwMode="hidden">
          <a:xfrm>
            <a:off x="0" y="1600200"/>
            <a:ext cx="9144000" cy="5257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E5C95F11-0039-E243-A4F9-7298A60782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74638"/>
            <a:ext cx="6781800" cy="1143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9765F2-A57C-5344-97FC-3A3CA3B4BB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06B6B1E-F221-994C-BD42-AB114FD672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F5AFC97-BCAE-5E4E-8C52-EA19E0A78DB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70146D2-BD09-5D43-B3B6-801B7C0EF5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5FFB0C-B7D4-3F42-AD6E-64DB96C4A35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120" name="Picture 96" descr="earth">
            <a:extLst>
              <a:ext uri="{FF2B5EF4-FFF2-40B4-BE49-F238E27FC236}">
                <a16:creationId xmlns:a16="http://schemas.microsoft.com/office/drawing/2014/main" id="{F11AF236-E4A6-8347-8998-EC37BF5E59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04800" y="304800"/>
            <a:ext cx="10953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3500000" algn="ctr" rotWithShape="0">
                    <a:schemeClr val="bg1">
                      <a:alpha val="50000"/>
                    </a:scheme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D585914-A196-934B-9A5F-02DC33598F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DFCCB0D-4BA9-C846-BA8B-E072A0F6B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733800"/>
          </a:xfrm>
        </p:spPr>
        <p:txBody>
          <a:bodyPr/>
          <a:lstStyle/>
          <a:p>
            <a:pPr marL="523875" indent="-523875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I.  The Church was Prophesied in the Old Testament.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Isaiah – “mountain of the Lord’s house”  (Isaiah 2:2-3).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Jeremiah – “new covenant” (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Jer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31:31-34).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Daniel – a kingdom which shall stand forever (Daniel 2:36-45).</a:t>
            </a:r>
          </a:p>
        </p:txBody>
      </p:sp>
      <p:sp>
        <p:nvSpPr>
          <p:cNvPr id="5125" name="Line 5">
            <a:extLst>
              <a:ext uri="{FF2B5EF4-FFF2-40B4-BE49-F238E27FC236}">
                <a16:creationId xmlns:a16="http://schemas.microsoft.com/office/drawing/2014/main" id="{5AB16465-A9BE-AC44-9836-CC568D316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6">
            <a:extLst>
              <a:ext uri="{FF2B5EF4-FFF2-40B4-BE49-F238E27FC236}">
                <a16:creationId xmlns:a16="http://schemas.microsoft.com/office/drawing/2014/main" id="{FC227D7C-B2E0-5240-A8D1-2DF5DFE39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Line 7">
            <a:extLst>
              <a:ext uri="{FF2B5EF4-FFF2-40B4-BE49-F238E27FC236}">
                <a16:creationId xmlns:a16="http://schemas.microsoft.com/office/drawing/2014/main" id="{1463687D-A72E-374E-9FC5-E47D059C4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>
            <a:extLst>
              <a:ext uri="{FF2B5EF4-FFF2-40B4-BE49-F238E27FC236}">
                <a16:creationId xmlns:a16="http://schemas.microsoft.com/office/drawing/2014/main" id="{5026100A-BEF8-904E-8FF8-2FA4C303E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9C0E4472-35E8-264D-9CD1-880BE8162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 dirty="0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 dirty="0"/>
              <a:t>640 BC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8FA36EC3-7517-F245-8E0A-A8FAD9546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4E25D4AF-4AD2-824E-80BF-BC1238DB1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 dirty="0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 dirty="0"/>
              <a:t>560 BC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9" grpId="0"/>
      <p:bldP spid="5130" grpId="0"/>
      <p:bldP spid="51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D94E210-A5EC-124A-ABF8-6A656F2C91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22AC50F-3526-8A4A-8E45-875E19CE83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733800"/>
          </a:xfrm>
          <a:solidFill>
            <a:srgbClr val="808000">
              <a:alpha val="45000"/>
            </a:srgbClr>
          </a:solidFill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These Prophesies Promised…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“Mountain of the Lord’s house”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 law to “go forth” from Jerusalem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 “New covenant” where all “know” the Lord and receive forgiveness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An eternal kingdom, to begin during the Roman empire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A3383856-2E5A-5D43-BF8D-9A7BA58A67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A2398010-B347-DE42-9C4D-26A92DB5F2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>
            <a:extLst>
              <a:ext uri="{FF2B5EF4-FFF2-40B4-BE49-F238E27FC236}">
                <a16:creationId xmlns:a16="http://schemas.microsoft.com/office/drawing/2014/main" id="{BC10607F-995E-4B42-9DDD-1EE1B161C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>
            <a:extLst>
              <a:ext uri="{FF2B5EF4-FFF2-40B4-BE49-F238E27FC236}">
                <a16:creationId xmlns:a16="http://schemas.microsoft.com/office/drawing/2014/main" id="{D29748F3-14A7-0F41-A862-D2B33D048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C3939A3B-562B-3043-BA1C-B84681388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640 BC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C4388421-9904-614A-8393-5EE26973D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13322" name="Text Box 10">
            <a:extLst>
              <a:ext uri="{FF2B5EF4-FFF2-40B4-BE49-F238E27FC236}">
                <a16:creationId xmlns:a16="http://schemas.microsoft.com/office/drawing/2014/main" id="{67FD157B-E3F7-9043-B06E-376108A2E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560 BC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91606A-3232-6F44-BBD1-A3C8C86C1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A8D7385-F8DE-A640-8C29-8B8AF1863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733800"/>
          </a:xfrm>
        </p:spPr>
        <p:txBody>
          <a:bodyPr/>
          <a:lstStyle/>
          <a:p>
            <a:pPr marL="642938" indent="-642938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II.  The Church was Established in the New Testament.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Jesus – “I will build my church”  (Matt 16:13-20; Deut. 4:10 LXX).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Declared the “new covenant” (Matt 26-30).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Law sent forth from Jerusalem (Act 1:8; 2:36; 41-47).</a:t>
            </a:r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E21B1EB1-F5A1-5849-914E-5F5DC85F5B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0336EAAB-9ED6-FA43-ACF2-0D84971DF3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>
            <a:extLst>
              <a:ext uri="{FF2B5EF4-FFF2-40B4-BE49-F238E27FC236}">
                <a16:creationId xmlns:a16="http://schemas.microsoft.com/office/drawing/2014/main" id="{1D0CE276-A7E1-FD40-99CB-51347E813D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>
            <a:extLst>
              <a:ext uri="{FF2B5EF4-FFF2-40B4-BE49-F238E27FC236}">
                <a16:creationId xmlns:a16="http://schemas.microsoft.com/office/drawing/2014/main" id="{7B659683-C26A-2644-949B-76828950C8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EA4EA465-3B1B-CA4D-BF35-7F1B08991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640 BC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D2AD4B33-DDFD-B84A-BF26-47D516841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01F83BD0-C15E-CD44-AABC-F203279A8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560 BC</a:t>
            </a:r>
          </a:p>
        </p:txBody>
      </p:sp>
      <p:sp>
        <p:nvSpPr>
          <p:cNvPr id="7182" name="Text Box 14">
            <a:extLst>
              <a:ext uri="{FF2B5EF4-FFF2-40B4-BE49-F238E27FC236}">
                <a16:creationId xmlns:a16="http://schemas.microsoft.com/office/drawing/2014/main" id="{9BCA4753-A8D2-4249-B537-47E0D364E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672138"/>
            <a:ext cx="2209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Jesus’ Earthly Ministry</a:t>
            </a:r>
          </a:p>
          <a:p>
            <a:pPr algn="ctr">
              <a:lnSpc>
                <a:spcPct val="165000"/>
              </a:lnSpc>
              <a:spcBef>
                <a:spcPct val="50000"/>
              </a:spcBef>
            </a:pPr>
            <a:r>
              <a:rPr lang="en-US" altLang="en-US" b="1"/>
              <a:t>30-33 AD</a:t>
            </a:r>
          </a:p>
        </p:txBody>
      </p:sp>
      <p:sp>
        <p:nvSpPr>
          <p:cNvPr id="7181" name="Line 13">
            <a:extLst>
              <a:ext uri="{FF2B5EF4-FFF2-40B4-BE49-F238E27FC236}">
                <a16:creationId xmlns:a16="http://schemas.microsoft.com/office/drawing/2014/main" id="{545BCBA8-0BD3-3C4D-BCF3-E892A1552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110288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Rectangle 16">
            <a:extLst>
              <a:ext uri="{FF2B5EF4-FFF2-40B4-BE49-F238E27FC236}">
                <a16:creationId xmlns:a16="http://schemas.microsoft.com/office/drawing/2014/main" id="{BC9B3AC4-027C-2543-804C-050515314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038" y="6019800"/>
            <a:ext cx="10668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Text Box 17">
            <a:extLst>
              <a:ext uri="{FF2B5EF4-FFF2-40B4-BE49-F238E27FC236}">
                <a16:creationId xmlns:a16="http://schemas.microsoft.com/office/drawing/2014/main" id="{DDE389CF-F446-1A49-8E02-74CA6A58D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056313"/>
            <a:ext cx="12588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Arial Narrow" panose="020B0604020202020204" pitchFamily="34" charset="0"/>
              </a:rPr>
              <a:t>Pentecost</a:t>
            </a: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3CEAF956-4CC4-B440-8954-771886375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5538788"/>
            <a:ext cx="2209800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Church Established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</a:pPr>
            <a:endParaRPr lang="en-US" altLang="en-US" b="1"/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altLang="en-US" b="1"/>
              <a:t>33 AD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2" grpId="0"/>
      <p:bldP spid="7185" grpId="0"/>
      <p:bldP spid="71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76DD9E6D-FCF5-E047-AAAA-97DE0568F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2AED5AB-06EC-0A42-8B49-C9E2778D8E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733800"/>
          </a:xfrm>
        </p:spPr>
        <p:txBody>
          <a:bodyPr/>
          <a:lstStyle/>
          <a:p>
            <a:pPr marL="754063" indent="-754063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III.  The Role of the Church in the New Testament.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Forgiveness in the “kingdom of the Son” (Colossians 1:9-14).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Christ is “Head of the Church” (Eph 1:22).</a:t>
            </a:r>
          </a:p>
        </p:txBody>
      </p:sp>
      <p:sp>
        <p:nvSpPr>
          <p:cNvPr id="9221" name="Line 5">
            <a:extLst>
              <a:ext uri="{FF2B5EF4-FFF2-40B4-BE49-F238E27FC236}">
                <a16:creationId xmlns:a16="http://schemas.microsoft.com/office/drawing/2014/main" id="{71D5B231-0491-9B41-B0E1-9B7CEFCB5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6">
            <a:extLst>
              <a:ext uri="{FF2B5EF4-FFF2-40B4-BE49-F238E27FC236}">
                <a16:creationId xmlns:a16="http://schemas.microsoft.com/office/drawing/2014/main" id="{71868A0B-1067-E144-8735-A3471475D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7">
            <a:extLst>
              <a:ext uri="{FF2B5EF4-FFF2-40B4-BE49-F238E27FC236}">
                <a16:creationId xmlns:a16="http://schemas.microsoft.com/office/drawing/2014/main" id="{CD585CAE-45F6-FD41-99DB-164B5EA32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8">
            <a:extLst>
              <a:ext uri="{FF2B5EF4-FFF2-40B4-BE49-F238E27FC236}">
                <a16:creationId xmlns:a16="http://schemas.microsoft.com/office/drawing/2014/main" id="{EFFE5BCC-EE79-D04E-B13E-9331E24F1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Text Box 9">
            <a:extLst>
              <a:ext uri="{FF2B5EF4-FFF2-40B4-BE49-F238E27FC236}">
                <a16:creationId xmlns:a16="http://schemas.microsoft.com/office/drawing/2014/main" id="{8B185F90-8CFA-8E4E-9597-0DDD7A3D5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640 BC</a:t>
            </a:r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C6CE103B-0FF6-7544-A8CF-9AE999A90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6CD38CAC-95AB-EB4D-9566-887CA0472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560 BC</a:t>
            </a:r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D25B0942-1AB5-1642-9FDD-59FCF4B0F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672138"/>
            <a:ext cx="2209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Jesus’ Earthly Ministry</a:t>
            </a:r>
          </a:p>
          <a:p>
            <a:pPr algn="ctr">
              <a:lnSpc>
                <a:spcPct val="165000"/>
              </a:lnSpc>
              <a:spcBef>
                <a:spcPct val="50000"/>
              </a:spcBef>
            </a:pPr>
            <a:r>
              <a:rPr lang="en-US" altLang="en-US" b="1"/>
              <a:t>30-33 AD</a:t>
            </a:r>
          </a:p>
        </p:txBody>
      </p:sp>
      <p:sp>
        <p:nvSpPr>
          <p:cNvPr id="9229" name="Line 13">
            <a:extLst>
              <a:ext uri="{FF2B5EF4-FFF2-40B4-BE49-F238E27FC236}">
                <a16:creationId xmlns:a16="http://schemas.microsoft.com/office/drawing/2014/main" id="{BBEF1445-9F5F-4A4D-AC60-CBAED2221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110288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Rectangle 14">
            <a:extLst>
              <a:ext uri="{FF2B5EF4-FFF2-40B4-BE49-F238E27FC236}">
                <a16:creationId xmlns:a16="http://schemas.microsoft.com/office/drawing/2014/main" id="{BF04A69E-19E0-9649-9D39-81F1B95EF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038" y="6019800"/>
            <a:ext cx="10668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Text Box 15">
            <a:extLst>
              <a:ext uri="{FF2B5EF4-FFF2-40B4-BE49-F238E27FC236}">
                <a16:creationId xmlns:a16="http://schemas.microsoft.com/office/drawing/2014/main" id="{65406AB1-FB38-EB46-8955-36D56EB2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056313"/>
            <a:ext cx="12588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Arial Narrow" panose="020B0604020202020204" pitchFamily="34" charset="0"/>
              </a:rPr>
              <a:t>Pentecost</a:t>
            </a:r>
          </a:p>
        </p:txBody>
      </p:sp>
      <p:sp>
        <p:nvSpPr>
          <p:cNvPr id="9232" name="Text Box 16">
            <a:extLst>
              <a:ext uri="{FF2B5EF4-FFF2-40B4-BE49-F238E27FC236}">
                <a16:creationId xmlns:a16="http://schemas.microsoft.com/office/drawing/2014/main" id="{42FD4D35-F1CB-C44C-98C8-5B154CDC7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5538788"/>
            <a:ext cx="2209800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Church Established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</a:pPr>
            <a:endParaRPr lang="en-US" altLang="en-US" b="1"/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altLang="en-US" b="1"/>
              <a:t>33 AD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BCC3252-FDFF-844B-9B52-D745579757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8636BE3-A0FD-4A4B-A7E6-895608409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733800"/>
          </a:xfrm>
          <a:solidFill>
            <a:srgbClr val="808000">
              <a:alpha val="45000"/>
            </a:srgbClr>
          </a:solidFill>
        </p:spPr>
        <p:txBody>
          <a:bodyPr/>
          <a:lstStyle/>
          <a:p>
            <a:pPr algn="ctr">
              <a:buFontTx/>
              <a:buNone/>
            </a:pPr>
            <a:r>
              <a:rPr lang="en-US" alt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– the Body of Christ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is “His body” (Eph 1:23a) 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en-US" sz="2300" b="1" dirty="0">
                <a:latin typeface="Calibri" panose="020F0502020204030204" pitchFamily="34" charset="0"/>
                <a:cs typeface="Calibri" panose="020F0502020204030204" pitchFamily="34" charset="0"/>
              </a:rPr>
              <a:t>…There is “one body” (Eph 4:4).  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en-US" sz="2300" b="1" dirty="0">
                <a:latin typeface="Calibri" panose="020F0502020204030204" pitchFamily="34" charset="0"/>
                <a:cs typeface="Calibri" panose="020F0502020204030204" pitchFamily="34" charset="0"/>
              </a:rPr>
              <a:t>Jesus organized church (Eph 4:11-15; Phil 1:1).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en-US" sz="2300" b="1" dirty="0">
                <a:latin typeface="Calibri" panose="020F0502020204030204" pitchFamily="34" charset="0"/>
                <a:cs typeface="Calibri" panose="020F0502020204030204" pitchFamily="34" charset="0"/>
              </a:rPr>
              <a:t>He is the “Savior of the body” (Eph 5:23).</a:t>
            </a:r>
            <a:r>
              <a:rPr lang="en-US" alt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Church the “fullness of Him” (Eph 1:23b)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en-US" altLang="en-US" sz="2300" b="1" dirty="0">
                <a:latin typeface="Calibri" panose="020F0502020204030204" pitchFamily="34" charset="0"/>
                <a:cs typeface="Calibri" panose="020F0502020204030204" pitchFamily="34" charset="0"/>
              </a:rPr>
              <a:t>Church is to glorify Him (Eph 3:21).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en-US" sz="2300" b="1" dirty="0">
                <a:latin typeface="Calibri" panose="020F0502020204030204" pitchFamily="34" charset="0"/>
                <a:cs typeface="Calibri" panose="020F0502020204030204" pitchFamily="34" charset="0"/>
              </a:rPr>
              <a:t>The eternal purpose of God (Eph 3:8-12).</a:t>
            </a:r>
          </a:p>
          <a:p>
            <a:pPr lvl="2">
              <a:buFontTx/>
              <a:buNone/>
            </a:pPr>
            <a:endParaRPr lang="en-US" alt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040EB5E1-284D-004C-AC51-1C124469EA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>
            <a:extLst>
              <a:ext uri="{FF2B5EF4-FFF2-40B4-BE49-F238E27FC236}">
                <a16:creationId xmlns:a16="http://schemas.microsoft.com/office/drawing/2014/main" id="{91B66D36-1FDF-C642-8538-FBF5D4E22A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6">
            <a:extLst>
              <a:ext uri="{FF2B5EF4-FFF2-40B4-BE49-F238E27FC236}">
                <a16:creationId xmlns:a16="http://schemas.microsoft.com/office/drawing/2014/main" id="{C1335291-EB4A-C44B-A7F1-6606D8137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5" name="Line 7">
            <a:extLst>
              <a:ext uri="{FF2B5EF4-FFF2-40B4-BE49-F238E27FC236}">
                <a16:creationId xmlns:a16="http://schemas.microsoft.com/office/drawing/2014/main" id="{A4D757D0-EC14-BA4A-9415-2188018186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Text Box 8">
            <a:extLst>
              <a:ext uri="{FF2B5EF4-FFF2-40B4-BE49-F238E27FC236}">
                <a16:creationId xmlns:a16="http://schemas.microsoft.com/office/drawing/2014/main" id="{1A327DAE-EF79-254B-A4BD-2D91D930B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640 BC</a:t>
            </a:r>
          </a:p>
        </p:txBody>
      </p:sp>
      <p:sp>
        <p:nvSpPr>
          <p:cNvPr id="17417" name="Text Box 9">
            <a:extLst>
              <a:ext uri="{FF2B5EF4-FFF2-40B4-BE49-F238E27FC236}">
                <a16:creationId xmlns:a16="http://schemas.microsoft.com/office/drawing/2014/main" id="{DD679FF6-DE54-B143-A9C7-121691A32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17418" name="Text Box 10">
            <a:extLst>
              <a:ext uri="{FF2B5EF4-FFF2-40B4-BE49-F238E27FC236}">
                <a16:creationId xmlns:a16="http://schemas.microsoft.com/office/drawing/2014/main" id="{1333718A-F514-1A47-B1E4-4501F7AC1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560 BC</a:t>
            </a:r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D31CCF6C-BB43-5F4A-B16C-0B28DDE28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672138"/>
            <a:ext cx="2209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Jesus’ Earthly Ministry</a:t>
            </a:r>
          </a:p>
          <a:p>
            <a:pPr algn="ctr">
              <a:lnSpc>
                <a:spcPct val="165000"/>
              </a:lnSpc>
              <a:spcBef>
                <a:spcPct val="50000"/>
              </a:spcBef>
            </a:pPr>
            <a:r>
              <a:rPr lang="en-US" altLang="en-US" b="1"/>
              <a:t>30-33 AD</a:t>
            </a:r>
          </a:p>
        </p:txBody>
      </p:sp>
      <p:sp>
        <p:nvSpPr>
          <p:cNvPr id="17420" name="Line 12">
            <a:extLst>
              <a:ext uri="{FF2B5EF4-FFF2-40B4-BE49-F238E27FC236}">
                <a16:creationId xmlns:a16="http://schemas.microsoft.com/office/drawing/2014/main" id="{2E68F9A6-DD16-8946-9F77-7A7012036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110288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Rectangle 13">
            <a:extLst>
              <a:ext uri="{FF2B5EF4-FFF2-40B4-BE49-F238E27FC236}">
                <a16:creationId xmlns:a16="http://schemas.microsoft.com/office/drawing/2014/main" id="{4EEBBDBA-2A63-7C4C-84C2-2034C4817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038" y="6019800"/>
            <a:ext cx="10668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Text Box 14">
            <a:extLst>
              <a:ext uri="{FF2B5EF4-FFF2-40B4-BE49-F238E27FC236}">
                <a16:creationId xmlns:a16="http://schemas.microsoft.com/office/drawing/2014/main" id="{B385258E-E3D2-CF4B-9CA6-1A8831053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056313"/>
            <a:ext cx="12588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Arial Narrow" panose="020B0604020202020204" pitchFamily="34" charset="0"/>
              </a:rPr>
              <a:t>Pentecost</a:t>
            </a:r>
          </a:p>
        </p:txBody>
      </p:sp>
      <p:sp>
        <p:nvSpPr>
          <p:cNvPr id="17423" name="Text Box 15">
            <a:extLst>
              <a:ext uri="{FF2B5EF4-FFF2-40B4-BE49-F238E27FC236}">
                <a16:creationId xmlns:a16="http://schemas.microsoft.com/office/drawing/2014/main" id="{6B074379-AE1A-A242-8775-8DC8B8CD4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5538788"/>
            <a:ext cx="2209800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Church Established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</a:pPr>
            <a:endParaRPr lang="en-US" altLang="en-US" b="1"/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altLang="en-US" b="1"/>
              <a:t>33 AD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35AADAF-D4EA-1349-8EBD-AEB2FBF6CA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B7A41A3-0CA1-094C-B6D8-3C8927814D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733800"/>
          </a:xfrm>
        </p:spPr>
        <p:txBody>
          <a:bodyPr/>
          <a:lstStyle/>
          <a:p>
            <a:pPr marL="754063" indent="-754063">
              <a:buFontTx/>
              <a:buNone/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III.  The Role of the Church in the New Testament.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Forgiveness in the “kingdom of the Son” (Colossians 1:9-14).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Christ is “Head of the Church” (Eph 1:22).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New Testament is the Rule of Faith for the Church (1 Timothy 3:15).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1496A270-3422-EE42-BB4A-6E223A0F86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C5A8E2A0-03F4-1F4F-A661-E87F2502A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>
            <a:extLst>
              <a:ext uri="{FF2B5EF4-FFF2-40B4-BE49-F238E27FC236}">
                <a16:creationId xmlns:a16="http://schemas.microsoft.com/office/drawing/2014/main" id="{EA212BB3-E0CE-6045-918E-E66FBF7DA4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8282E9E6-5935-D342-9B76-18C19AECD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F5C3C19C-B718-D64E-931E-4F867167D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640 BC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266123D7-9465-7D43-8B3C-2F855BFEF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F5538736-8635-B14D-A779-82952321F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560 BC</a:t>
            </a:r>
          </a:p>
        </p:txBody>
      </p:sp>
      <p:sp>
        <p:nvSpPr>
          <p:cNvPr id="15371" name="Text Box 11">
            <a:extLst>
              <a:ext uri="{FF2B5EF4-FFF2-40B4-BE49-F238E27FC236}">
                <a16:creationId xmlns:a16="http://schemas.microsoft.com/office/drawing/2014/main" id="{3E3BA103-F61F-3541-BAD1-89069B2FD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672138"/>
            <a:ext cx="2209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Jesus’ Earthly Ministry</a:t>
            </a:r>
          </a:p>
          <a:p>
            <a:pPr algn="ctr">
              <a:lnSpc>
                <a:spcPct val="165000"/>
              </a:lnSpc>
              <a:spcBef>
                <a:spcPct val="50000"/>
              </a:spcBef>
            </a:pPr>
            <a:r>
              <a:rPr lang="en-US" altLang="en-US" b="1"/>
              <a:t>30-33 AD</a:t>
            </a:r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431365BB-6531-6A4B-BFC7-A28AFB0F7A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110288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Rectangle 13">
            <a:extLst>
              <a:ext uri="{FF2B5EF4-FFF2-40B4-BE49-F238E27FC236}">
                <a16:creationId xmlns:a16="http://schemas.microsoft.com/office/drawing/2014/main" id="{04C5408A-713C-4440-A88F-BD198AE7F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038" y="6019800"/>
            <a:ext cx="10668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979CF655-75EC-394B-B1FA-853F77E0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056313"/>
            <a:ext cx="12588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Arial Narrow" panose="020B0604020202020204" pitchFamily="34" charset="0"/>
              </a:rPr>
              <a:t>Pentecost</a:t>
            </a:r>
          </a:p>
        </p:txBody>
      </p:sp>
      <p:sp>
        <p:nvSpPr>
          <p:cNvPr id="15375" name="Text Box 15">
            <a:extLst>
              <a:ext uri="{FF2B5EF4-FFF2-40B4-BE49-F238E27FC236}">
                <a16:creationId xmlns:a16="http://schemas.microsoft.com/office/drawing/2014/main" id="{710ED335-1AFC-0A4D-81A0-D21570CD5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5538788"/>
            <a:ext cx="2209800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Church Established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</a:pPr>
            <a:endParaRPr lang="en-US" altLang="en-US" b="1"/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altLang="en-US" b="1"/>
              <a:t>33 AD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BBB53DAE-0348-1045-BDFE-2FEEE47A0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8825" y="5538788"/>
            <a:ext cx="2209800" cy="1316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Church Established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</a:pPr>
            <a:endParaRPr lang="en-US" altLang="en-US" b="1"/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altLang="en-US" b="1"/>
              <a:t>33 AD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255440E-B141-0345-AB87-2813738DA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The Church in the                          Eternal Plan of God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82CE6563-155D-5C43-8CDA-EABD08160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0525" y="1752600"/>
            <a:ext cx="8375650" cy="3733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900" b="1" i="1" dirty="0">
                <a:latin typeface="Calibri" panose="020F0502020204030204" pitchFamily="34" charset="0"/>
                <a:cs typeface="Calibri" panose="020F0502020204030204" pitchFamily="34" charset="0"/>
              </a:rPr>
              <a:t>How Can We Identify the Lord’s Church?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When was it to be established?</a:t>
            </a:r>
            <a:endParaRPr lang="en-US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Where was it to be established?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How was it organized?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What is its Rule of Faith and Practice?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How is one added to it?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D28A069A-65D6-EB4B-8EDA-7C8E7D030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DFEF0AB6-2453-734B-AC5A-F669F7BCA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AC11F23C-EF87-BB44-81AA-D243F3AAC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A8753AAD-2A3D-A446-A7F8-A95325CEF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6096000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F23F3361-D05B-4349-99F7-03EE9F7DC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624513"/>
            <a:ext cx="12954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Jeremiah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640 BC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94163831-5FA7-1446-8E64-E74AEFCBD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Isaiah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760 BC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884958D4-78DE-E44C-9582-AA653229D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624513"/>
            <a:ext cx="9906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Daniel</a:t>
            </a:r>
          </a:p>
          <a:p>
            <a:pPr algn="ctr">
              <a:lnSpc>
                <a:spcPct val="160000"/>
              </a:lnSpc>
              <a:spcBef>
                <a:spcPct val="50000"/>
              </a:spcBef>
            </a:pPr>
            <a:r>
              <a:rPr lang="en-US" altLang="en-US" b="1"/>
              <a:t>560 BC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CEEFD4C0-DE8E-D742-8F49-56C6F15AF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672138"/>
            <a:ext cx="2209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altLang="en-US" b="1"/>
              <a:t>Jesus’ Earthly Ministry</a:t>
            </a:r>
          </a:p>
          <a:p>
            <a:pPr algn="ctr">
              <a:lnSpc>
                <a:spcPct val="165000"/>
              </a:lnSpc>
              <a:spcBef>
                <a:spcPct val="50000"/>
              </a:spcBef>
            </a:pPr>
            <a:r>
              <a:rPr lang="en-US" altLang="en-US" b="1"/>
              <a:t>30-33 AD</a:t>
            </a:r>
          </a:p>
        </p:txBody>
      </p:sp>
      <p:sp>
        <p:nvSpPr>
          <p:cNvPr id="11277" name="Line 13">
            <a:extLst>
              <a:ext uri="{FF2B5EF4-FFF2-40B4-BE49-F238E27FC236}">
                <a16:creationId xmlns:a16="http://schemas.microsoft.com/office/drawing/2014/main" id="{5694FF92-4F9C-0449-AA56-AD141EAD4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110288"/>
            <a:ext cx="0" cy="30480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A2932F6E-8EB4-8641-ACF8-F2E9353CC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6038" y="6019800"/>
            <a:ext cx="10668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Text Box 15">
            <a:extLst>
              <a:ext uri="{FF2B5EF4-FFF2-40B4-BE49-F238E27FC236}">
                <a16:creationId xmlns:a16="http://schemas.microsoft.com/office/drawing/2014/main" id="{4C64DC14-C278-9942-BB70-DD74325DD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056313"/>
            <a:ext cx="12588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  <a:latin typeface="Arial Narrow" panose="020B0604020202020204" pitchFamily="34" charset="0"/>
              </a:rPr>
              <a:t>Pentecost</a:t>
            </a:r>
          </a:p>
        </p:txBody>
      </p:sp>
      <p:sp>
        <p:nvSpPr>
          <p:cNvPr id="11281" name="Text Box 17">
            <a:extLst>
              <a:ext uri="{FF2B5EF4-FFF2-40B4-BE49-F238E27FC236}">
                <a16:creationId xmlns:a16="http://schemas.microsoft.com/office/drawing/2014/main" id="{590E5F93-5E34-9E40-BA00-C5367233B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8425" y="5459413"/>
            <a:ext cx="990600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sz="2800" b="1"/>
              <a:t>???</a:t>
            </a:r>
          </a:p>
          <a:p>
            <a:pPr algn="ctr">
              <a:lnSpc>
                <a:spcPct val="155000"/>
              </a:lnSpc>
              <a:spcBef>
                <a:spcPct val="50000"/>
              </a:spcBef>
            </a:pPr>
            <a:r>
              <a:rPr lang="en-US" altLang="en-US" b="1"/>
              <a:t>Today</a:t>
            </a:r>
          </a:p>
        </p:txBody>
      </p:sp>
      <p:sp>
        <p:nvSpPr>
          <p:cNvPr id="11282" name="Text Box 18">
            <a:extLst>
              <a:ext uri="{FF2B5EF4-FFF2-40B4-BE49-F238E27FC236}">
                <a16:creationId xmlns:a16="http://schemas.microsoft.com/office/drawing/2014/main" id="{2F183195-31A3-1749-8416-A91BAB44B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3048000"/>
            <a:ext cx="2795587" cy="1031875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/>
              <a:t>“In the days of these kings”  - Rome (Daniel 2:44; Acts 2)</a:t>
            </a:r>
            <a:r>
              <a:rPr lang="en-US" altLang="en-US"/>
              <a:t> </a:t>
            </a:r>
          </a:p>
        </p:txBody>
      </p:sp>
      <p:sp>
        <p:nvSpPr>
          <p:cNvPr id="11283" name="Text Box 19">
            <a:extLst>
              <a:ext uri="{FF2B5EF4-FFF2-40B4-BE49-F238E27FC236}">
                <a16:creationId xmlns:a16="http://schemas.microsoft.com/office/drawing/2014/main" id="{8B1555FC-4870-144F-8B4C-255ABCB95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3557588"/>
            <a:ext cx="2795587" cy="1336675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/>
              <a:t>“Out of Zion shall   go forth the law” - Jerusalem            (Isaiah 2:3; Acts 2).</a:t>
            </a:r>
            <a:r>
              <a:rPr lang="en-US" altLang="en-US"/>
              <a:t> </a:t>
            </a:r>
          </a:p>
        </p:txBody>
      </p:sp>
      <p:sp>
        <p:nvSpPr>
          <p:cNvPr id="11285" name="Text Box 21">
            <a:extLst>
              <a:ext uri="{FF2B5EF4-FFF2-40B4-BE49-F238E27FC236}">
                <a16:creationId xmlns:a16="http://schemas.microsoft.com/office/drawing/2014/main" id="{20CB10F7-BFAB-344C-AD2E-387B50C60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4046538"/>
            <a:ext cx="2795588" cy="1031875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/>
              <a:t>Christ as Head -elders &amp; deacons (Eph 1:22; Phil 1:1).</a:t>
            </a:r>
            <a:r>
              <a:rPr lang="en-US" altLang="en-US"/>
              <a:t> </a:t>
            </a:r>
          </a:p>
        </p:txBody>
      </p:sp>
      <p:sp>
        <p:nvSpPr>
          <p:cNvPr id="11286" name="Text Box 22">
            <a:extLst>
              <a:ext uri="{FF2B5EF4-FFF2-40B4-BE49-F238E27FC236}">
                <a16:creationId xmlns:a16="http://schemas.microsoft.com/office/drawing/2014/main" id="{49BA4A09-2839-A246-8278-B8115D76F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338" y="4538663"/>
            <a:ext cx="2795587" cy="727075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dirty="0"/>
              <a:t> </a:t>
            </a:r>
            <a:r>
              <a:rPr lang="en-US" altLang="en-US" sz="2000" b="1" dirty="0"/>
              <a:t>The New Testament (1 Timothy 3:15)</a:t>
            </a:r>
            <a:r>
              <a:rPr lang="en-US" altLang="en-US" dirty="0"/>
              <a:t> </a:t>
            </a:r>
          </a:p>
        </p:txBody>
      </p:sp>
      <p:sp>
        <p:nvSpPr>
          <p:cNvPr id="11287" name="Text Box 23">
            <a:extLst>
              <a:ext uri="{FF2B5EF4-FFF2-40B4-BE49-F238E27FC236}">
                <a16:creationId xmlns:a16="http://schemas.microsoft.com/office/drawing/2014/main" id="{7C15CAD5-0B70-C349-9243-9E720695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4576763"/>
            <a:ext cx="2795587" cy="727075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/>
              <a:t>Obedience to the Gospel (Acts 2:47)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/>
      <p:bldP spid="11282" grpId="0" animBg="1"/>
      <p:bldP spid="11282" grpId="1" animBg="1"/>
      <p:bldP spid="11283" grpId="0" animBg="1"/>
      <p:bldP spid="11283" grpId="1" animBg="1"/>
      <p:bldP spid="11285" grpId="0" animBg="1"/>
      <p:bldP spid="11285" grpId="1" animBg="1"/>
      <p:bldP spid="11286" grpId="0" animBg="1"/>
      <p:bldP spid="11286" grpId="1" animBg="1"/>
      <p:bldP spid="1128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Impact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606</Words>
  <Application>Microsoft Macintosh PowerPoint</Application>
  <PresentationFormat>On-screen Show (4:3)</PresentationFormat>
  <Paragraphs>127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Impact</vt:lpstr>
      <vt:lpstr>Wingdings</vt:lpstr>
      <vt:lpstr>Default Design</vt:lpstr>
      <vt:lpstr>The Church in the                          Eternal Plan of God</vt:lpstr>
      <vt:lpstr>The Church in the                          Eternal Plan of God</vt:lpstr>
      <vt:lpstr>The Church in the                          Eternal Plan of God</vt:lpstr>
      <vt:lpstr>The Church in the                          Eternal Plan of God</vt:lpstr>
      <vt:lpstr>The Church in the                          Eternal Plan of God</vt:lpstr>
      <vt:lpstr>The Church in the                          Eternal Plan of God</vt:lpstr>
      <vt:lpstr>The Church in the                          Eternal Plan of God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in the                          Eternal Plan of God</dc:title>
  <dc:creator>Olsen Park church</dc:creator>
  <cp:lastModifiedBy>Kyle Pope</cp:lastModifiedBy>
  <cp:revision>12</cp:revision>
  <dcterms:created xsi:type="dcterms:W3CDTF">2008-07-26T17:44:46Z</dcterms:created>
  <dcterms:modified xsi:type="dcterms:W3CDTF">2022-05-29T02:21:23Z</dcterms:modified>
</cp:coreProperties>
</file>