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6" r:id="rId8"/>
    <p:sldId id="263" r:id="rId9"/>
    <p:sldId id="267" r:id="rId10"/>
    <p:sldId id="264" r:id="rId11"/>
    <p:sldId id="268" r:id="rId12"/>
    <p:sldId id="265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57"/>
    <p:restoredTop sz="94886"/>
  </p:normalViewPr>
  <p:slideViewPr>
    <p:cSldViewPr snapToGrid="0" snapToObjects="1">
      <p:cViewPr varScale="1">
        <p:scale>
          <a:sx n="85" d="100"/>
          <a:sy n="85" d="100"/>
        </p:scale>
        <p:origin x="15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E52496E-AD72-A746-91C4-0FCB47EBCD6A}" type="datetimeFigureOut">
              <a:rPr lang="en-US" smtClean="0"/>
              <a:t>7/19/22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9CC4780-6B39-0242-84A7-4C396C484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160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E52496E-AD72-A746-91C4-0FCB47EBCD6A}" type="datetimeFigureOut">
              <a:rPr lang="en-US" smtClean="0"/>
              <a:t>7/19/22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9CC4780-6B39-0242-84A7-4C396C484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564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E52496E-AD72-A746-91C4-0FCB47EBCD6A}" type="datetimeFigureOut">
              <a:rPr lang="en-US" smtClean="0"/>
              <a:t>7/19/22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9CC4780-6B39-0242-84A7-4C396C484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167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E52496E-AD72-A746-91C4-0FCB47EBCD6A}" type="datetimeFigureOut">
              <a:rPr lang="en-US" smtClean="0"/>
              <a:t>7/19/22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9CC4780-6B39-0242-84A7-4C396C484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544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E52496E-AD72-A746-91C4-0FCB47EBCD6A}" type="datetimeFigureOut">
              <a:rPr lang="en-US" smtClean="0"/>
              <a:t>7/19/22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9CC4780-6B39-0242-84A7-4C396C484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786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E52496E-AD72-A746-91C4-0FCB47EBCD6A}" type="datetimeFigureOut">
              <a:rPr lang="en-US" smtClean="0"/>
              <a:t>7/19/22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9CC4780-6B39-0242-84A7-4C396C484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24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E52496E-AD72-A746-91C4-0FCB47EBCD6A}" type="datetimeFigureOut">
              <a:rPr lang="en-US" smtClean="0"/>
              <a:t>7/19/22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9CC4780-6B39-0242-84A7-4C396C484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694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E52496E-AD72-A746-91C4-0FCB47EBCD6A}" type="datetimeFigureOut">
              <a:rPr lang="en-US" smtClean="0"/>
              <a:t>7/19/22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9CC4780-6B39-0242-84A7-4C396C484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916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E52496E-AD72-A746-91C4-0FCB47EBCD6A}" type="datetimeFigureOut">
              <a:rPr lang="en-US" smtClean="0"/>
              <a:t>7/19/22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9CC4780-6B39-0242-84A7-4C396C484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180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E52496E-AD72-A746-91C4-0FCB47EBCD6A}" type="datetimeFigureOut">
              <a:rPr lang="en-US" smtClean="0"/>
              <a:t>7/19/22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9CC4780-6B39-0242-84A7-4C396C484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633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E52496E-AD72-A746-91C4-0FCB47EBCD6A}" type="datetimeFigureOut">
              <a:rPr lang="en-US" smtClean="0"/>
              <a:t>7/19/22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9CC4780-6B39-0242-84A7-4C396C484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0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21EF5AB-8513-FC4B-8509-71E7170DE436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1" y="0"/>
            <a:ext cx="6026047" cy="6858000"/>
          </a:xfrm>
          <a:prstGeom prst="rect">
            <a:avLst/>
          </a:prstGeom>
        </p:spPr>
      </p:pic>
      <p:pic>
        <p:nvPicPr>
          <p:cNvPr id="8" name="Picture 7" descr="Colorful view of nature">
            <a:extLst>
              <a:ext uri="{FF2B5EF4-FFF2-40B4-BE49-F238E27FC236}">
                <a16:creationId xmlns:a16="http://schemas.microsoft.com/office/drawing/2014/main" id="{5A9190FF-5A5D-1B4E-A5CB-FDD69B175F3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/>
          <a:srcRect l="9538" r="24453" b="-1"/>
          <a:stretch/>
        </p:blipFill>
        <p:spPr>
          <a:xfrm>
            <a:off x="6026046" y="10"/>
            <a:ext cx="3117954" cy="685799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6011056" cy="169068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9966" y="2030278"/>
            <a:ext cx="5341326" cy="44945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817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bg1">
              <a:lumMod val="95000"/>
            </a:schemeClr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1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F906E-95C4-2044-8449-EE068EE28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Romans 10:1-4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3FDAD-E2AC-2648-8966-2F1EBC82F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965" y="1572126"/>
            <a:ext cx="5401024" cy="49526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100" dirty="0"/>
              <a:t>“Brethren, my heart’s desire and prayer to God for Israel is that they may be saved. For I bear them witness that they have a zeal for God, but not according to knowledge. . . .”</a:t>
            </a:r>
          </a:p>
        </p:txBody>
      </p:sp>
    </p:spTree>
    <p:extLst>
      <p:ext uri="{BB962C8B-B14F-4D97-AF65-F5344CB8AC3E}">
        <p14:creationId xmlns:p14="http://schemas.microsoft.com/office/powerpoint/2010/main" val="1195591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F906E-95C4-2044-8449-EE068EE28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56674"/>
            <a:ext cx="6011056" cy="1690689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5400" dirty="0"/>
              <a:t>The Righteousness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3FDAD-E2AC-2648-8966-2F1EBC82F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965" y="2005262"/>
            <a:ext cx="5401024" cy="4519523"/>
          </a:xfrm>
        </p:spPr>
        <p:txBody>
          <a:bodyPr>
            <a:normAutofit/>
          </a:bodyPr>
          <a:lstStyle/>
          <a:p>
            <a:pPr marL="15875" indent="-15875" algn="ctr">
              <a:spcAft>
                <a:spcPts val="1200"/>
              </a:spcAft>
              <a:buNone/>
            </a:pPr>
            <a:r>
              <a:rPr lang="en-US" sz="3700" dirty="0"/>
              <a:t>3. “Have not Submitted to the Righteousness of God”</a:t>
            </a:r>
          </a:p>
          <a:p>
            <a:pPr marL="15875" indent="-15875" algn="ctr">
              <a:buNone/>
            </a:pPr>
            <a:r>
              <a:rPr lang="en-US" sz="3200" dirty="0"/>
              <a:t>God’s righteousness is something to which we must submit.</a:t>
            </a:r>
          </a:p>
          <a:p>
            <a:pPr marL="15875" indent="-15875" algn="ctr">
              <a:buNone/>
            </a:pPr>
            <a:r>
              <a:rPr lang="en-US" sz="3200" dirty="0"/>
              <a:t>Rejection and disobedience is a failure to submit.</a:t>
            </a:r>
          </a:p>
        </p:txBody>
      </p:sp>
    </p:spTree>
    <p:extLst>
      <p:ext uri="{BB962C8B-B14F-4D97-AF65-F5344CB8AC3E}">
        <p14:creationId xmlns:p14="http://schemas.microsoft.com/office/powerpoint/2010/main" val="1285950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F906E-95C4-2044-8449-EE068EE28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56674"/>
            <a:ext cx="6011056" cy="1690689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5400" dirty="0"/>
              <a:t>The Righteousness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3FDAD-E2AC-2648-8966-2F1EBC82F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965" y="2005262"/>
            <a:ext cx="5401024" cy="4519523"/>
          </a:xfrm>
        </p:spPr>
        <p:txBody>
          <a:bodyPr>
            <a:normAutofit/>
          </a:bodyPr>
          <a:lstStyle/>
          <a:p>
            <a:pPr marL="15875" indent="-15875" algn="ctr">
              <a:spcAft>
                <a:spcPts val="1200"/>
              </a:spcAft>
              <a:buNone/>
            </a:pPr>
            <a:r>
              <a:rPr lang="en-US" sz="3700" dirty="0"/>
              <a:t>3. “Have not Submitted to the Righteousness of God”</a:t>
            </a:r>
          </a:p>
          <a:p>
            <a:pPr marL="15875" indent="-15875" algn="ctr">
              <a:buNone/>
            </a:pPr>
            <a:r>
              <a:rPr lang="en-US" sz="3200" dirty="0"/>
              <a:t>“Obey the gospel” (Rom. 1:16; 2 Thess. 1:8; 1 Pet. 4:17) </a:t>
            </a:r>
          </a:p>
          <a:p>
            <a:pPr marL="15875" indent="-15875" algn="ctr">
              <a:buNone/>
            </a:pPr>
            <a:r>
              <a:rPr lang="en-US" sz="3200" dirty="0"/>
              <a:t>Obey a “form of doctrine” (Rom. 6:16-18)</a:t>
            </a:r>
          </a:p>
          <a:p>
            <a:pPr marL="15875" indent="-15875" algn="ctr">
              <a:buNone/>
            </a:pPr>
            <a:r>
              <a:rPr lang="en-US" sz="3200" dirty="0"/>
              <a:t>Abide in the “doctrine of Christ” (2 John 9)</a:t>
            </a:r>
          </a:p>
        </p:txBody>
      </p:sp>
    </p:spTree>
    <p:extLst>
      <p:ext uri="{BB962C8B-B14F-4D97-AF65-F5344CB8AC3E}">
        <p14:creationId xmlns:p14="http://schemas.microsoft.com/office/powerpoint/2010/main" val="3775746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F906E-95C4-2044-8449-EE068EE28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56674"/>
            <a:ext cx="6011056" cy="1690689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5400" dirty="0"/>
              <a:t>The Righteousness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3FDAD-E2AC-2648-8966-2F1EBC82F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965" y="2005262"/>
            <a:ext cx="5401024" cy="4519523"/>
          </a:xfrm>
        </p:spPr>
        <p:txBody>
          <a:bodyPr>
            <a:normAutofit/>
          </a:bodyPr>
          <a:lstStyle/>
          <a:p>
            <a:pPr marL="15875" indent="-15875" algn="ctr">
              <a:spcAft>
                <a:spcPts val="1200"/>
              </a:spcAft>
              <a:buNone/>
            </a:pPr>
            <a:r>
              <a:rPr lang="en-US" sz="3700" dirty="0"/>
              <a:t>4. “Christ is the end of the law for righteousness”</a:t>
            </a:r>
          </a:p>
          <a:p>
            <a:pPr marL="15875" indent="-15875" algn="ctr">
              <a:buNone/>
            </a:pPr>
            <a:r>
              <a:rPr lang="en-US" sz="3200" dirty="0"/>
              <a:t>Jesus has become the way to God’s righteousness.</a:t>
            </a:r>
          </a:p>
          <a:p>
            <a:pPr marL="15875" indent="-15875" algn="ctr">
              <a:buNone/>
            </a:pPr>
            <a:r>
              <a:rPr lang="en-US" sz="3200" dirty="0"/>
              <a:t>Not automatic (or universal)— “to everyone who believes.”</a:t>
            </a:r>
          </a:p>
        </p:txBody>
      </p:sp>
    </p:spTree>
    <p:extLst>
      <p:ext uri="{BB962C8B-B14F-4D97-AF65-F5344CB8AC3E}">
        <p14:creationId xmlns:p14="http://schemas.microsoft.com/office/powerpoint/2010/main" val="2498779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F906E-95C4-2044-8449-EE068EE28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56674"/>
            <a:ext cx="6011056" cy="1690689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5400" dirty="0"/>
              <a:t>The Righteousness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3FDAD-E2AC-2648-8966-2F1EBC82F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965" y="2005262"/>
            <a:ext cx="5401024" cy="4607809"/>
          </a:xfrm>
        </p:spPr>
        <p:txBody>
          <a:bodyPr>
            <a:normAutofit lnSpcReduction="10000"/>
          </a:bodyPr>
          <a:lstStyle/>
          <a:p>
            <a:pPr marL="15875" indent="-15875" algn="ctr">
              <a:spcAft>
                <a:spcPts val="1200"/>
              </a:spcAft>
              <a:buNone/>
            </a:pPr>
            <a:r>
              <a:rPr lang="en-US" sz="3700" dirty="0"/>
              <a:t>4. “Christ is the end of the law for righteousness”</a:t>
            </a:r>
          </a:p>
          <a:p>
            <a:pPr marL="15875" indent="-15875" algn="ctr">
              <a:buNone/>
            </a:pPr>
            <a:r>
              <a:rPr lang="en-US" sz="3200" dirty="0"/>
              <a:t>“Once for all” (Heb. 10:7-10)</a:t>
            </a:r>
          </a:p>
          <a:p>
            <a:pPr marL="15875" indent="-15875" algn="ctr">
              <a:buNone/>
            </a:pPr>
            <a:r>
              <a:rPr lang="en-US" sz="3200" dirty="0"/>
              <a:t>“Righteousness which is from God” (Phil. 3:7-11)</a:t>
            </a:r>
          </a:p>
          <a:p>
            <a:pPr marL="15875" indent="-15875" algn="ctr">
              <a:buNone/>
            </a:pPr>
            <a:r>
              <a:rPr lang="en-US" sz="3200" dirty="0"/>
              <a:t>Became for us “righteousness” (1 Cor. 1:22-31)</a:t>
            </a:r>
          </a:p>
          <a:p>
            <a:pPr marL="15875" indent="-15875" algn="ctr">
              <a:buNone/>
            </a:pPr>
            <a:r>
              <a:rPr lang="en-US" sz="3200" dirty="0"/>
              <a:t>Whoever is ashamed (Mark 8:39)</a:t>
            </a:r>
          </a:p>
        </p:txBody>
      </p:sp>
    </p:spTree>
    <p:extLst>
      <p:ext uri="{BB962C8B-B14F-4D97-AF65-F5344CB8AC3E}">
        <p14:creationId xmlns:p14="http://schemas.microsoft.com/office/powerpoint/2010/main" val="2043751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F906E-95C4-2044-8449-EE068EE28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Romans 10:1-4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3FDAD-E2AC-2648-8966-2F1EBC82F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221" y="1572126"/>
            <a:ext cx="5245768" cy="49526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100" dirty="0"/>
              <a:t>“. . . For they being ignorant of God’s righteousness, and seeking to establish their own righteous-ness, have not submit-ed to the righteous-ness of God. . . .”</a:t>
            </a:r>
          </a:p>
        </p:txBody>
      </p:sp>
    </p:spTree>
    <p:extLst>
      <p:ext uri="{BB962C8B-B14F-4D97-AF65-F5344CB8AC3E}">
        <p14:creationId xmlns:p14="http://schemas.microsoft.com/office/powerpoint/2010/main" val="1652460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F906E-95C4-2044-8449-EE068EE28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Romans 10:1-4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3FDAD-E2AC-2648-8966-2F1EBC82F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347" y="1925052"/>
            <a:ext cx="5197642" cy="45997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100" dirty="0"/>
              <a:t>“. . . For Christ is the end of the law for righteousness to everyone who believes” (NKJV).</a:t>
            </a:r>
          </a:p>
        </p:txBody>
      </p:sp>
    </p:spTree>
    <p:extLst>
      <p:ext uri="{BB962C8B-B14F-4D97-AF65-F5344CB8AC3E}">
        <p14:creationId xmlns:p14="http://schemas.microsoft.com/office/powerpoint/2010/main" val="2462945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F906E-95C4-2044-8449-EE068EE28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Romans 10:1-4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3FDAD-E2AC-2648-8966-2F1EBC82F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221" y="1572126"/>
            <a:ext cx="5245768" cy="4952660"/>
          </a:xfrm>
        </p:spPr>
        <p:txBody>
          <a:bodyPr>
            <a:normAutofit lnSpcReduction="10000"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4100" dirty="0"/>
              <a:t>His Jewish Brethren Had Not Accepted Jesus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4100" dirty="0"/>
              <a:t>They Had a Problem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4100" dirty="0"/>
              <a:t>A Righteousness Problem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4100" dirty="0"/>
              <a:t>Where Is Righteousness Found?</a:t>
            </a:r>
          </a:p>
        </p:txBody>
      </p:sp>
    </p:spTree>
    <p:extLst>
      <p:ext uri="{BB962C8B-B14F-4D97-AF65-F5344CB8AC3E}">
        <p14:creationId xmlns:p14="http://schemas.microsoft.com/office/powerpoint/2010/main" val="271027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F906E-95C4-2044-8449-EE068EE28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Romans 10:1-4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3FDAD-E2AC-2648-8966-2F1EBC82F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221" y="1572126"/>
            <a:ext cx="5245768" cy="4952660"/>
          </a:xfrm>
        </p:spPr>
        <p:txBody>
          <a:bodyPr>
            <a:norm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4100" dirty="0"/>
              <a:t>Still a Problem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4100" dirty="0"/>
              <a:t>What Determines What Is Right?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4100" dirty="0"/>
              <a:t>How Can One Be Right with God?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en-US" sz="4100" dirty="0"/>
              <a:t>Where Is Righteousness Found?</a:t>
            </a:r>
          </a:p>
        </p:txBody>
      </p:sp>
    </p:spTree>
    <p:extLst>
      <p:ext uri="{BB962C8B-B14F-4D97-AF65-F5344CB8AC3E}">
        <p14:creationId xmlns:p14="http://schemas.microsoft.com/office/powerpoint/2010/main" val="3938486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F906E-95C4-2044-8449-EE068EE28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56674"/>
            <a:ext cx="6011056" cy="1690689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5400" dirty="0"/>
              <a:t>The Righteousness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3FDAD-E2AC-2648-8966-2F1EBC82F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965" y="2005262"/>
            <a:ext cx="5401024" cy="4519523"/>
          </a:xfrm>
        </p:spPr>
        <p:txBody>
          <a:bodyPr>
            <a:normAutofit/>
          </a:bodyPr>
          <a:lstStyle/>
          <a:p>
            <a:pPr marL="15875" indent="-15875" algn="ctr">
              <a:spcAft>
                <a:spcPts val="1200"/>
              </a:spcAft>
              <a:buNone/>
            </a:pPr>
            <a:r>
              <a:rPr lang="en-US" sz="3700" dirty="0"/>
              <a:t>1. “Ignorant of God’s Righteousness”</a:t>
            </a:r>
          </a:p>
          <a:p>
            <a:pPr marL="15875" indent="-15875" algn="ctr">
              <a:buNone/>
            </a:pPr>
            <a:r>
              <a:rPr lang="en-US" sz="3200" dirty="0"/>
              <a:t>They didn’t recognize the role of Christ.</a:t>
            </a:r>
          </a:p>
          <a:p>
            <a:pPr marL="15875" indent="-15875" algn="ctr">
              <a:buNone/>
            </a:pPr>
            <a:r>
              <a:rPr lang="en-US" sz="3200" dirty="0"/>
              <a:t>Ignorance is not stupidity but unawareness (or misunderstanding) of something.</a:t>
            </a:r>
          </a:p>
        </p:txBody>
      </p:sp>
    </p:spTree>
    <p:extLst>
      <p:ext uri="{BB962C8B-B14F-4D97-AF65-F5344CB8AC3E}">
        <p14:creationId xmlns:p14="http://schemas.microsoft.com/office/powerpoint/2010/main" val="4071900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F906E-95C4-2044-8449-EE068EE28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56674"/>
            <a:ext cx="6011056" cy="1690689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5400" dirty="0"/>
              <a:t>The Righteousness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3FDAD-E2AC-2648-8966-2F1EBC82F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965" y="2005262"/>
            <a:ext cx="5401024" cy="4519523"/>
          </a:xfrm>
        </p:spPr>
        <p:txBody>
          <a:bodyPr>
            <a:normAutofit/>
          </a:bodyPr>
          <a:lstStyle/>
          <a:p>
            <a:pPr marL="15875" indent="-15875" algn="ctr">
              <a:spcAft>
                <a:spcPts val="1200"/>
              </a:spcAft>
              <a:buNone/>
            </a:pPr>
            <a:r>
              <a:rPr lang="en-US" sz="3700" dirty="0"/>
              <a:t>1. “Ignorant of God’s Righteousness”</a:t>
            </a:r>
          </a:p>
          <a:p>
            <a:pPr marL="15875" indent="-15875" algn="ctr">
              <a:buNone/>
            </a:pPr>
            <a:r>
              <a:rPr lang="en-US" sz="3200" dirty="0"/>
              <a:t>The Eunuch (Acts 8:26-38)</a:t>
            </a:r>
          </a:p>
          <a:p>
            <a:pPr marL="15875" indent="-15875" algn="ctr">
              <a:buNone/>
            </a:pPr>
            <a:r>
              <a:rPr lang="en-US" sz="3200" dirty="0"/>
              <a:t>Importance of the Role of Teaching (Rom. 10:12-17).</a:t>
            </a:r>
          </a:p>
          <a:p>
            <a:pPr marL="15875" indent="-15875" algn="ctr">
              <a:buNone/>
            </a:pPr>
            <a:r>
              <a:rPr lang="en-US" sz="3200" dirty="0"/>
              <a:t>Requires the Humility to Admit Ignorance (Matt. 7:21-23; Prov. 28:13).</a:t>
            </a:r>
          </a:p>
        </p:txBody>
      </p:sp>
    </p:spTree>
    <p:extLst>
      <p:ext uri="{BB962C8B-B14F-4D97-AF65-F5344CB8AC3E}">
        <p14:creationId xmlns:p14="http://schemas.microsoft.com/office/powerpoint/2010/main" val="2222129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F906E-95C4-2044-8449-EE068EE28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56674"/>
            <a:ext cx="6011056" cy="1690689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5400" dirty="0"/>
              <a:t>The Righteousness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3FDAD-E2AC-2648-8966-2F1EBC82F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965" y="2005262"/>
            <a:ext cx="5401024" cy="4519523"/>
          </a:xfrm>
        </p:spPr>
        <p:txBody>
          <a:bodyPr>
            <a:normAutofit/>
          </a:bodyPr>
          <a:lstStyle/>
          <a:p>
            <a:pPr marL="15875" indent="-15875" algn="ctr">
              <a:spcAft>
                <a:spcPts val="1200"/>
              </a:spcAft>
              <a:buNone/>
            </a:pPr>
            <a:r>
              <a:rPr lang="en-US" sz="3700" dirty="0"/>
              <a:t>2. “Seeking to Establish Their Own Righteousness”</a:t>
            </a:r>
          </a:p>
          <a:p>
            <a:pPr marL="15875" indent="-15875" algn="ctr">
              <a:buNone/>
            </a:pPr>
            <a:r>
              <a:rPr lang="en-US" sz="3200" dirty="0"/>
              <a:t>Tradition of the Elders</a:t>
            </a:r>
          </a:p>
          <a:p>
            <a:pPr marL="15875" indent="-15875" algn="ctr">
              <a:buNone/>
            </a:pPr>
            <a:r>
              <a:rPr lang="en-US" sz="3200" dirty="0"/>
              <a:t>Commandments of Man, not the Revelation of God </a:t>
            </a:r>
          </a:p>
        </p:txBody>
      </p:sp>
    </p:spTree>
    <p:extLst>
      <p:ext uri="{BB962C8B-B14F-4D97-AF65-F5344CB8AC3E}">
        <p14:creationId xmlns:p14="http://schemas.microsoft.com/office/powerpoint/2010/main" val="1839271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F906E-95C4-2044-8449-EE068EE28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56674"/>
            <a:ext cx="6011056" cy="1690689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5400" dirty="0"/>
              <a:t>The Righteousness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3FDAD-E2AC-2648-8966-2F1EBC82F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965" y="2005262"/>
            <a:ext cx="5401024" cy="4519523"/>
          </a:xfrm>
        </p:spPr>
        <p:txBody>
          <a:bodyPr>
            <a:normAutofit/>
          </a:bodyPr>
          <a:lstStyle/>
          <a:p>
            <a:pPr marL="15875" indent="-15875" algn="ctr">
              <a:spcAft>
                <a:spcPts val="1200"/>
              </a:spcAft>
              <a:buNone/>
            </a:pPr>
            <a:r>
              <a:rPr lang="en-US" sz="3700" dirty="0"/>
              <a:t>2. “Seeking to Establish Their Own Righteousness”</a:t>
            </a:r>
          </a:p>
          <a:p>
            <a:pPr marL="15875" indent="-15875" algn="ctr">
              <a:buNone/>
            </a:pPr>
            <a:r>
              <a:rPr lang="en-US" sz="3200" dirty="0"/>
              <a:t>Vain labor (Ps. 127:1)</a:t>
            </a:r>
          </a:p>
          <a:p>
            <a:pPr marL="15875" indent="-15875" algn="ctr">
              <a:buNone/>
            </a:pPr>
            <a:r>
              <a:rPr lang="en-US" sz="3200" dirty="0"/>
              <a:t>Commandments of man (Matt. 15:8-9)</a:t>
            </a:r>
          </a:p>
          <a:p>
            <a:pPr marL="15875" indent="-15875" algn="ctr">
              <a:buNone/>
            </a:pPr>
            <a:r>
              <a:rPr lang="en-US" sz="3200" dirty="0"/>
              <a:t>Calling evil, good (Isa. 5:20)</a:t>
            </a:r>
          </a:p>
          <a:p>
            <a:pPr marL="15875" indent="-15875" algn="ctr">
              <a:buNone/>
            </a:pPr>
            <a:r>
              <a:rPr lang="en-US" sz="3200" dirty="0"/>
              <a:t>The Lord weighs the hearts (Prov. 21:2) </a:t>
            </a:r>
          </a:p>
        </p:txBody>
      </p:sp>
    </p:spTree>
    <p:extLst>
      <p:ext uri="{BB962C8B-B14F-4D97-AF65-F5344CB8AC3E}">
        <p14:creationId xmlns:p14="http://schemas.microsoft.com/office/powerpoint/2010/main" val="656338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</TotalTime>
  <Words>488</Words>
  <Application>Microsoft Macintosh PowerPoint</Application>
  <PresentationFormat>On-screen Show (4:3)</PresentationFormat>
  <Paragraphs>54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Romans 10:1-4</vt:lpstr>
      <vt:lpstr>Romans 10:1-4</vt:lpstr>
      <vt:lpstr>Romans 10:1-4</vt:lpstr>
      <vt:lpstr>Romans 10:1-4</vt:lpstr>
      <vt:lpstr>Romans 10:1-4</vt:lpstr>
      <vt:lpstr>The Righteousness of God</vt:lpstr>
      <vt:lpstr>The Righteousness of God</vt:lpstr>
      <vt:lpstr>The Righteousness of God</vt:lpstr>
      <vt:lpstr>The Righteousness of God</vt:lpstr>
      <vt:lpstr>The Righteousness of God</vt:lpstr>
      <vt:lpstr>The Righteousness of God</vt:lpstr>
      <vt:lpstr>The Righteousness of God</vt:lpstr>
      <vt:lpstr>The Righteousness of God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Romans 10:1-4</dc:title>
  <dc:creator>Kyle Pope</dc:creator>
  <cp:lastModifiedBy>Kyle Pope</cp:lastModifiedBy>
  <cp:revision>14</cp:revision>
  <cp:lastPrinted>2022-07-07T18:33:01Z</cp:lastPrinted>
  <dcterms:created xsi:type="dcterms:W3CDTF">2022-07-07T16:50:31Z</dcterms:created>
  <dcterms:modified xsi:type="dcterms:W3CDTF">2022-07-20T00:53:28Z</dcterms:modified>
</cp:coreProperties>
</file>