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65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7"/>
    <p:restoredTop sz="94697"/>
  </p:normalViewPr>
  <p:slideViewPr>
    <p:cSldViewPr snapToGrid="0" snapToObjects="1">
      <p:cViewPr varScale="1">
        <p:scale>
          <a:sx n="80" d="100"/>
          <a:sy n="80" d="100"/>
        </p:scale>
        <p:origin x="18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863" y="1247140"/>
            <a:ext cx="591882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863" y="4818126"/>
            <a:ext cx="591882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3"/>
            <a:ext cx="2078024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1" y="-3"/>
            <a:ext cx="1030175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8/7/22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5863" y="6292851"/>
            <a:ext cx="30861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Leaf skeleton on a white background">
            <a:extLst>
              <a:ext uri="{FF2B5EF4-FFF2-40B4-BE49-F238E27FC236}">
                <a16:creationId xmlns:a16="http://schemas.microsoft.com/office/drawing/2014/main" id="{95ADBEBF-3E14-0C41-A1C1-4BF8B4311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2000"/>
                    </a14:imgEffect>
                  </a14:imgLayer>
                </a14:imgProps>
              </a:ext>
            </a:extLst>
          </a:blip>
          <a:srcRect l="13955" t="1" r="1" b="1"/>
          <a:stretch/>
        </p:blipFill>
        <p:spPr>
          <a:xfrm>
            <a:off x="2083633" y="1375492"/>
            <a:ext cx="7060366" cy="548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1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83" y="455363"/>
            <a:ext cx="71439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90783" y="2160016"/>
            <a:ext cx="71439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8/7/22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4"/>
            <a:ext cx="850392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423863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6607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34785" y="565150"/>
            <a:ext cx="1699898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90783" y="565150"/>
            <a:ext cx="5316697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8/7/22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4"/>
            <a:ext cx="850392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423863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9164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eaf skeleton on a white background">
            <a:extLst>
              <a:ext uri="{FF2B5EF4-FFF2-40B4-BE49-F238E27FC236}">
                <a16:creationId xmlns:a16="http://schemas.microsoft.com/office/drawing/2014/main" id="{E2477518-60BE-1349-86C6-2699CF8E5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2000"/>
                    </a14:imgEffect>
                  </a14:imgLayer>
                </a14:imgProps>
              </a:ext>
            </a:extLst>
          </a:blip>
          <a:srcRect l="13955" t="1" r="1" b="1"/>
          <a:stretch/>
        </p:blipFill>
        <p:spPr>
          <a:xfrm>
            <a:off x="2094689" y="1375492"/>
            <a:ext cx="7049309" cy="5482508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DE9085-9B5E-5F41-81D0-67EBF9686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863" y="1768839"/>
            <a:ext cx="6293422" cy="4796853"/>
          </a:xfrm>
        </p:spPr>
        <p:txBody>
          <a:bodyPr anchor="t">
            <a:normAutofit/>
          </a:bodyPr>
          <a:lstStyle>
            <a:lvl1pPr marL="0" indent="0">
              <a:buNone/>
              <a:defRPr sz="3200" b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0A521C-37C2-3447-AEF1-00A692A2972B}"/>
              </a:ext>
            </a:extLst>
          </p:cNvPr>
          <p:cNvSpPr/>
          <p:nvPr userDrawn="1"/>
        </p:nvSpPr>
        <p:spPr>
          <a:xfrm>
            <a:off x="1" y="1375493"/>
            <a:ext cx="209468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2B5024-717A-6D4E-BD23-4871E4D680D3}"/>
              </a:ext>
            </a:extLst>
          </p:cNvPr>
          <p:cNvSpPr/>
          <p:nvPr userDrawn="1"/>
        </p:nvSpPr>
        <p:spPr>
          <a:xfrm>
            <a:off x="1" y="-3"/>
            <a:ext cx="1030175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302E272-7B49-A44D-833F-C836A61C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650" y="292303"/>
            <a:ext cx="7702498" cy="876930"/>
          </a:xfrm>
        </p:spPr>
        <p:txBody>
          <a:bodyPr anchor="t"/>
          <a:lstStyle>
            <a:lvl1pPr>
              <a:defRPr sz="5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713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eaf skeleton on a white background">
            <a:extLst>
              <a:ext uri="{FF2B5EF4-FFF2-40B4-BE49-F238E27FC236}">
                <a16:creationId xmlns:a16="http://schemas.microsoft.com/office/drawing/2014/main" id="{4E781104-6000-CF4B-9E9E-FA95466D4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2000"/>
                    </a14:imgEffect>
                  </a14:imgLayer>
                </a14:imgProps>
              </a:ext>
            </a:extLst>
          </a:blip>
          <a:srcRect l="13955" t="1" r="1" b="1"/>
          <a:stretch/>
        </p:blipFill>
        <p:spPr>
          <a:xfrm>
            <a:off x="2083633" y="1375492"/>
            <a:ext cx="7060366" cy="548250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863" y="1768839"/>
            <a:ext cx="6293422" cy="479685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3"/>
            <a:ext cx="2078024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1" y="-3"/>
            <a:ext cx="1030175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650" y="292303"/>
            <a:ext cx="7702498" cy="876930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7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82" y="455363"/>
            <a:ext cx="7115018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0782" y="2160017"/>
            <a:ext cx="3319078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6723" y="2160017"/>
            <a:ext cx="3319078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8/7/22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4"/>
            <a:ext cx="850392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423863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2122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292" y="457200"/>
            <a:ext cx="7141391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3293" y="2165086"/>
            <a:ext cx="3319272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3292" y="2988998"/>
            <a:ext cx="3319273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5411" y="2165086"/>
            <a:ext cx="3319272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5411" y="2988998"/>
            <a:ext cx="3319272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8/7/22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4"/>
            <a:ext cx="850392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423863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4053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8/7/22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4"/>
            <a:ext cx="850392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423863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7893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8/7/22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4"/>
            <a:ext cx="850392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423863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2762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84" y="455362"/>
            <a:ext cx="303258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3424" y="565151"/>
            <a:ext cx="4018788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0784" y="2039874"/>
            <a:ext cx="303258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8/7/22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4"/>
            <a:ext cx="850392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423863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7459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83" y="455362"/>
            <a:ext cx="3032577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03425" y="565151"/>
            <a:ext cx="4016705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0783" y="2039874"/>
            <a:ext cx="3032577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8/7/22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4"/>
            <a:ext cx="850392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423863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4562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82" y="455363"/>
            <a:ext cx="7115018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0782" y="2160016"/>
            <a:ext cx="7115018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13974" y="6292851"/>
            <a:ext cx="2320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8/7/22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0783" y="62928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2181" y="6292851"/>
            <a:ext cx="610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89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1719BF-C7EC-C44F-8D13-86AF90AD1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863" y="1688629"/>
            <a:ext cx="6293422" cy="4796853"/>
          </a:xfrm>
        </p:spPr>
        <p:txBody>
          <a:bodyPr anchor="t"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Puzzling to Unbelievers</a:t>
            </a:r>
          </a:p>
          <a:p>
            <a:r>
              <a:rPr lang="en-US" sz="4000" dirty="0"/>
              <a:t>Love One You’ve Never Met?</a:t>
            </a: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Christians May Assume Others Understand This.</a:t>
            </a:r>
          </a:p>
          <a:p>
            <a:r>
              <a:rPr lang="en-US" sz="4000" dirty="0"/>
              <a:t>Why Should We?</a:t>
            </a: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Why Do You?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D905AC-0827-A742-ABF0-51D31546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Why Love Jesus?</a:t>
            </a:r>
          </a:p>
        </p:txBody>
      </p:sp>
    </p:spTree>
    <p:extLst>
      <p:ext uri="{BB962C8B-B14F-4D97-AF65-F5344CB8AC3E}">
        <p14:creationId xmlns:p14="http://schemas.microsoft.com/office/powerpoint/2010/main" val="38571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1719BF-C7EC-C44F-8D13-86AF90AD1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863" y="1688629"/>
            <a:ext cx="6293422" cy="4796853"/>
          </a:xfrm>
        </p:spPr>
        <p:txBody>
          <a:bodyPr anchor="t">
            <a:normAutofit/>
          </a:bodyPr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1. He Created You.</a:t>
            </a:r>
          </a:p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Hebrews 1:1-4</a:t>
            </a:r>
          </a:p>
          <a:p>
            <a:pPr algn="ctr"/>
            <a:r>
              <a:rPr lang="en-US" sz="4400" dirty="0"/>
              <a:t>Colossians 1:15-17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D905AC-0827-A742-ABF0-51D31546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Why Love Jesus?</a:t>
            </a:r>
          </a:p>
        </p:txBody>
      </p:sp>
    </p:spTree>
    <p:extLst>
      <p:ext uri="{BB962C8B-B14F-4D97-AF65-F5344CB8AC3E}">
        <p14:creationId xmlns:p14="http://schemas.microsoft.com/office/powerpoint/2010/main" val="20612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1719BF-C7EC-C44F-8D13-86AF90AD1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863" y="1688629"/>
            <a:ext cx="6293422" cy="4796853"/>
          </a:xfrm>
        </p:spPr>
        <p:txBody>
          <a:bodyPr anchor="t">
            <a:normAutofit/>
          </a:bodyPr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2. He Loved You First.</a:t>
            </a:r>
          </a:p>
          <a:p>
            <a:pPr algn="ctr"/>
            <a:r>
              <a:rPr lang="en-US" sz="4400" dirty="0"/>
              <a:t>1 John 4:17-19</a:t>
            </a:r>
          </a:p>
          <a:p>
            <a:pPr algn="ctr"/>
            <a:r>
              <a:rPr lang="en-US" sz="4400" dirty="0"/>
              <a:t>John 15:9-12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D905AC-0827-A742-ABF0-51D31546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Why Love Jesus?</a:t>
            </a:r>
          </a:p>
        </p:txBody>
      </p:sp>
    </p:spTree>
    <p:extLst>
      <p:ext uri="{BB962C8B-B14F-4D97-AF65-F5344CB8AC3E}">
        <p14:creationId xmlns:p14="http://schemas.microsoft.com/office/powerpoint/2010/main" val="172303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1719BF-C7EC-C44F-8D13-86AF90AD1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863" y="1688629"/>
            <a:ext cx="6293422" cy="4796853"/>
          </a:xfrm>
        </p:spPr>
        <p:txBody>
          <a:bodyPr anchor="t">
            <a:normAutofit/>
          </a:bodyPr>
          <a:lstStyle/>
          <a:p>
            <a:pPr marL="698500" indent="-698500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3. He Shared Your Nature.</a:t>
            </a:r>
          </a:p>
          <a:p>
            <a:pPr marL="698500" indent="-698500" algn="ctr"/>
            <a:r>
              <a:rPr lang="en-US" sz="4400" dirty="0"/>
              <a:t>Hebrews 2:14-15</a:t>
            </a:r>
          </a:p>
          <a:p>
            <a:pPr marL="698500" indent="-698500" algn="ctr"/>
            <a:r>
              <a:rPr lang="en-US" sz="4400" b="1" dirty="0"/>
              <a:t>Hebrews 2:17-18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D905AC-0827-A742-ABF0-51D31546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Why Love Jesus?</a:t>
            </a:r>
          </a:p>
        </p:txBody>
      </p:sp>
    </p:spTree>
    <p:extLst>
      <p:ext uri="{BB962C8B-B14F-4D97-AF65-F5344CB8AC3E}">
        <p14:creationId xmlns:p14="http://schemas.microsoft.com/office/powerpoint/2010/main" val="37742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1719BF-C7EC-C44F-8D13-86AF90AD1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863" y="1688629"/>
            <a:ext cx="6293422" cy="4796853"/>
          </a:xfrm>
        </p:spPr>
        <p:txBody>
          <a:bodyPr anchor="t">
            <a:normAutofit/>
          </a:bodyPr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4. He Sought You.</a:t>
            </a:r>
          </a:p>
          <a:p>
            <a:pPr algn="ctr"/>
            <a:r>
              <a:rPr lang="en-US" sz="4800" dirty="0"/>
              <a:t>Luke 15:3-7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D905AC-0827-A742-ABF0-51D31546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Why Love Jesus?</a:t>
            </a:r>
          </a:p>
        </p:txBody>
      </p:sp>
    </p:spTree>
    <p:extLst>
      <p:ext uri="{BB962C8B-B14F-4D97-AF65-F5344CB8AC3E}">
        <p14:creationId xmlns:p14="http://schemas.microsoft.com/office/powerpoint/2010/main" val="127810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1719BF-C7EC-C44F-8D13-86AF90AD1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863" y="1688629"/>
            <a:ext cx="6293422" cy="4796853"/>
          </a:xfrm>
        </p:spPr>
        <p:txBody>
          <a:bodyPr anchor="t">
            <a:normAutofit/>
          </a:bodyPr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5. He Died for You.</a:t>
            </a:r>
          </a:p>
          <a:p>
            <a:pPr algn="ctr"/>
            <a:r>
              <a:rPr lang="en-US" sz="4400" dirty="0"/>
              <a:t>Titus 2:11-14</a:t>
            </a:r>
          </a:p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1 Timothy 2:3-6a</a:t>
            </a:r>
          </a:p>
          <a:p>
            <a:pPr algn="ctr"/>
            <a:r>
              <a:rPr lang="en-US" sz="4400" dirty="0"/>
              <a:t>Galatians 1:3-5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D905AC-0827-A742-ABF0-51D31546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Why Love Jesus?</a:t>
            </a:r>
          </a:p>
        </p:txBody>
      </p:sp>
    </p:spTree>
    <p:extLst>
      <p:ext uri="{BB962C8B-B14F-4D97-AF65-F5344CB8AC3E}">
        <p14:creationId xmlns:p14="http://schemas.microsoft.com/office/powerpoint/2010/main" val="425288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1719BF-C7EC-C44F-8D13-86AF90AD1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863" y="1688629"/>
            <a:ext cx="6293422" cy="4796853"/>
          </a:xfrm>
        </p:spPr>
        <p:txBody>
          <a:bodyPr anchor="t">
            <a:normAutofit/>
          </a:bodyPr>
          <a:lstStyle/>
          <a:p>
            <a:pPr marL="698500" indent="-698500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6. He Offers You Salvation.</a:t>
            </a:r>
          </a:p>
          <a:p>
            <a:pPr marL="698500" indent="-698500" algn="ctr"/>
            <a:r>
              <a:rPr lang="en-US" sz="4400" dirty="0"/>
              <a:t>Luke 19:1-10</a:t>
            </a:r>
            <a:endParaRPr lang="en-US" sz="44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D905AC-0827-A742-ABF0-51D31546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Why Love Jesus?</a:t>
            </a:r>
          </a:p>
        </p:txBody>
      </p:sp>
    </p:spTree>
    <p:extLst>
      <p:ext uri="{BB962C8B-B14F-4D97-AF65-F5344CB8AC3E}">
        <p14:creationId xmlns:p14="http://schemas.microsoft.com/office/powerpoint/2010/main" val="326316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1719BF-C7EC-C44F-8D13-86AF90AD1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863" y="1688629"/>
            <a:ext cx="6293422" cy="4796853"/>
          </a:xfrm>
        </p:spPr>
        <p:txBody>
          <a:bodyPr anchor="t">
            <a:normAutofit/>
          </a:bodyPr>
          <a:lstStyle/>
          <a:p>
            <a:pPr marL="698500" indent="-698500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7. He Will Intercede for You.</a:t>
            </a:r>
          </a:p>
          <a:p>
            <a:pPr algn="ctr"/>
            <a:r>
              <a:rPr lang="en-US" sz="4400" dirty="0"/>
              <a:t>1 John 2:1-2</a:t>
            </a:r>
          </a:p>
          <a:p>
            <a:pPr algn="ctr"/>
            <a:r>
              <a:rPr lang="en-US" sz="4400" dirty="0"/>
              <a:t>Hebrews 7:22-26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D905AC-0827-A742-ABF0-51D31546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Why Love Jesus?</a:t>
            </a:r>
          </a:p>
        </p:txBody>
      </p:sp>
    </p:spTree>
    <p:extLst>
      <p:ext uri="{BB962C8B-B14F-4D97-AF65-F5344CB8AC3E}">
        <p14:creationId xmlns:p14="http://schemas.microsoft.com/office/powerpoint/2010/main" val="211379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Interweav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133</Words>
  <Application>Microsoft Macintosh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Neue Haas Grotesk Text Pro</vt:lpstr>
      <vt:lpstr>InterweaveVTI</vt:lpstr>
      <vt:lpstr>Why Love Jesus?</vt:lpstr>
      <vt:lpstr>Why Love Jesus?</vt:lpstr>
      <vt:lpstr>Why Love Jesus?</vt:lpstr>
      <vt:lpstr>Why Love Jesus?</vt:lpstr>
      <vt:lpstr>Why Love Jesus?</vt:lpstr>
      <vt:lpstr>Why Love Jesus?</vt:lpstr>
      <vt:lpstr>Why Love Jesus?</vt:lpstr>
      <vt:lpstr>Why Love Jesus?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Love Jesus?</dc:title>
  <dc:creator>Kyle Pope</dc:creator>
  <cp:lastModifiedBy>Kyle Pope</cp:lastModifiedBy>
  <cp:revision>16</cp:revision>
  <dcterms:created xsi:type="dcterms:W3CDTF">2022-08-07T02:41:11Z</dcterms:created>
  <dcterms:modified xsi:type="dcterms:W3CDTF">2022-08-07T21:52:10Z</dcterms:modified>
</cp:coreProperties>
</file>