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1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6"/>
    <p:restoredTop sz="94697"/>
  </p:normalViewPr>
  <p:slideViewPr>
    <p:cSldViewPr snapToGrid="0" snapToObjects="1">
      <p:cViewPr varScale="1">
        <p:scale>
          <a:sx n="85" d="100"/>
          <a:sy n="85" d="100"/>
        </p:scale>
        <p:origin x="133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F4E480B-94D6-46F9-A2B6-B98D311FDC19}"/>
              </a:ext>
            </a:extLst>
          </p:cNvPr>
          <p:cNvGrpSpPr/>
          <p:nvPr/>
        </p:nvGrpSpPr>
        <p:grpSpPr>
          <a:xfrm>
            <a:off x="1" y="0"/>
            <a:ext cx="9143999" cy="6861600"/>
            <a:chOff x="1" y="0"/>
            <a:chExt cx="12191999" cy="68616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7183CDE-91A1-40C3-8E80-66F89E1C2D53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6756515-F9AA-46BD-8DD2-AA15BA492A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BA365E2-8B71-408B-9092-0104216AC7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EDB8D7A-1BF6-4CDB-B93A-7736955F504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AACD774-5167-46C7-8A62-6E2FE4BE9469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 sz="135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6E0F2D8-452E-48F9-9912-C47EAEAE180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 sz="1350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1FBBF95-430B-427C-A6E8-DB899217FC00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EE64698-3ED2-4395-B7FC-65248E437E0A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 sz="1350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E20B1E1-CE09-4C2A-A3FB-DB8026C54E9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 sz="1350"/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CB2405B-A907-48B3-906A-FB3573C0B282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6DC8E2D9-6729-4614-8667-C1016D3182E4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CEEBB1-1A1F-4A2C-B805-719CF98F6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5000" y="540000"/>
            <a:ext cx="8317705" cy="3798000"/>
          </a:xfrm>
        </p:spPr>
        <p:txBody>
          <a:bodyPr anchor="b"/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6CC87B-ED2D-4303-BD40-E7AF14C03E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5000" y="4508500"/>
            <a:ext cx="5509022" cy="1800224"/>
          </a:xfrm>
        </p:spPr>
        <p:txBody>
          <a:bodyPr/>
          <a:lstStyle>
            <a:lvl1pPr marL="0" indent="0" algn="l">
              <a:buNone/>
              <a:defRPr sz="1200" cap="all" spc="225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880B4-5679-491C-963F-EC47B048C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pPr/>
              <a:t>1/16/22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65D6D-3F98-4BE8-A069-B96409902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CD51D-8E06-4959-88C9-64741507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158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C461672-F18A-4768-9850-0531FD3720BA}"/>
              </a:ext>
            </a:extLst>
          </p:cNvPr>
          <p:cNvGrpSpPr/>
          <p:nvPr/>
        </p:nvGrpSpPr>
        <p:grpSpPr>
          <a:xfrm rot="10800000">
            <a:off x="4441372" y="2876441"/>
            <a:ext cx="4702628" cy="3981559"/>
            <a:chOff x="0" y="0"/>
            <a:chExt cx="10800000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FA73898-D78C-45F9-AFC1-2AB16F6725C2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FC423E3-700B-43D6-A2CB-F3C871632C20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2F05B2A-1EC7-4131-B899-C7ECB9A502EB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0" y="-1"/>
            <a:ext cx="7021286" cy="4680857"/>
            <a:chOff x="0" y="0"/>
            <a:chExt cx="2880000" cy="1440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7711D4C-4FFE-4151-B53D-60890F0F5827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69D6393-413D-4151-BC2C-43161BE4A799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A96370B9-6459-4B05-9A8B-A9E7FA8966CD}"/>
              </a:ext>
            </a:extLst>
          </p:cNvPr>
          <p:cNvSpPr>
            <a:spLocks noChangeAspect="1"/>
          </p:cNvSpPr>
          <p:nvPr/>
        </p:nvSpPr>
        <p:spPr>
          <a:xfrm rot="10800000">
            <a:off x="6323096" y="3096794"/>
            <a:ext cx="2820904" cy="37612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4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35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3AC0C6-74C3-4E55-AA42-A9F1A4B1B210}"/>
              </a:ext>
            </a:extLst>
          </p:cNvPr>
          <p:cNvSpPr>
            <a:spLocks noChangeAspect="1"/>
          </p:cNvSpPr>
          <p:nvPr/>
        </p:nvSpPr>
        <p:spPr>
          <a:xfrm>
            <a:off x="0" y="1"/>
            <a:ext cx="4942285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35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2C27A4-86D3-4C83-8022-E37A8672A993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1FF59-E1BE-4475-953B-5BF6FBC10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000" y="540000"/>
            <a:ext cx="8317705" cy="18002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F1F045-44C5-4165-A640-4E4D33A59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05000" y="2528888"/>
            <a:ext cx="8317707" cy="3779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7047A-D05B-44E9-A240-BDB881C42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pPr/>
              <a:t>1/16/22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CB2E8-A68D-478D-A728-C9612848C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E4F1D-3280-4DB5-B2E0-DA7F1071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44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C627D45-FE54-49FF-A37F-6206993AEFD8}"/>
              </a:ext>
            </a:extLst>
          </p:cNvPr>
          <p:cNvGrpSpPr/>
          <p:nvPr/>
        </p:nvGrpSpPr>
        <p:grpSpPr>
          <a:xfrm>
            <a:off x="0" y="-3"/>
            <a:ext cx="9144000" cy="6858003"/>
            <a:chOff x="0" y="-3"/>
            <a:chExt cx="12192000" cy="6858003"/>
          </a:xfrm>
        </p:grpSpPr>
        <p:sp useBgFill="1">
          <p:nvSpPr>
            <p:cNvPr id="8" name="Rectangle 7">
              <a:extLst>
                <a:ext uri="{FF2B5EF4-FFF2-40B4-BE49-F238E27FC236}">
                  <a16:creationId xmlns:a16="http://schemas.microsoft.com/office/drawing/2014/main" id="{879CEFA6-CCA5-4FEF-B53D-E74B1E67E9C7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CFCD768-2100-4B20-87EF-9F92EFBD8FA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0D1B599-DFF1-4E00-9EAE-EE32BD7B4860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0FCF7F6-290B-4DE7-BA60-863CBF95C2AF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59358AB-E1C9-402B-9F3F-28B4F50DAC6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78C24EC-8C5D-4A7E-9D57-C752E0DC94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E6C0B30A-4855-4424-B3A8-AC110CA8356F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C119EB9-1A9A-45A4-AE16-9968A70C5C35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A5B7B85-4DC3-4343-B734-4852DD5DF033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3F3733E-DBA5-4A25-9315-B7A1A5E7A1FF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AAB30D07-BE85-45CD-8055-8C57B00E2957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350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7FFCCA-9DBF-4E0A-BDC6-F7B8F39BD7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59179" y="539999"/>
            <a:ext cx="1971675" cy="57687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1F1B23-21CD-4A3B-938B-5502019A1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13148" y="539999"/>
            <a:ext cx="6184106" cy="57687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9C884-5A98-4C01-BB89-098AC6966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pPr/>
              <a:t>1/16/22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54D22-9CD7-4FC6-9444-21948246C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ECC14-D66C-401A-A0C9-DFCA5533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856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67416F32-9D98-4340-82E8-E90CE00AD2AC}"/>
              </a:ext>
            </a:extLst>
          </p:cNvPr>
          <p:cNvGrpSpPr/>
          <p:nvPr/>
        </p:nvGrpSpPr>
        <p:grpSpPr>
          <a:xfrm flipV="1">
            <a:off x="1" y="-1"/>
            <a:ext cx="9143999" cy="6861601"/>
            <a:chOff x="0" y="-1"/>
            <a:chExt cx="12191999" cy="686160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6375AB4-82BB-418F-A50F-6180F68724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FDD54B2-4A3F-4BFE-8FF0-82CA73F4AE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50280" y="2148106"/>
              <a:ext cx="4320000" cy="4320000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0876F96-77AB-4E72-B1D2-FA45F4E3C0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6347046" cy="6347046"/>
            </a:xfrm>
            <a:prstGeom prst="ellipse">
              <a:avLst/>
            </a:prstGeom>
            <a:solidFill>
              <a:schemeClr val="accent3">
                <a:alpha val="2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 dirty="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08A2E9-6518-449E-940B-8518A1D850BB}"/>
                </a:ext>
              </a:extLst>
            </p:cNvPr>
            <p:cNvGrpSpPr>
              <a:grpSpLocks noChangeAspect="1"/>
            </p:cNvGrpSpPr>
            <p:nvPr/>
          </p:nvGrpSpPr>
          <p:grpSpPr>
            <a:xfrm rot="10800000">
              <a:off x="0" y="-1"/>
              <a:ext cx="10800000" cy="6858000"/>
              <a:chOff x="2328000" y="0"/>
              <a:chExt cx="2880000" cy="144000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0A86BE0-76B3-4EA0-BA2D-05266013A814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 sz="1350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6BA13564-810C-4398-AA63-67B020811FCB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 sz="1350"/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555E1EF-6216-47FA-BBCA-7C0C8C2DAB8C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6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D8D85657-6A77-4466-887F-EE948B9CD2B2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D35498-B0C3-40BD-9407-6D0C0587E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2F85E-0893-4D8C-816A-5193CC6DC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02500">
              <a:defRPr/>
            </a:lvl1pPr>
            <a:lvl2pPr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46A9C-9655-49F5-85B3-A8A37F4F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pPr/>
              <a:t>1/16/22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F896C-71D7-487F-A1B9-CBBE6DF4D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228E8-7B8A-4153-BEB2-BD5A69F25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79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1E54407D-DBA4-414C-ACA5-30D7B87C652B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BD518BC-8E44-4DAA-A8B9-2CFBD91DCDCD}"/>
                </a:ext>
              </a:extLst>
            </p:cNvPr>
            <p:cNvSpPr/>
            <p:nvPr/>
          </p:nvSpPr>
          <p:spPr>
            <a:xfrm rot="10800000" flipH="1">
              <a:off x="0" y="2019649"/>
              <a:ext cx="4838350" cy="483835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67C3660-39CD-431D-8E64-37508FFEAC9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03875" y="0"/>
              <a:ext cx="6521820" cy="3260910"/>
              <a:chOff x="0" y="0"/>
              <a:chExt cx="2880000" cy="1440000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4CCE569-E461-438A-A235-B96A542AF82F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3F9DF1F-1F74-476C-AD41-22AC3F8A65A0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BE49ED5-9713-43D1-AE9E-3F9FE557407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21A2854-1482-4441-85EA-D7B9F3EF56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4887" y="2538000"/>
              <a:ext cx="4320000" cy="4320000"/>
            </a:xfrm>
            <a:prstGeom prst="ellipse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ED36A6D-894D-44DA-851C-345A414F3F6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36F1DF-CD42-4695-A7D0-2F5B19305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000" y="540001"/>
            <a:ext cx="5509022" cy="5768725"/>
          </a:xfrm>
        </p:spPr>
        <p:txBody>
          <a:bodyPr anchor="t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49160-0F86-4FCA-8718-6980E99C7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56710" y="540001"/>
            <a:ext cx="2674142" cy="5768725"/>
          </a:xfrm>
        </p:spPr>
        <p:txBody>
          <a:bodyPr anchor="t"/>
          <a:lstStyle>
            <a:lvl1pPr marL="0" indent="0">
              <a:buNone/>
              <a:defRPr sz="1350" cap="all" spc="225" baseline="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C6CBB-DABA-4F2E-8574-46747E15E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pPr/>
              <a:t>1/16/22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F86BC-9ECC-439C-BF2E-F0B7EF193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42552-C4C9-44EE-B7CB-5A65239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4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5774299-531D-4CAC-881D-7EB68BC99FCC}"/>
              </a:ext>
            </a:extLst>
          </p:cNvPr>
          <p:cNvGrpSpPr/>
          <p:nvPr/>
        </p:nvGrpSpPr>
        <p:grpSpPr>
          <a:xfrm>
            <a:off x="0" y="-3"/>
            <a:ext cx="9144000" cy="6858003"/>
            <a:chOff x="0" y="-3"/>
            <a:chExt cx="12192000" cy="6858003"/>
          </a:xfrm>
        </p:grpSpPr>
        <p:sp useBgFill="1">
          <p:nvSpPr>
            <p:cNvPr id="9" name="Rectangle 8">
              <a:extLst>
                <a:ext uri="{FF2B5EF4-FFF2-40B4-BE49-F238E27FC236}">
                  <a16:creationId xmlns:a16="http://schemas.microsoft.com/office/drawing/2014/main" id="{A17676CF-DDCC-48C1-AC68-CDA0B9E47FD8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052D363-F6F5-455B-A2F2-A12B30CEE52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0C396B8-00CA-4AE9-A0A5-B4E2B2A2AC07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6660166-3107-4058-A259-59B0527306BD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2BE934E-3063-4D0F-AFDE-68D58D336CBE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39660FA-744A-4CB3-9BED-C59793E3BF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E313EEC-733B-4019-8A0B-3FA768B8DB7A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21FE91F-780C-4ABD-ADE8-0EFDB7196A10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09EA389-EE78-4475-A390-5EDED23C2D6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E492A94-8867-4C62-9D40-4023C41E0AF8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AD7C5-BA12-4557-8BC4-72C69B0D59D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412EC-56C0-4009-B2E3-D63F9EECB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001" y="539999"/>
            <a:ext cx="8317706" cy="12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0C84F-F3B7-4BF4-A328-BCF5ADD329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5000" y="1929600"/>
            <a:ext cx="4077890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919CD5-DBB4-4749-980D-B5B40ECB6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962" y="1929600"/>
            <a:ext cx="4077890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FC378-6572-43DF-8344-59DE8122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pPr/>
              <a:t>1/16/22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67A14-246A-4DDF-865C-68F6E1690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74B6D-E110-478C-94B9-2F8199E58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12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5130F7E5-A40E-4C9C-8E4F-3935B9182C4A}"/>
              </a:ext>
            </a:extLst>
          </p:cNvPr>
          <p:cNvGrpSpPr/>
          <p:nvPr/>
        </p:nvGrpSpPr>
        <p:grpSpPr>
          <a:xfrm>
            <a:off x="1" y="-2"/>
            <a:ext cx="9143999" cy="6858001"/>
            <a:chOff x="0" y="-2"/>
            <a:chExt cx="12191999" cy="685800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E67B504-02A7-4203-87D0-07D333D71917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A1158F3-E1C3-400D-8505-628DB94365CE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AEADDCE-3295-4F24-8700-C93B5457C2B7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F95C76A-5429-458C-BC9D-E1053EF7B84F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D0E8A42-259A-43FA-B284-B459D736409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900B4F1-619C-4C0E-B749-1843F22C946A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E6F70BB-DCCC-4CF0-B5BB-95A965A99947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3E6C50C-C1DA-44E1-B254-3B7228879DCD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FC6EEED-A40A-4D1C-BE6B-11DD62770607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27FF3FB-FDFC-4659-A7D6-ABED74010E82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1548ED5-6668-4672-88DC-40E92508ACA2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75AE1B2-E73F-4E6E-AAFB-FB1C02684D3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750F2D6-C0E1-4AFE-AB87-083292737609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4ECC0D66-F2BE-4BF4-87F6-CE618B5C891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0BCA11-08C2-4C9A-B0A3-31C9051CD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000" y="539999"/>
            <a:ext cx="8317705" cy="1210396"/>
          </a:xfrm>
        </p:spPr>
        <p:txBody>
          <a:bodyPr>
            <a:normAutofit/>
          </a:bodyPr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2CEB0-C969-40EA-A5E2-8D875E28A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5000" y="1929784"/>
            <a:ext cx="4086039" cy="792161"/>
          </a:xfrm>
        </p:spPr>
        <p:txBody>
          <a:bodyPr anchor="b"/>
          <a:lstStyle>
            <a:lvl1pPr marL="0" indent="0">
              <a:buNone/>
              <a:defRPr sz="1200" b="0" cap="all" spc="225" baseline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F41A6-112E-4305-A0BA-6E119A77A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5000" y="2937845"/>
            <a:ext cx="4077890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C672C5-31B9-443B-8DEE-552364689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52962" y="1929782"/>
            <a:ext cx="4077890" cy="792000"/>
          </a:xfrm>
        </p:spPr>
        <p:txBody>
          <a:bodyPr anchor="b"/>
          <a:lstStyle>
            <a:lvl1pPr marL="0" indent="0">
              <a:buNone/>
              <a:defRPr sz="1200" b="0" i="0" cap="all" spc="225" baseline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D18B9D-8B21-4249-A3AD-8FBE48F0F5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52962" y="2937845"/>
            <a:ext cx="4077890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B60881-13B2-4064-84FB-6D071F36C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pPr/>
              <a:t>1/16/22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9FCE5D-D5EF-485D-97FA-2614FF964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F204FC-4F66-417C-8E4B-74772ED0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86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521FD20-B9D4-4FD1-9AAD-F4157555AD62}"/>
              </a:ext>
            </a:extLst>
          </p:cNvPr>
          <p:cNvGrpSpPr/>
          <p:nvPr/>
        </p:nvGrpSpPr>
        <p:grpSpPr>
          <a:xfrm rot="10800000">
            <a:off x="1044000" y="0"/>
            <a:ext cx="8100000" cy="6858000"/>
            <a:chOff x="0" y="0"/>
            <a:chExt cx="10800000" cy="68580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7477A35-8424-45D6-A66E-8ACFA6C405B5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BFBA1CE-E9AC-40C0-A7F9-E5671F5FEF9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C2729A-59F8-46A4-9AAA-7665E5966E2D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2143125" y="2143125"/>
            <a:ext cx="6858000" cy="2571750"/>
            <a:chOff x="0" y="0"/>
            <a:chExt cx="2880000" cy="1440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3EBBB96-590D-4704-87AD-A00AE2424DE8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89BAB7D-5298-40B9-910B-136D0C6A9934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F323EA00-E168-4864-883B-358A7CDF9153}"/>
              </a:ext>
            </a:extLst>
          </p:cNvPr>
          <p:cNvSpPr>
            <a:spLocks noChangeAspect="1"/>
          </p:cNvSpPr>
          <p:nvPr/>
        </p:nvSpPr>
        <p:spPr>
          <a:xfrm rot="10800000">
            <a:off x="4201716" y="268287"/>
            <a:ext cx="4942285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35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F2DFA-2F27-43FB-B08C-0787FA44B0D1}"/>
              </a:ext>
            </a:extLst>
          </p:cNvPr>
          <p:cNvSpPr>
            <a:spLocks noChangeAspect="1"/>
          </p:cNvSpPr>
          <p:nvPr/>
        </p:nvSpPr>
        <p:spPr>
          <a:xfrm>
            <a:off x="0" y="1"/>
            <a:ext cx="4942285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35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750354-CD8D-4A3B-A7AC-04622BCB049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3ED3C6-DA43-4D1C-9056-407A4FB1C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148" y="549276"/>
            <a:ext cx="8317706" cy="5759450"/>
          </a:xfrm>
        </p:spPr>
        <p:txBody>
          <a:bodyPr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0CEB41-E921-45ED-951A-861E31E01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pPr/>
              <a:t>1/16/22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6B422D-769C-4E63-8763-ABBB88500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38FB6F-2D68-40C0-B628-142011F34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3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5ED88E92-14F3-4B58-9E48-1D79E139A89E}"/>
              </a:ext>
            </a:extLst>
          </p:cNvPr>
          <p:cNvGrpSpPr/>
          <p:nvPr/>
        </p:nvGrpSpPr>
        <p:grpSpPr>
          <a:xfrm>
            <a:off x="1" y="0"/>
            <a:ext cx="9143999" cy="6861600"/>
            <a:chOff x="1" y="0"/>
            <a:chExt cx="12191999" cy="68616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6466AE7-32B6-4334-AF41-B9387E6726C5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59C09F8-90CD-443F-9AA1-D08C56A605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C7304AB-BE7D-45AC-A876-4A24543AE5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E11922B-DDB3-46D7-B1BD-C1CCDB3C42E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580F8F6-E662-4BCD-AC9C-7E5DDBD5A773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 sz="1350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A333FE5-ADB0-48EE-A1A6-9AA36DA343A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 sz="1350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B09CD4F-6DF4-48AA-BD35-23E3F2A643F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2223219-ACCC-42F2-A1B4-E3C8C8AB12A4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 sz="1350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510B0E9-9BA0-4357-9E04-554C19BAAC89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 sz="1350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F06DA80-525A-4C9E-A441-50630AA772A4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E841E027-8E53-4FEB-8605-2124D85731CA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35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871A2-AE80-4408-AA95-DC60D132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pPr/>
              <a:t>1/16/22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D122A1-7B97-4979-B319-1CE0A4A49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09A76-7DCD-477A-A6BA-EEA63FF9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7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5C0F5C-A529-490C-8941-78F10C6A00D3}"/>
              </a:ext>
            </a:extLst>
          </p:cNvPr>
          <p:cNvGrpSpPr/>
          <p:nvPr/>
        </p:nvGrpSpPr>
        <p:grpSpPr>
          <a:xfrm flipH="1">
            <a:off x="1" y="1"/>
            <a:ext cx="9143999" cy="6858001"/>
            <a:chOff x="0" y="-2"/>
            <a:chExt cx="12191999" cy="685800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A8D739-B942-4545-9459-A6CAF0444D1F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BB38CCA-110B-4404-9363-BFFA76C096D2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223FE99-C58F-4A56-8F8E-2942FF74E4BD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BBD4511-8AB6-4BD3-8410-7FB3EC8D42B2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A8CA067-2248-4BD3-B56E-2C014AEB2273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C017B9B-2727-4255-8F80-9D4C2A5AE297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93C5F16-BC47-4707-B6B7-DC5262ACDC51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E88FE13-0734-4BB3-B4D1-7C53A194DA84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C9B7EF7-1EDF-4AC7-8E40-C2801783AC85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25CA0A0-9A3F-498E-983D-B3285EF5AD9A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5171814-E4F0-44B5-BC3F-588512210991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E666ACD-EB1C-4732-971B-C3B26061DB8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A4E213B-7F96-44C1-90B3-B72E9387BF73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BFE392AA-35E5-40E5-9309-284A0C54106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A8188C-9713-46E1-AA5C-C84FE515F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000" y="540000"/>
            <a:ext cx="3383569" cy="2771774"/>
          </a:xfrm>
        </p:spPr>
        <p:txBody>
          <a:bodyPr anchor="t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192CC-893A-4A84-A7E9-F389D83F0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4300" y="540000"/>
            <a:ext cx="4806552" cy="5759450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CC7765-7D44-43DD-A1DF-419D3E1C62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5000" y="3536951"/>
            <a:ext cx="3383570" cy="2771775"/>
          </a:xfrm>
        </p:spPr>
        <p:txBody>
          <a:bodyPr/>
          <a:lstStyle>
            <a:lvl1pPr marL="0" indent="0">
              <a:buNone/>
              <a:defRPr sz="1200" cap="all" spc="225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36875-AFB0-4905-8C9E-A72B4F597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pPr/>
              <a:t>1/16/22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37ABF-7E70-4E45-A67B-C503BF182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016CA-2983-47BF-BA09-2130A40C8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526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97E00A2-2906-4C97-9D1F-C789D3ADD373}"/>
              </a:ext>
            </a:extLst>
          </p:cNvPr>
          <p:cNvGrpSpPr/>
          <p:nvPr/>
        </p:nvGrpSpPr>
        <p:grpSpPr>
          <a:xfrm rot="10800000">
            <a:off x="1044000" y="0"/>
            <a:ext cx="8100000" cy="6858000"/>
            <a:chOff x="0" y="0"/>
            <a:chExt cx="10800000" cy="6858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9CE8EF9-87D6-47FD-B7D3-2D48D8E48AC3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784998E-9D37-4D0D-889A-C67531E5295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B575B0B-C502-438E-967C-64D268031426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2143125" y="2143125"/>
            <a:ext cx="6858000" cy="2571750"/>
            <a:chOff x="0" y="0"/>
            <a:chExt cx="2880000" cy="1440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FC29931-00EB-4F74-BE4C-172A4C282A26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89B4C87-FDD3-406D-BE06-3ABF69905E03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D817A89-A0E1-4190-90AE-0571E6CE8FC6}"/>
              </a:ext>
            </a:extLst>
          </p:cNvPr>
          <p:cNvSpPr>
            <a:spLocks noChangeAspect="1"/>
          </p:cNvSpPr>
          <p:nvPr/>
        </p:nvSpPr>
        <p:spPr>
          <a:xfrm rot="10800000">
            <a:off x="4201716" y="268287"/>
            <a:ext cx="4942285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35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D20388-C666-4992-920D-5F034214950C}"/>
              </a:ext>
            </a:extLst>
          </p:cNvPr>
          <p:cNvSpPr>
            <a:spLocks noChangeAspect="1"/>
          </p:cNvSpPr>
          <p:nvPr/>
        </p:nvSpPr>
        <p:spPr>
          <a:xfrm>
            <a:off x="0" y="1"/>
            <a:ext cx="4942285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35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AB0CC3-A07E-43B8-9B34-0A67C1806DE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1800A6-9706-4B81-B957-C950A5F77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000" y="540000"/>
            <a:ext cx="3383569" cy="2771774"/>
          </a:xfrm>
        </p:spPr>
        <p:txBody>
          <a:bodyPr anchor="t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17652B-AA0D-4574-AF1D-7F7442D84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924300" y="549275"/>
            <a:ext cx="4806552" cy="57594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A19547-D24B-4BD1-8C26-318450B17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5000" y="3536950"/>
            <a:ext cx="3383569" cy="2771774"/>
          </a:xfrm>
        </p:spPr>
        <p:txBody>
          <a:bodyPr/>
          <a:lstStyle>
            <a:lvl1pPr marL="0" indent="0">
              <a:buNone/>
              <a:defRPr sz="1200" cap="all" spc="225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A22E6-7E01-4547-8555-B2C197543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pPr/>
              <a:t>1/16/22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F6BEC-98F3-43FE-BA9B-B046D8917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FAF54-57F0-46F9-A1BA-B554E140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27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749C77-AA3A-4DA0-9E20-32FCD2B8B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001" y="540000"/>
            <a:ext cx="8325851" cy="18095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DC81A-9B5E-4A92-AA7B-3D750F95F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5000" y="2528888"/>
            <a:ext cx="8325852" cy="3779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B8083-48FB-4D6A-B77A-262FE3E23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5001" y="6314401"/>
            <a:ext cx="5513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spc="75" baseline="0">
                <a:solidFill>
                  <a:schemeClr val="tx1"/>
                </a:solidFill>
              </a:defRPr>
            </a:lvl1pPr>
          </a:lstStyle>
          <a:p>
            <a:endParaRPr lang="en-US" sz="75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DA5BD-F7C8-4883-81D1-EF1F6F00EF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56710" y="6314401"/>
            <a:ext cx="1967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none" spc="75" baseline="0">
                <a:solidFill>
                  <a:schemeClr val="tx1"/>
                </a:solidFill>
              </a:defRPr>
            </a:lvl1pPr>
          </a:lstStyle>
          <a:p>
            <a:pPr algn="r"/>
            <a:fld id="{7CF0BCE0-945C-4FDF-95A1-2149B1FF5B83}" type="datetimeFigureOut">
              <a:rPr lang="en-US" smtClean="0"/>
              <a:pPr algn="r"/>
              <a:t>1/16/22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8FEDB-2614-400B-9C19-0F4D448D98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62925" y="6314401"/>
            <a:ext cx="567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spc="75" baseline="0">
                <a:solidFill>
                  <a:schemeClr val="tx1"/>
                </a:solidFill>
              </a:defRPr>
            </a:lvl1pPr>
          </a:lstStyle>
          <a:p>
            <a:fld id="{4CD77608-3819-479B-BB98-C216BA724EFE}" type="slidenum">
              <a:rPr lang="en-US" smtClean="0"/>
              <a:pPr/>
              <a:t>‹#›</a:t>
            </a:fld>
            <a:endParaRPr lang="en-US" sz="750" dirty="0"/>
          </a:p>
        </p:txBody>
      </p:sp>
    </p:spTree>
    <p:extLst>
      <p:ext uri="{BB962C8B-B14F-4D97-AF65-F5344CB8AC3E}">
        <p14:creationId xmlns:p14="http://schemas.microsoft.com/office/powerpoint/2010/main" val="10099741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500" indent="-202500" algn="l" defTabSz="685800" rtl="0" eaLnBrk="1" latinLnBrk="0" hangingPunct="1">
        <a:lnSpc>
          <a:spcPct val="125000"/>
        </a:lnSpc>
        <a:spcBef>
          <a:spcPts val="750"/>
        </a:spcBef>
        <a:buFont typeface="Arial" panose="020B0604020202020204" pitchFamily="34" charset="0"/>
        <a:buChar char="•"/>
        <a:defRPr sz="1350" kern="1200" spc="38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202500" algn="l" defTabSz="685800" rtl="0" eaLnBrk="1" latinLnBrk="0" hangingPunct="1">
        <a:lnSpc>
          <a:spcPct val="125000"/>
        </a:lnSpc>
        <a:spcBef>
          <a:spcPts val="375"/>
        </a:spcBef>
        <a:buFont typeface="Arial" panose="020B0604020202020204" pitchFamily="34" charset="0"/>
        <a:buChar char="•"/>
        <a:defRPr sz="1350" kern="1200" spc="38" baseline="0">
          <a:solidFill>
            <a:schemeClr val="tx1"/>
          </a:solidFill>
          <a:latin typeface="+mn-lt"/>
          <a:ea typeface="+mn-ea"/>
          <a:cs typeface="+mn-cs"/>
        </a:defRPr>
      </a:lvl2pPr>
      <a:lvl3pPr marL="810000" indent="-202500" algn="l" defTabSz="685800" rtl="0" eaLnBrk="1" latinLnBrk="0" hangingPunct="1">
        <a:lnSpc>
          <a:spcPct val="125000"/>
        </a:lnSpc>
        <a:spcBef>
          <a:spcPts val="375"/>
        </a:spcBef>
        <a:buFont typeface="Arial" panose="020B0604020202020204" pitchFamily="34" charset="0"/>
        <a:buChar char="•"/>
        <a:defRPr sz="1350" kern="1200" spc="38" baseline="0">
          <a:solidFill>
            <a:schemeClr val="tx1"/>
          </a:solidFill>
          <a:latin typeface="+mn-lt"/>
          <a:ea typeface="+mn-ea"/>
          <a:cs typeface="+mn-cs"/>
        </a:defRPr>
      </a:lvl3pPr>
      <a:lvl4pPr marL="1080000" indent="-202500" algn="l" defTabSz="685800" rtl="0" eaLnBrk="1" latinLnBrk="0" hangingPunct="1">
        <a:lnSpc>
          <a:spcPct val="125000"/>
        </a:lnSpc>
        <a:spcBef>
          <a:spcPts val="375"/>
        </a:spcBef>
        <a:buFont typeface="Arial" panose="020B0604020202020204" pitchFamily="34" charset="0"/>
        <a:buChar char="•"/>
        <a:defRPr sz="1350" kern="1200" spc="38" baseline="0">
          <a:solidFill>
            <a:schemeClr val="tx1"/>
          </a:solidFill>
          <a:latin typeface="+mn-lt"/>
          <a:ea typeface="+mn-ea"/>
          <a:cs typeface="+mn-cs"/>
        </a:defRPr>
      </a:lvl4pPr>
      <a:lvl5pPr marL="1350000" indent="-202500" algn="l" defTabSz="685800" rtl="0" eaLnBrk="1" latinLnBrk="0" hangingPunct="1">
        <a:lnSpc>
          <a:spcPct val="125000"/>
        </a:lnSpc>
        <a:spcBef>
          <a:spcPts val="375"/>
        </a:spcBef>
        <a:buFont typeface="Arial" panose="020B0604020202020204" pitchFamily="34" charset="0"/>
        <a:buChar char="•"/>
        <a:defRPr sz="1350" kern="1200" spc="38" baseline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Moonlight over the creek">
            <a:extLst>
              <a:ext uri="{FF2B5EF4-FFF2-40B4-BE49-F238E27FC236}">
                <a16:creationId xmlns:a16="http://schemas.microsoft.com/office/drawing/2014/main" id="{7804BBC5-6CC6-1A4C-9B16-306304024D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46" r="26801" b="-1"/>
          <a:stretch/>
        </p:blipFill>
        <p:spPr>
          <a:xfrm flipH="1">
            <a:off x="-6" y="1335313"/>
            <a:ext cx="3820841" cy="5522685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61CCC4C-5364-294D-B62B-9FD5726A0402}"/>
              </a:ext>
            </a:extLst>
          </p:cNvPr>
          <p:cNvSpPr txBox="1"/>
          <p:nvPr/>
        </p:nvSpPr>
        <p:spPr>
          <a:xfrm>
            <a:off x="348344" y="0"/>
            <a:ext cx="629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</a:rPr>
              <a:t>AFTERWARDS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4B0BEE-7110-C14B-8CE2-77E1A69AE751}"/>
              </a:ext>
            </a:extLst>
          </p:cNvPr>
          <p:cNvSpPr txBox="1"/>
          <p:nvPr/>
        </p:nvSpPr>
        <p:spPr>
          <a:xfrm>
            <a:off x="4383314" y="2307771"/>
            <a:ext cx="399142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“At a later or future time; subsequently”</a:t>
            </a:r>
          </a:p>
          <a:p>
            <a:pPr algn="r"/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New Oxford American Dictionary</a:t>
            </a:r>
          </a:p>
        </p:txBody>
      </p:sp>
    </p:spTree>
    <p:extLst>
      <p:ext uri="{BB962C8B-B14F-4D97-AF65-F5344CB8AC3E}">
        <p14:creationId xmlns:p14="http://schemas.microsoft.com/office/powerpoint/2010/main" val="2161743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Moonlight over the creek">
            <a:extLst>
              <a:ext uri="{FF2B5EF4-FFF2-40B4-BE49-F238E27FC236}">
                <a16:creationId xmlns:a16="http://schemas.microsoft.com/office/drawing/2014/main" id="{7804BBC5-6CC6-1A4C-9B16-306304024D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46" r="26801" b="-1"/>
          <a:stretch/>
        </p:blipFill>
        <p:spPr>
          <a:xfrm flipH="1">
            <a:off x="-6" y="1335313"/>
            <a:ext cx="3820841" cy="5522685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61CCC4C-5364-294D-B62B-9FD5726A0402}"/>
              </a:ext>
            </a:extLst>
          </p:cNvPr>
          <p:cNvSpPr txBox="1"/>
          <p:nvPr/>
        </p:nvSpPr>
        <p:spPr>
          <a:xfrm>
            <a:off x="348344" y="0"/>
            <a:ext cx="629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</a:rPr>
              <a:t>AFTERWARDS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4B0BEE-7110-C14B-8CE2-77E1A69AE751}"/>
              </a:ext>
            </a:extLst>
          </p:cNvPr>
          <p:cNvSpPr txBox="1"/>
          <p:nvPr/>
        </p:nvSpPr>
        <p:spPr>
          <a:xfrm>
            <a:off x="4014062" y="1455363"/>
            <a:ext cx="45565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Often used to describe a contrast</a:t>
            </a:r>
          </a:p>
          <a:p>
            <a:pPr algn="ctr">
              <a:spcAft>
                <a:spcPts val="1200"/>
              </a:spcAft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“I ate because I was hungry but afterwards I was stuffed!”  </a:t>
            </a:r>
          </a:p>
        </p:txBody>
      </p:sp>
    </p:spTree>
    <p:extLst>
      <p:ext uri="{BB962C8B-B14F-4D97-AF65-F5344CB8AC3E}">
        <p14:creationId xmlns:p14="http://schemas.microsoft.com/office/powerpoint/2010/main" val="4009087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Moonlight over the creek">
            <a:extLst>
              <a:ext uri="{FF2B5EF4-FFF2-40B4-BE49-F238E27FC236}">
                <a16:creationId xmlns:a16="http://schemas.microsoft.com/office/drawing/2014/main" id="{7804BBC5-6CC6-1A4C-9B16-306304024D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46" r="26801" b="-1"/>
          <a:stretch/>
        </p:blipFill>
        <p:spPr>
          <a:xfrm flipH="1">
            <a:off x="-6" y="1335313"/>
            <a:ext cx="3820841" cy="5522685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61CCC4C-5364-294D-B62B-9FD5726A0402}"/>
              </a:ext>
            </a:extLst>
          </p:cNvPr>
          <p:cNvSpPr txBox="1"/>
          <p:nvPr/>
        </p:nvSpPr>
        <p:spPr>
          <a:xfrm>
            <a:off x="348344" y="0"/>
            <a:ext cx="629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</a:rPr>
              <a:t>AFTERWARDS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4B0BEE-7110-C14B-8CE2-77E1A69AE751}"/>
              </a:ext>
            </a:extLst>
          </p:cNvPr>
          <p:cNvSpPr txBox="1"/>
          <p:nvPr/>
        </p:nvSpPr>
        <p:spPr>
          <a:xfrm>
            <a:off x="4014062" y="1455363"/>
            <a:ext cx="45565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Often used to describe a contrast</a:t>
            </a:r>
          </a:p>
          <a:p>
            <a:pPr algn="ctr">
              <a:spcAft>
                <a:spcPts val="1200"/>
              </a:spcAft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“That movie sounded good, but afterwards I don’t know why I even went!”  </a:t>
            </a:r>
          </a:p>
        </p:txBody>
      </p:sp>
    </p:spTree>
    <p:extLst>
      <p:ext uri="{BB962C8B-B14F-4D97-AF65-F5344CB8AC3E}">
        <p14:creationId xmlns:p14="http://schemas.microsoft.com/office/powerpoint/2010/main" val="336566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Moonlight over the creek">
            <a:extLst>
              <a:ext uri="{FF2B5EF4-FFF2-40B4-BE49-F238E27FC236}">
                <a16:creationId xmlns:a16="http://schemas.microsoft.com/office/drawing/2014/main" id="{7804BBC5-6CC6-1A4C-9B16-306304024D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46" r="26801" b="-1"/>
          <a:stretch/>
        </p:blipFill>
        <p:spPr>
          <a:xfrm flipH="1">
            <a:off x="-6" y="1335313"/>
            <a:ext cx="3820841" cy="5522685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61CCC4C-5364-294D-B62B-9FD5726A0402}"/>
              </a:ext>
            </a:extLst>
          </p:cNvPr>
          <p:cNvSpPr txBox="1"/>
          <p:nvPr/>
        </p:nvSpPr>
        <p:spPr>
          <a:xfrm>
            <a:off x="348344" y="0"/>
            <a:ext cx="629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</a:rPr>
              <a:t>AFTERWARDS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4B0BEE-7110-C14B-8CE2-77E1A69AE751}"/>
              </a:ext>
            </a:extLst>
          </p:cNvPr>
          <p:cNvSpPr txBox="1"/>
          <p:nvPr/>
        </p:nvSpPr>
        <p:spPr>
          <a:xfrm>
            <a:off x="4014062" y="1455363"/>
            <a:ext cx="45565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Often used to describe a contrast</a:t>
            </a:r>
          </a:p>
          <a:p>
            <a:pPr algn="ctr">
              <a:spcAft>
                <a:spcPts val="1200"/>
              </a:spcAft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“I thought I would like that job, but afterward realized that’s not the job for me!”  </a:t>
            </a:r>
          </a:p>
        </p:txBody>
      </p:sp>
    </p:spTree>
    <p:extLst>
      <p:ext uri="{BB962C8B-B14F-4D97-AF65-F5344CB8AC3E}">
        <p14:creationId xmlns:p14="http://schemas.microsoft.com/office/powerpoint/2010/main" val="356812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Moonlight over the creek">
            <a:extLst>
              <a:ext uri="{FF2B5EF4-FFF2-40B4-BE49-F238E27FC236}">
                <a16:creationId xmlns:a16="http://schemas.microsoft.com/office/drawing/2014/main" id="{7804BBC5-6CC6-1A4C-9B16-306304024D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46" r="26801" b="-1"/>
          <a:stretch/>
        </p:blipFill>
        <p:spPr>
          <a:xfrm flipH="1">
            <a:off x="-6" y="1335313"/>
            <a:ext cx="3820841" cy="5522685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61CCC4C-5364-294D-B62B-9FD5726A0402}"/>
              </a:ext>
            </a:extLst>
          </p:cNvPr>
          <p:cNvSpPr txBox="1"/>
          <p:nvPr/>
        </p:nvSpPr>
        <p:spPr>
          <a:xfrm>
            <a:off x="348344" y="0"/>
            <a:ext cx="629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</a:rPr>
              <a:t>AFTERWARDS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4B0BEE-7110-C14B-8CE2-77E1A69AE751}"/>
              </a:ext>
            </a:extLst>
          </p:cNvPr>
          <p:cNvSpPr txBox="1"/>
          <p:nvPr/>
        </p:nvSpPr>
        <p:spPr>
          <a:xfrm>
            <a:off x="4014062" y="1455363"/>
            <a:ext cx="45565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It is important to consider consequences that come afterwards.</a:t>
            </a:r>
          </a:p>
          <a:p>
            <a:pPr marL="571500" indent="-571500" algn="ctr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Sin (Prov. 20:17)</a:t>
            </a:r>
          </a:p>
          <a:p>
            <a:pPr marL="571500" indent="-571500" algn="ctr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Words (Prov. 28:23)</a:t>
            </a:r>
          </a:p>
          <a:p>
            <a:pPr marL="571500" indent="-571500" algn="ctr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Plans (Prov. 24:27)</a:t>
            </a:r>
          </a:p>
          <a:p>
            <a:pPr marL="571500" indent="-571500" algn="ctr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Trials (Mark 4:16-17)</a:t>
            </a:r>
          </a:p>
          <a:p>
            <a:pPr marL="571500" indent="-571500" algn="ctr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Commitments (Prov. 20:25) </a:t>
            </a:r>
          </a:p>
        </p:txBody>
      </p:sp>
    </p:spTree>
    <p:extLst>
      <p:ext uri="{BB962C8B-B14F-4D97-AF65-F5344CB8AC3E}">
        <p14:creationId xmlns:p14="http://schemas.microsoft.com/office/powerpoint/2010/main" val="67251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Moonlight over the creek">
            <a:extLst>
              <a:ext uri="{FF2B5EF4-FFF2-40B4-BE49-F238E27FC236}">
                <a16:creationId xmlns:a16="http://schemas.microsoft.com/office/drawing/2014/main" id="{7804BBC5-6CC6-1A4C-9B16-306304024D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46" r="26801" b="-1"/>
          <a:stretch/>
        </p:blipFill>
        <p:spPr>
          <a:xfrm flipH="1">
            <a:off x="-6" y="1335313"/>
            <a:ext cx="3820841" cy="5522685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61CCC4C-5364-294D-B62B-9FD5726A0402}"/>
              </a:ext>
            </a:extLst>
          </p:cNvPr>
          <p:cNvSpPr txBox="1"/>
          <p:nvPr/>
        </p:nvSpPr>
        <p:spPr>
          <a:xfrm>
            <a:off x="348344" y="0"/>
            <a:ext cx="629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</a:rPr>
              <a:t>AFTERWARDS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4B0BEE-7110-C14B-8CE2-77E1A69AE751}"/>
              </a:ext>
            </a:extLst>
          </p:cNvPr>
          <p:cNvSpPr txBox="1"/>
          <p:nvPr/>
        </p:nvSpPr>
        <p:spPr>
          <a:xfrm>
            <a:off x="4060556" y="1439864"/>
            <a:ext cx="45565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Regret often comes afterwards.</a:t>
            </a:r>
          </a:p>
          <a:p>
            <a:pPr marL="571500" indent="-571500" algn="ctr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Disobedience (Matt. 21:28-29)</a:t>
            </a:r>
          </a:p>
          <a:p>
            <a:pPr marL="571500" indent="-571500" algn="ctr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Carnal choices (Heb. 12:14-17)</a:t>
            </a:r>
          </a:p>
          <a:p>
            <a:pPr marL="571500" indent="-571500" algn="ctr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Missed opportunities (Matt. 25:10-13) </a:t>
            </a:r>
          </a:p>
        </p:txBody>
      </p:sp>
    </p:spTree>
    <p:extLst>
      <p:ext uri="{BB962C8B-B14F-4D97-AF65-F5344CB8AC3E}">
        <p14:creationId xmlns:p14="http://schemas.microsoft.com/office/powerpoint/2010/main" val="272312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Moonlight over the creek">
            <a:extLst>
              <a:ext uri="{FF2B5EF4-FFF2-40B4-BE49-F238E27FC236}">
                <a16:creationId xmlns:a16="http://schemas.microsoft.com/office/drawing/2014/main" id="{7804BBC5-6CC6-1A4C-9B16-306304024D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46" r="26801" b="-1"/>
          <a:stretch/>
        </p:blipFill>
        <p:spPr>
          <a:xfrm flipH="1">
            <a:off x="-6" y="1335313"/>
            <a:ext cx="3820841" cy="5522685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61CCC4C-5364-294D-B62B-9FD5726A0402}"/>
              </a:ext>
            </a:extLst>
          </p:cNvPr>
          <p:cNvSpPr txBox="1"/>
          <p:nvPr/>
        </p:nvSpPr>
        <p:spPr>
          <a:xfrm>
            <a:off x="348344" y="0"/>
            <a:ext cx="629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</a:rPr>
              <a:t>AFTERWARDS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4B0BEE-7110-C14B-8CE2-77E1A69AE751}"/>
              </a:ext>
            </a:extLst>
          </p:cNvPr>
          <p:cNvSpPr txBox="1"/>
          <p:nvPr/>
        </p:nvSpPr>
        <p:spPr>
          <a:xfrm>
            <a:off x="4060556" y="1672339"/>
            <a:ext cx="45565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The right choices bring joy afterwards.</a:t>
            </a:r>
          </a:p>
          <a:p>
            <a:pPr marL="571500" indent="-571500" algn="ctr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Guidance of the Lord (Ps. 73:22-24)</a:t>
            </a:r>
          </a:p>
          <a:p>
            <a:pPr marL="571500" indent="-571500" algn="ctr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Discipline of the Lord (Heb. 12:4-11)</a:t>
            </a:r>
          </a:p>
          <a:p>
            <a:pPr marL="571500" indent="-571500" algn="ctr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Following the Lord (John 13:36) </a:t>
            </a:r>
          </a:p>
        </p:txBody>
      </p:sp>
    </p:spTree>
    <p:extLst>
      <p:ext uri="{BB962C8B-B14F-4D97-AF65-F5344CB8AC3E}">
        <p14:creationId xmlns:p14="http://schemas.microsoft.com/office/powerpoint/2010/main" val="267020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Moonlight over the creek">
            <a:extLst>
              <a:ext uri="{FF2B5EF4-FFF2-40B4-BE49-F238E27FC236}">
                <a16:creationId xmlns:a16="http://schemas.microsoft.com/office/drawing/2014/main" id="{7804BBC5-6CC6-1A4C-9B16-306304024D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46" r="26801" b="-1"/>
          <a:stretch/>
        </p:blipFill>
        <p:spPr>
          <a:xfrm flipH="1">
            <a:off x="-6" y="1335313"/>
            <a:ext cx="3820841" cy="5522685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61CCC4C-5364-294D-B62B-9FD5726A0402}"/>
              </a:ext>
            </a:extLst>
          </p:cNvPr>
          <p:cNvSpPr txBox="1"/>
          <p:nvPr/>
        </p:nvSpPr>
        <p:spPr>
          <a:xfrm>
            <a:off x="348344" y="0"/>
            <a:ext cx="629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</a:rPr>
              <a:t>AFTERWARDS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4B0BEE-7110-C14B-8CE2-77E1A69AE751}"/>
              </a:ext>
            </a:extLst>
          </p:cNvPr>
          <p:cNvSpPr txBox="1"/>
          <p:nvPr/>
        </p:nvSpPr>
        <p:spPr>
          <a:xfrm>
            <a:off x="4398812" y="1827324"/>
            <a:ext cx="399142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Are you considering what will come afterwards </a:t>
            </a:r>
            <a:r>
              <a:rPr lang="en-US" sz="4800">
                <a:latin typeface="Calibri" panose="020F0502020204030204" pitchFamily="34" charset="0"/>
                <a:cs typeface="Calibri" panose="020F0502020204030204" pitchFamily="34" charset="0"/>
              </a:rPr>
              <a:t>in your life?</a:t>
            </a:r>
            <a:endParaRPr 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6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GlowVTI">
  <a:themeElements>
    <a:clrScheme name="AnalogousFromLightSeedLeftStep">
      <a:dk1>
        <a:srgbClr val="000000"/>
      </a:dk1>
      <a:lt1>
        <a:srgbClr val="FFFFFF"/>
      </a:lt1>
      <a:dk2>
        <a:srgbClr val="2C3A21"/>
      </a:dk2>
      <a:lt2>
        <a:srgbClr val="E8E5E2"/>
      </a:lt2>
      <a:accent1>
        <a:srgbClr val="8EA6C2"/>
      </a:accent1>
      <a:accent2>
        <a:srgbClr val="79AAB1"/>
      </a:accent2>
      <a:accent3>
        <a:srgbClr val="81AA9E"/>
      </a:accent3>
      <a:accent4>
        <a:srgbClr val="77AF88"/>
      </a:accent4>
      <a:accent5>
        <a:srgbClr val="86AB81"/>
      </a:accent5>
      <a:accent6>
        <a:srgbClr val="91A974"/>
      </a:accent6>
      <a:hlink>
        <a:srgbClr val="9A7E5D"/>
      </a:hlink>
      <a:folHlink>
        <a:srgbClr val="7F7F7F"/>
      </a:folHlink>
    </a:clrScheme>
    <a:fontScheme name="Blur">
      <a:majorFont>
        <a:latin typeface="Bell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lowVTI" id="{D5B5AA20-F6D3-43B8-AF6B-ECAF69256418}" vid="{93025AB5-1D44-4CD3-9BC3-729F6E11E04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195</Words>
  <Application>Microsoft Macintosh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Avenir Next LT Pro</vt:lpstr>
      <vt:lpstr>Bell MT</vt:lpstr>
      <vt:lpstr>Calibri</vt:lpstr>
      <vt:lpstr>GlowVTI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11</cp:revision>
  <dcterms:created xsi:type="dcterms:W3CDTF">2022-01-15T07:30:24Z</dcterms:created>
  <dcterms:modified xsi:type="dcterms:W3CDTF">2022-01-16T20:12:01Z</dcterms:modified>
</cp:coreProperties>
</file>