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6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5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5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0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6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9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69657-04BB-C647-A509-0EC92FC82AAE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B75F62-D7D4-8841-94EE-E668A8C4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8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y and denim color gradient background">
            <a:extLst>
              <a:ext uri="{FF2B5EF4-FFF2-40B4-BE49-F238E27FC236}">
                <a16:creationId xmlns:a16="http://schemas.microsoft.com/office/drawing/2014/main" id="{BC59B06E-E555-3C41-974A-01C41815F3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487" t="25494" b="25850"/>
          <a:stretch/>
        </p:blipFill>
        <p:spPr>
          <a:xfrm flipV="1">
            <a:off x="0" y="1499016"/>
            <a:ext cx="9144000" cy="5358984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3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740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Matthew 7:15-20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986046"/>
            <a:ext cx="8178467" cy="47400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“Beware of false prophets, who come to you in sheep’s clothing, but inwardly they are ravenous wolves. You will know them by their fruits. Do men gather grapes from </a:t>
            </a:r>
            <a:r>
              <a:rPr lang="en-US" dirty="0" err="1"/>
              <a:t>thornbushes</a:t>
            </a:r>
            <a:r>
              <a:rPr lang="en-US" dirty="0"/>
              <a:t> or figs from thistles? Even so, every good tree bears good fruit, but a bad tree bears bad fruit. . . .”</a:t>
            </a:r>
          </a:p>
        </p:txBody>
      </p:sp>
    </p:spTree>
    <p:extLst>
      <p:ext uri="{BB962C8B-B14F-4D97-AF65-F5344CB8AC3E}">
        <p14:creationId xmlns:p14="http://schemas.microsoft.com/office/powerpoint/2010/main" val="164184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925054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They Will Act in Secret</a:t>
            </a:r>
          </a:p>
          <a:p>
            <a:pPr marL="0" indent="0" algn="ctr">
              <a:buNone/>
            </a:pPr>
            <a:r>
              <a:rPr lang="en-US" dirty="0"/>
              <a:t>Acts 20:28-31</a:t>
            </a:r>
          </a:p>
          <a:p>
            <a:pPr marL="0" indent="0" algn="ctr">
              <a:buNone/>
            </a:pPr>
            <a:r>
              <a:rPr lang="en-US" dirty="0"/>
              <a:t>“Secretly bring in destructive heresies” (2 Pet. 2:1)</a:t>
            </a:r>
          </a:p>
          <a:p>
            <a:pPr marL="0" indent="0" algn="ctr">
              <a:buNone/>
            </a:pPr>
            <a:r>
              <a:rPr lang="en-US" dirty="0"/>
              <a:t>“Lest his deeds should be exposed” (John 3:20-21)</a:t>
            </a:r>
          </a:p>
          <a:p>
            <a:pPr marL="0" indent="0" algn="ctr">
              <a:buNone/>
            </a:pPr>
            <a:r>
              <a:rPr lang="en-US" dirty="0"/>
              <a:t>Avoid those who hide their teaching</a:t>
            </a:r>
          </a:p>
        </p:txBody>
      </p:sp>
    </p:spTree>
    <p:extLst>
      <p:ext uri="{BB962C8B-B14F-4D97-AF65-F5344CB8AC3E}">
        <p14:creationId xmlns:p14="http://schemas.microsoft.com/office/powerpoint/2010/main" val="288904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700466"/>
            <a:ext cx="8178467" cy="5157534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They Will Lead People to Stray from the Faith</a:t>
            </a:r>
          </a:p>
          <a:p>
            <a:pPr marL="0" indent="0" algn="ctr">
              <a:buNone/>
            </a:pPr>
            <a:r>
              <a:rPr lang="en-US" sz="3600" dirty="0"/>
              <a:t>Titus 1:10-11</a:t>
            </a:r>
          </a:p>
          <a:p>
            <a:pPr marL="0" indent="0" algn="ctr">
              <a:buNone/>
            </a:pPr>
            <a:r>
              <a:rPr lang="en-US" sz="3600" dirty="0"/>
              <a:t>False knowledge: “strayed concerning the faith” (1 Tim. 6:21)</a:t>
            </a:r>
          </a:p>
          <a:p>
            <a:pPr marL="0" indent="0" algn="ctr">
              <a:buNone/>
            </a:pPr>
            <a:r>
              <a:rPr lang="en-US" sz="3600" dirty="0"/>
              <a:t>“Cancer” resurrection is past “over throw the faith” (2 Tim. 2:15-18)</a:t>
            </a:r>
          </a:p>
          <a:p>
            <a:pPr marL="0" indent="0" algn="ctr">
              <a:buNone/>
            </a:pPr>
            <a:r>
              <a:rPr lang="en-US" sz="3600" dirty="0"/>
              <a:t>“Subvert whole households” (Titus 1:11)</a:t>
            </a:r>
          </a:p>
        </p:txBody>
      </p:sp>
    </p:spTree>
    <p:extLst>
      <p:ext uri="{BB962C8B-B14F-4D97-AF65-F5344CB8AC3E}">
        <p14:creationId xmlns:p14="http://schemas.microsoft.com/office/powerpoint/2010/main" val="256982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876928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Identifying False Teachers</a:t>
            </a:r>
          </a:p>
          <a:p>
            <a:pPr marL="0" indent="0" algn="ctr">
              <a:buNone/>
            </a:pPr>
            <a:r>
              <a:rPr lang="en-US" dirty="0"/>
              <a:t>Philippians 1:15-18</a:t>
            </a:r>
          </a:p>
          <a:p>
            <a:pPr marL="0" indent="0" algn="ctr">
              <a:buNone/>
            </a:pPr>
            <a:r>
              <a:rPr lang="en-US" sz="3400" dirty="0"/>
              <a:t>Some may teach truth in spite of personal shortcomings</a:t>
            </a:r>
          </a:p>
          <a:p>
            <a:pPr marL="0" indent="0" algn="ctr">
              <a:buNone/>
            </a:pPr>
            <a:r>
              <a:rPr lang="en-US" sz="3400" dirty="0"/>
              <a:t>Some cause divisions and tear down God’s people (Rom. 16:17)</a:t>
            </a:r>
          </a:p>
          <a:p>
            <a:pPr marL="0" indent="0" algn="ctr">
              <a:buNone/>
            </a:pPr>
            <a:r>
              <a:rPr lang="en-US" sz="3400" dirty="0"/>
              <a:t>Some teach error mixed with just enough truth it’s hard to see them as false teachers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89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876928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Identifying False Teachers</a:t>
            </a:r>
          </a:p>
          <a:p>
            <a:pPr marL="0" indent="0" algn="ctr">
              <a:buNone/>
            </a:pPr>
            <a:r>
              <a:rPr lang="en-US" dirty="0"/>
              <a:t>2 John 9-11</a:t>
            </a:r>
          </a:p>
          <a:p>
            <a:pPr marL="0" indent="0" algn="ctr">
              <a:buNone/>
            </a:pPr>
            <a:r>
              <a:rPr lang="en-US" sz="3600" dirty="0"/>
              <a:t>“Contrary to the doctrine” (Rom 16:17)</a:t>
            </a:r>
          </a:p>
          <a:p>
            <a:pPr marL="0" indent="0" algn="ctr">
              <a:buNone/>
            </a:pPr>
            <a:r>
              <a:rPr lang="en-US" sz="3600" dirty="0"/>
              <a:t>Note those who “cause divisions. . . avoid them” (Rom. 16:17)</a:t>
            </a:r>
          </a:p>
          <a:p>
            <a:pPr marL="0" indent="0" algn="ctr">
              <a:buNone/>
            </a:pPr>
            <a:r>
              <a:rPr lang="en-US" sz="3600" dirty="0"/>
              <a:t>“Whose mouths must be stopped”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/>
              <a:t>(Titus 1:11)</a:t>
            </a:r>
          </a:p>
        </p:txBody>
      </p:sp>
    </p:spTree>
    <p:extLst>
      <p:ext uri="{BB962C8B-B14F-4D97-AF65-F5344CB8AC3E}">
        <p14:creationId xmlns:p14="http://schemas.microsoft.com/office/powerpoint/2010/main" val="81631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Matthew 7:15-20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21" y="2374232"/>
            <a:ext cx="8178467" cy="4351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“. . . A good tree cannot bear bad fruit, nor can a bad tree bear good fruit. Every tree that does not bear good fruit is cut down and thrown into the fire. Therefore by their fruits you will know them” (NKJV).</a:t>
            </a:r>
          </a:p>
        </p:txBody>
      </p:sp>
    </p:spTree>
    <p:extLst>
      <p:ext uri="{BB962C8B-B14F-4D97-AF65-F5344CB8AC3E}">
        <p14:creationId xmlns:p14="http://schemas.microsoft.com/office/powerpoint/2010/main" val="38349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Matthew 7:15-20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2021306"/>
            <a:ext cx="8178467" cy="4704808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Controversy among brethren when I first began preaching over teachings of a highly respected man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Led to separation and alienation between brethren once very close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To some: dangerous false teacher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Others: wise pioneer</a:t>
            </a:r>
          </a:p>
        </p:txBody>
      </p:sp>
    </p:spTree>
    <p:extLst>
      <p:ext uri="{BB962C8B-B14F-4D97-AF65-F5344CB8AC3E}">
        <p14:creationId xmlns:p14="http://schemas.microsoft.com/office/powerpoint/2010/main" val="330030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Matthew 7:15-20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2021306"/>
            <a:ext cx="8178467" cy="4704808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Still others: mistaken on issues not worthy to mark as a false teacher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When more of his teachings became public, some of these eventually considered him a false teacher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Sadly, repeated time and time again throughout church history</a:t>
            </a:r>
          </a:p>
        </p:txBody>
      </p:sp>
    </p:spTree>
    <p:extLst>
      <p:ext uri="{BB962C8B-B14F-4D97-AF65-F5344CB8AC3E}">
        <p14:creationId xmlns:p14="http://schemas.microsoft.com/office/powerpoint/2010/main" val="21280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Matthew 7:15-20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2021306"/>
            <a:ext cx="8178467" cy="4704808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Names change</a:t>
            </a:r>
          </a:p>
          <a:p>
            <a:pPr marL="0" indent="0" algn="ctr">
              <a:buNone/>
            </a:pPr>
            <a:r>
              <a:rPr lang="en-US" dirty="0"/>
              <a:t>Personalities behind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controversies change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The scope and impact differs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Issues involved change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Jesus warns “beware!”</a:t>
            </a:r>
          </a:p>
        </p:txBody>
      </p:sp>
    </p:spTree>
    <p:extLst>
      <p:ext uri="{BB962C8B-B14F-4D97-AF65-F5344CB8AC3E}">
        <p14:creationId xmlns:p14="http://schemas.microsoft.com/office/powerpoint/2010/main" val="107852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2117558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There Will Be False Prophets</a:t>
            </a:r>
          </a:p>
          <a:p>
            <a:pPr marL="0" indent="0" algn="ctr">
              <a:buNone/>
            </a:pPr>
            <a:r>
              <a:rPr lang="en-US" dirty="0"/>
              <a:t>2 Peter 2:1-3</a:t>
            </a:r>
          </a:p>
          <a:p>
            <a:pPr marL="0" indent="0" algn="ctr">
              <a:buNone/>
            </a:pPr>
            <a:r>
              <a:rPr lang="en-US" dirty="0"/>
              <a:t>“Who come to you” (Matt. 7:15)</a:t>
            </a:r>
          </a:p>
          <a:p>
            <a:pPr marL="0" indent="0" algn="ctr">
              <a:buNone/>
            </a:pPr>
            <a:r>
              <a:rPr lang="en-US" dirty="0"/>
              <a:t>“Exploit you” (2 Pet. 2:3)</a:t>
            </a:r>
          </a:p>
          <a:p>
            <a:pPr marL="0" indent="0" algn="ctr">
              <a:buNone/>
            </a:pPr>
            <a:r>
              <a:rPr lang="en-US" dirty="0"/>
              <a:t>Can’t imagine that this won’t be a common problem</a:t>
            </a:r>
          </a:p>
        </p:txBody>
      </p:sp>
    </p:spTree>
    <p:extLst>
      <p:ext uri="{BB962C8B-B14F-4D97-AF65-F5344CB8AC3E}">
        <p14:creationId xmlns:p14="http://schemas.microsoft.com/office/powerpoint/2010/main" val="41706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2117558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There Will Be Many</a:t>
            </a:r>
          </a:p>
          <a:p>
            <a:pPr marL="0" indent="0" algn="ctr">
              <a:buNone/>
            </a:pPr>
            <a:r>
              <a:rPr lang="en-US" dirty="0"/>
              <a:t>1 John 4:1-3</a:t>
            </a:r>
          </a:p>
          <a:p>
            <a:pPr marL="0" indent="0" algn="ctr">
              <a:buNone/>
            </a:pPr>
            <a:r>
              <a:rPr lang="en-US" dirty="0"/>
              <a:t>“Many will say” (Matt. 7:21-23)</a:t>
            </a:r>
          </a:p>
          <a:p>
            <a:pPr marL="0" indent="0" algn="ctr">
              <a:buNone/>
            </a:pPr>
            <a:r>
              <a:rPr lang="en-US" dirty="0"/>
              <a:t>“Many will follow” (2 Pet. 2:2)</a:t>
            </a:r>
          </a:p>
          <a:p>
            <a:pPr marL="0" indent="0" algn="ctr">
              <a:buNone/>
            </a:pPr>
            <a:r>
              <a:rPr lang="en-US" dirty="0"/>
              <a:t>We must test and guard against new doctrines that rise in popularity </a:t>
            </a:r>
          </a:p>
        </p:txBody>
      </p:sp>
    </p:spTree>
    <p:extLst>
      <p:ext uri="{BB962C8B-B14F-4D97-AF65-F5344CB8AC3E}">
        <p14:creationId xmlns:p14="http://schemas.microsoft.com/office/powerpoint/2010/main" val="351229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925054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They Will Appear Harmless</a:t>
            </a:r>
          </a:p>
          <a:p>
            <a:pPr marL="0" indent="0" algn="ctr">
              <a:buNone/>
            </a:pPr>
            <a:r>
              <a:rPr lang="en-US" dirty="0"/>
              <a:t>Romans 16:17-18</a:t>
            </a:r>
          </a:p>
          <a:p>
            <a:pPr marL="0" indent="0" algn="ctr">
              <a:buNone/>
            </a:pPr>
            <a:r>
              <a:rPr lang="en-US" dirty="0"/>
              <a:t>“Sheep’s clothing. . .ravenous wolves” (Matt. 7:15)</a:t>
            </a:r>
          </a:p>
          <a:p>
            <a:pPr marL="0" indent="0" algn="ctr">
              <a:buNone/>
            </a:pPr>
            <a:r>
              <a:rPr lang="en-US" dirty="0"/>
              <a:t>“Smooth things” (Isa. 30:8-11)</a:t>
            </a:r>
          </a:p>
          <a:p>
            <a:pPr marL="0" indent="0" algn="ctr">
              <a:buNone/>
            </a:pPr>
            <a:r>
              <a:rPr lang="en-US" dirty="0"/>
              <a:t>What appears innocent and tame can be spiritually deadly  </a:t>
            </a:r>
          </a:p>
        </p:txBody>
      </p:sp>
    </p:spTree>
    <p:extLst>
      <p:ext uri="{BB962C8B-B14F-4D97-AF65-F5344CB8AC3E}">
        <p14:creationId xmlns:p14="http://schemas.microsoft.com/office/powerpoint/2010/main" val="28018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AAFA-C386-8E47-B5ED-CB7EF91D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/>
              <a:t>“Beware of False Prophets”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C624-C775-C84F-847B-8AF33653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01" y="1925054"/>
            <a:ext cx="8178467" cy="4608555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They Will Teach Things That Sound Good</a:t>
            </a:r>
          </a:p>
          <a:p>
            <a:pPr marL="0" indent="0" algn="ctr">
              <a:buNone/>
            </a:pPr>
            <a:r>
              <a:rPr lang="en-US" dirty="0"/>
              <a:t>1 Timothy 6:20-21</a:t>
            </a:r>
          </a:p>
          <a:p>
            <a:pPr marL="0" indent="0" algn="ctr">
              <a:buNone/>
            </a:pPr>
            <a:r>
              <a:rPr lang="en-US" dirty="0"/>
              <a:t>“According to their own desires. . . itching ears” (2 Tim. 4:1-5)</a:t>
            </a:r>
          </a:p>
          <a:p>
            <a:pPr marL="0" indent="0" algn="ctr">
              <a:buNone/>
            </a:pPr>
            <a:r>
              <a:rPr lang="en-US" dirty="0"/>
              <a:t>Just because it sounds good doesn’t make something the truth  </a:t>
            </a:r>
          </a:p>
        </p:txBody>
      </p:sp>
    </p:spTree>
    <p:extLst>
      <p:ext uri="{BB962C8B-B14F-4D97-AF65-F5344CB8AC3E}">
        <p14:creationId xmlns:p14="http://schemas.microsoft.com/office/powerpoint/2010/main" val="1864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595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Matthew 7:15-20</vt:lpstr>
      <vt:lpstr>Matthew 7:15-20</vt:lpstr>
      <vt:lpstr>Matthew 7:15-20</vt:lpstr>
      <vt:lpstr>Matthew 7:15-20</vt:lpstr>
      <vt:lpstr>Matthew 7:15-20</vt:lpstr>
      <vt:lpstr>“Beware of False Prophets”</vt:lpstr>
      <vt:lpstr>“Beware of False Prophets”</vt:lpstr>
      <vt:lpstr>“Beware of False Prophets”</vt:lpstr>
      <vt:lpstr>“Beware of False Prophets”</vt:lpstr>
      <vt:lpstr>“Beware of False Prophets”</vt:lpstr>
      <vt:lpstr>“Beware of False Prophets”</vt:lpstr>
      <vt:lpstr>“Beware of False Prophets”</vt:lpstr>
      <vt:lpstr>“Beware of False Prophets”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18</cp:revision>
  <dcterms:created xsi:type="dcterms:W3CDTF">2022-09-02T21:20:25Z</dcterms:created>
  <dcterms:modified xsi:type="dcterms:W3CDTF">2022-09-05T15:25:08Z</dcterms:modified>
</cp:coreProperties>
</file>