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B9D"/>
    <a:srgbClr val="3C8D7D"/>
    <a:srgbClr val="006BFC"/>
    <a:srgbClr val="3D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4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9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5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3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3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9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8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9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7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FE84-68C0-BC4C-ACF0-D2F57A2421A3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8ECC-DDC7-2C40-A7C9-4EE54E397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9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19897B-3F5E-024E-931D-35C30390A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488"/>
            <a:ext cx="9144000" cy="696648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E812AB2-9C7D-9F45-B8D2-371445B9D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427" y="3580108"/>
            <a:ext cx="7935131" cy="2944678"/>
          </a:xfrm>
        </p:spPr>
        <p:txBody>
          <a:bodyPr>
            <a:normAutofit fontScale="925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the Life of Jesus (Rom. 5:10)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the Gospel (1 Cor. 15:1-2)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Grace (Eph. 2:5)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Grace through Faith (Eph. 2:8)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C8F984-2E84-2A4E-B6C5-F25FEB40F8A9}"/>
              </a:ext>
            </a:extLst>
          </p:cNvPr>
          <p:cNvSpPr/>
          <p:nvPr/>
        </p:nvSpPr>
        <p:spPr>
          <a:xfrm>
            <a:off x="419725" y="1070191"/>
            <a:ext cx="8184629" cy="20867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By What Are We Saved?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69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19897B-3F5E-024E-931D-35C30390A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488"/>
            <a:ext cx="9144000" cy="696648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E812AB2-9C7D-9F45-B8D2-371445B9D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427" y="3580108"/>
            <a:ext cx="7935131" cy="294467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Baptism (1 Pet. 3:21)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Words Spoken and Accepted (1 Thess. 2:16)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C8F984-2E84-2A4E-B6C5-F25FEB40F8A9}"/>
              </a:ext>
            </a:extLst>
          </p:cNvPr>
          <p:cNvSpPr/>
          <p:nvPr/>
        </p:nvSpPr>
        <p:spPr>
          <a:xfrm>
            <a:off x="419725" y="1070191"/>
            <a:ext cx="8184629" cy="20867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By What Are We Saved?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128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19897B-3F5E-024E-931D-35C30390A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488"/>
            <a:ext cx="9144000" cy="696648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E812AB2-9C7D-9F45-B8D2-371445B9D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427" y="3580108"/>
            <a:ext cx="7935131" cy="294467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Receiving a Love for the Truth (2 Thess. 2:10)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Mercy through the Washing of Regeneration (Titus 3:5)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C8F984-2E84-2A4E-B6C5-F25FEB40F8A9}"/>
              </a:ext>
            </a:extLst>
          </p:cNvPr>
          <p:cNvSpPr/>
          <p:nvPr/>
        </p:nvSpPr>
        <p:spPr>
          <a:xfrm>
            <a:off x="419725" y="1070191"/>
            <a:ext cx="8184629" cy="20867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By What Are We Saved?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368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96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4</cp:revision>
  <dcterms:created xsi:type="dcterms:W3CDTF">2022-05-01T00:02:25Z</dcterms:created>
  <dcterms:modified xsi:type="dcterms:W3CDTF">2022-05-29T02:19:15Z</dcterms:modified>
</cp:coreProperties>
</file>