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57"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6"/>
    <p:restoredTop sz="94660"/>
  </p:normalViewPr>
  <p:slideViewPr>
    <p:cSldViewPr>
      <p:cViewPr varScale="1">
        <p:scale>
          <a:sx n="85" d="100"/>
          <a:sy n="85" d="100"/>
        </p:scale>
        <p:origin x="1336"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C6E118-7DA3-0045-A08E-564301D8CFD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lvl1pPr>
          </a:lstStyle>
          <a:p>
            <a:pPr>
              <a:defRPr/>
            </a:pPr>
            <a:endParaRPr lang="en-US"/>
          </a:p>
        </p:txBody>
      </p:sp>
      <p:sp>
        <p:nvSpPr>
          <p:cNvPr id="3" name="Date Placeholder 2">
            <a:extLst>
              <a:ext uri="{FF2B5EF4-FFF2-40B4-BE49-F238E27FC236}">
                <a16:creationId xmlns:a16="http://schemas.microsoft.com/office/drawing/2014/main" id="{E9B693E3-F454-7E44-8774-1293B80091E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smtClean="0"/>
            </a:lvl1pPr>
          </a:lstStyle>
          <a:p>
            <a:pPr>
              <a:defRPr/>
            </a:pPr>
            <a:fld id="{18EDD103-D71E-774C-B799-174A4A2609E6}" type="datetimeFigureOut">
              <a:rPr lang="en-US"/>
              <a:pPr>
                <a:defRPr/>
              </a:pPr>
              <a:t>12/27/22</a:t>
            </a:fld>
            <a:endParaRPr lang="en-US"/>
          </a:p>
        </p:txBody>
      </p:sp>
      <p:sp>
        <p:nvSpPr>
          <p:cNvPr id="4" name="Slide Image Placeholder 3">
            <a:extLst>
              <a:ext uri="{FF2B5EF4-FFF2-40B4-BE49-F238E27FC236}">
                <a16:creationId xmlns:a16="http://schemas.microsoft.com/office/drawing/2014/main" id="{C870A831-E0D4-2D4A-AB22-B38021BED0D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EC8E519-00BD-8D4C-B470-495DC6C8557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EC4E3C3-12BA-6949-89FD-747F560CFA0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lvl1pPr>
          </a:lstStyle>
          <a:p>
            <a:pPr>
              <a:defRPr/>
            </a:pPr>
            <a:endParaRPr lang="en-US"/>
          </a:p>
        </p:txBody>
      </p:sp>
      <p:sp>
        <p:nvSpPr>
          <p:cNvPr id="7" name="Slide Number Placeholder 6">
            <a:extLst>
              <a:ext uri="{FF2B5EF4-FFF2-40B4-BE49-F238E27FC236}">
                <a16:creationId xmlns:a16="http://schemas.microsoft.com/office/drawing/2014/main" id="{A5A73DE2-EA5E-FC4F-BB8A-33582C0C5FD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lvl1pPr>
          </a:lstStyle>
          <a:p>
            <a:fld id="{9C45F925-B8C5-1C4F-B29C-DBE88BED9A1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EC58463C-4B50-CD4F-8375-58A238BF7E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332C9BAB-70AA-CF4F-A1B6-223CBDA3FD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4340" name="Slide Number Placeholder 3">
            <a:extLst>
              <a:ext uri="{FF2B5EF4-FFF2-40B4-BE49-F238E27FC236}">
                <a16:creationId xmlns:a16="http://schemas.microsoft.com/office/drawing/2014/main" id="{D6055983-B5EA-1B4F-B21F-38E725174C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defRPr>
            </a:lvl1pPr>
            <a:lvl2pPr marL="742950" indent="-285750" eaLnBrk="0" hangingPunct="0">
              <a:defRPr>
                <a:solidFill>
                  <a:schemeClr val="tx1"/>
                </a:solidFill>
                <a:latin typeface="Times New Roman" panose="02020603050405020304" pitchFamily="18" charset="0"/>
              </a:defRPr>
            </a:lvl2pPr>
            <a:lvl3pPr marL="1143000" indent="-228600" eaLnBrk="0" hangingPunct="0">
              <a:defRPr>
                <a:solidFill>
                  <a:schemeClr val="tx1"/>
                </a:solidFill>
                <a:latin typeface="Times New Roman" panose="02020603050405020304" pitchFamily="18" charset="0"/>
              </a:defRPr>
            </a:lvl3pPr>
            <a:lvl4pPr marL="1600200" indent="-228600" eaLnBrk="0" hangingPunct="0">
              <a:defRPr>
                <a:solidFill>
                  <a:schemeClr val="tx1"/>
                </a:solidFill>
                <a:latin typeface="Times New Roman" panose="02020603050405020304" pitchFamily="18" charset="0"/>
              </a:defRPr>
            </a:lvl4pPr>
            <a:lvl5pPr marL="2057400" indent="-228600" eaLnBrk="0" hangingPunct="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0AD01245-1F79-C54D-B364-4FA51D3C3D68}" type="slidenum">
              <a:rPr lang="en-US" altLang="en-US"/>
              <a:pPr/>
              <a:t>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DAF790D2-EE59-8D43-A8A2-B6103F9ABAD8}"/>
              </a:ext>
            </a:extLst>
          </p:cNvPr>
          <p:cNvGrpSpPr>
            <a:grpSpLocks/>
          </p:cNvGrpSpPr>
          <p:nvPr/>
        </p:nvGrpSpPr>
        <p:grpSpPr bwMode="auto">
          <a:xfrm>
            <a:off x="0" y="0"/>
            <a:ext cx="9148763" cy="6856413"/>
            <a:chOff x="0" y="0"/>
            <a:chExt cx="5763" cy="4319"/>
          </a:xfrm>
        </p:grpSpPr>
        <p:sp>
          <p:nvSpPr>
            <p:cNvPr id="5" name="Rectangle 2">
              <a:extLst>
                <a:ext uri="{FF2B5EF4-FFF2-40B4-BE49-F238E27FC236}">
                  <a16:creationId xmlns:a16="http://schemas.microsoft.com/office/drawing/2014/main" id="{238D936F-04C7-0545-97CD-F401B7BE3245}"/>
                </a:ext>
              </a:extLst>
            </p:cNvPr>
            <p:cNvSpPr>
              <a:spLocks noChangeArrowheads="1"/>
            </p:cNvSpPr>
            <p:nvPr/>
          </p:nvSpPr>
          <p:spPr bwMode="ltGray">
            <a:xfrm>
              <a:off x="0" y="0"/>
              <a:ext cx="528" cy="4319"/>
            </a:xfrm>
            <a:prstGeom prst="rect">
              <a:avLst/>
            </a:prstGeom>
            <a:gradFill rotWithShape="0">
              <a:gsLst>
                <a:gs pos="0">
                  <a:srgbClr val="000000"/>
                </a:gs>
                <a:gs pos="50000">
                  <a:srgbClr val="000000">
                    <a:gamma/>
                    <a:tint val="0"/>
                    <a:invGamma/>
                  </a:srgbClr>
                </a:gs>
                <a:gs pos="100000">
                  <a:srgbClr val="000000"/>
                </a:gs>
              </a:gsLst>
              <a:lin ang="5400000" scaled="1"/>
            </a:gradFill>
            <a:ln w="9525">
              <a:noFill/>
              <a:miter lim="800000"/>
              <a:headEnd/>
              <a:tailEnd/>
            </a:ln>
            <a:effectLst/>
          </p:spPr>
          <p:txBody>
            <a:bodyPr wrap="none" anchor="ctr"/>
            <a:lstStyle/>
            <a:p>
              <a:pPr eaLnBrk="0" hangingPunct="0">
                <a:defRPr/>
              </a:pPr>
              <a:endParaRPr lang="en-US"/>
            </a:p>
          </p:txBody>
        </p:sp>
        <p:sp>
          <p:nvSpPr>
            <p:cNvPr id="6" name="Line 3">
              <a:extLst>
                <a:ext uri="{FF2B5EF4-FFF2-40B4-BE49-F238E27FC236}">
                  <a16:creationId xmlns:a16="http://schemas.microsoft.com/office/drawing/2014/main" id="{2ACC315B-3317-A648-8887-06501D7C8CA4}"/>
                </a:ext>
              </a:extLst>
            </p:cNvPr>
            <p:cNvSpPr>
              <a:spLocks noChangeShapeType="1"/>
            </p:cNvSpPr>
            <p:nvPr/>
          </p:nvSpPr>
          <p:spPr bwMode="ltGray">
            <a:xfrm>
              <a:off x="0" y="231"/>
              <a:ext cx="5760" cy="0"/>
            </a:xfrm>
            <a:prstGeom prst="line">
              <a:avLst/>
            </a:prstGeom>
            <a:noFill/>
            <a:ln w="12700">
              <a:solidFill>
                <a:schemeClr val="folHlink"/>
              </a:solidFill>
              <a:round/>
              <a:headEnd type="none" w="sm" len="sm"/>
              <a:tailEnd type="none" w="sm" len="sm"/>
            </a:ln>
            <a:effectLst/>
          </p:spPr>
          <p:txBody>
            <a:bodyPr/>
            <a:lstStyle/>
            <a:p>
              <a:pPr eaLnBrk="0" hangingPunct="0">
                <a:defRPr/>
              </a:pPr>
              <a:endParaRPr lang="en-US"/>
            </a:p>
          </p:txBody>
        </p:sp>
        <p:sp>
          <p:nvSpPr>
            <p:cNvPr id="7" name="Line 4">
              <a:extLst>
                <a:ext uri="{FF2B5EF4-FFF2-40B4-BE49-F238E27FC236}">
                  <a16:creationId xmlns:a16="http://schemas.microsoft.com/office/drawing/2014/main" id="{7823C89D-61F4-9244-856A-3309A2695642}"/>
                </a:ext>
              </a:extLst>
            </p:cNvPr>
            <p:cNvSpPr>
              <a:spLocks noChangeShapeType="1"/>
            </p:cNvSpPr>
            <p:nvPr/>
          </p:nvSpPr>
          <p:spPr bwMode="auto">
            <a:xfrm>
              <a:off x="0" y="285"/>
              <a:ext cx="5763" cy="0"/>
            </a:xfrm>
            <a:prstGeom prst="line">
              <a:avLst/>
            </a:prstGeom>
            <a:noFill/>
            <a:ln w="12700">
              <a:solidFill>
                <a:schemeClr val="tx1"/>
              </a:solidFill>
              <a:round/>
              <a:headEnd type="none" w="sm" len="sm"/>
              <a:tailEnd type="none" w="sm" len="sm"/>
            </a:ln>
            <a:effectLst/>
          </p:spPr>
          <p:txBody>
            <a:bodyPr/>
            <a:lstStyle/>
            <a:p>
              <a:pPr eaLnBrk="0" hangingPunct="0">
                <a:defRPr/>
              </a:pPr>
              <a:endParaRPr lang="en-US"/>
            </a:p>
          </p:txBody>
        </p:sp>
        <p:sp>
          <p:nvSpPr>
            <p:cNvPr id="8" name="Line 5">
              <a:extLst>
                <a:ext uri="{FF2B5EF4-FFF2-40B4-BE49-F238E27FC236}">
                  <a16:creationId xmlns:a16="http://schemas.microsoft.com/office/drawing/2014/main" id="{2A6ECA56-021E-5148-A401-352AA69505D2}"/>
                </a:ext>
              </a:extLst>
            </p:cNvPr>
            <p:cNvSpPr>
              <a:spLocks noChangeShapeType="1"/>
            </p:cNvSpPr>
            <p:nvPr/>
          </p:nvSpPr>
          <p:spPr bwMode="auto">
            <a:xfrm>
              <a:off x="0" y="3972"/>
              <a:ext cx="5760" cy="0"/>
            </a:xfrm>
            <a:prstGeom prst="line">
              <a:avLst/>
            </a:prstGeom>
            <a:noFill/>
            <a:ln w="12700">
              <a:solidFill>
                <a:schemeClr val="tx1"/>
              </a:solidFill>
              <a:round/>
              <a:headEnd type="none" w="sm" len="sm"/>
              <a:tailEnd type="none" w="sm" len="sm"/>
            </a:ln>
            <a:effectLst/>
          </p:spPr>
          <p:txBody>
            <a:bodyPr/>
            <a:lstStyle/>
            <a:p>
              <a:pPr eaLnBrk="0" hangingPunct="0">
                <a:defRPr/>
              </a:pPr>
              <a:endParaRPr lang="en-US"/>
            </a:p>
          </p:txBody>
        </p:sp>
        <p:sp>
          <p:nvSpPr>
            <p:cNvPr id="9" name="Line 6">
              <a:extLst>
                <a:ext uri="{FF2B5EF4-FFF2-40B4-BE49-F238E27FC236}">
                  <a16:creationId xmlns:a16="http://schemas.microsoft.com/office/drawing/2014/main" id="{501ED34A-A49A-8640-8FF5-80227FCF5E0D}"/>
                </a:ext>
              </a:extLst>
            </p:cNvPr>
            <p:cNvSpPr>
              <a:spLocks noChangeShapeType="1"/>
            </p:cNvSpPr>
            <p:nvPr/>
          </p:nvSpPr>
          <p:spPr bwMode="ltGray">
            <a:xfrm>
              <a:off x="0" y="4044"/>
              <a:ext cx="5763" cy="0"/>
            </a:xfrm>
            <a:prstGeom prst="line">
              <a:avLst/>
            </a:prstGeom>
            <a:noFill/>
            <a:ln w="12700">
              <a:solidFill>
                <a:schemeClr val="folHlink"/>
              </a:solidFill>
              <a:round/>
              <a:headEnd type="none" w="sm" len="sm"/>
              <a:tailEnd type="none" w="sm" len="sm"/>
            </a:ln>
            <a:effectLst/>
          </p:spPr>
          <p:txBody>
            <a:bodyPr/>
            <a:lstStyle/>
            <a:p>
              <a:pPr eaLnBrk="0" hangingPunct="0">
                <a:defRPr/>
              </a:pPr>
              <a:endParaRPr lang="en-US"/>
            </a:p>
          </p:txBody>
        </p:sp>
      </p:grpSp>
      <p:sp>
        <p:nvSpPr>
          <p:cNvPr id="2056" name="Rectangle 8"/>
          <p:cNvSpPr>
            <a:spLocks noGrp="1" noChangeArrowheads="1"/>
          </p:cNvSpPr>
          <p:nvPr>
            <p:ph type="ctrTitle" sz="quarter"/>
          </p:nvPr>
        </p:nvSpPr>
        <p:spPr>
          <a:xfrm>
            <a:off x="1066800" y="2286000"/>
            <a:ext cx="7772400" cy="1143000"/>
          </a:xfrm>
        </p:spPr>
        <p:txBody>
          <a:bodyPr/>
          <a:lstStyle>
            <a:lvl1pPr>
              <a:defRPr/>
            </a:lvl1pPr>
          </a:lstStyle>
          <a:p>
            <a:r>
              <a:rPr lang="en-US"/>
              <a:t>Click to edit Master title style</a:t>
            </a:r>
          </a:p>
        </p:txBody>
      </p:sp>
      <p:sp>
        <p:nvSpPr>
          <p:cNvPr id="2057" name="Rectangle 9"/>
          <p:cNvSpPr>
            <a:spLocks noGrp="1" noChangeArrowheads="1"/>
          </p:cNvSpPr>
          <p:nvPr>
            <p:ph type="subTitle" sz="quarter" idx="1"/>
          </p:nvPr>
        </p:nvSpPr>
        <p:spPr>
          <a:xfrm>
            <a:off x="1752600" y="3886200"/>
            <a:ext cx="6400800" cy="1752600"/>
          </a:xfrm>
        </p:spPr>
        <p:txBody>
          <a:bodyPr/>
          <a:lstStyle>
            <a:lvl1pPr marL="0" indent="0" algn="ctr">
              <a:buFontTx/>
              <a:buNone/>
              <a:defRPr/>
            </a:lvl1pPr>
          </a:lstStyle>
          <a:p>
            <a:r>
              <a:rPr lang="en-US"/>
              <a:t>Click to edit Master subtitle style</a:t>
            </a:r>
          </a:p>
        </p:txBody>
      </p:sp>
      <p:sp>
        <p:nvSpPr>
          <p:cNvPr id="10" name="Rectangle 10">
            <a:extLst>
              <a:ext uri="{FF2B5EF4-FFF2-40B4-BE49-F238E27FC236}">
                <a16:creationId xmlns:a16="http://schemas.microsoft.com/office/drawing/2014/main" id="{D15A7D0B-BBC6-9149-A0AB-1867773D7A99}"/>
              </a:ext>
            </a:extLst>
          </p:cNvPr>
          <p:cNvSpPr>
            <a:spLocks noGrp="1" noChangeArrowheads="1"/>
          </p:cNvSpPr>
          <p:nvPr>
            <p:ph type="dt" sz="quarter" idx="10"/>
          </p:nvPr>
        </p:nvSpPr>
        <p:spPr/>
        <p:txBody>
          <a:bodyPr/>
          <a:lstStyle>
            <a:lvl1pPr>
              <a:defRPr/>
            </a:lvl1pPr>
          </a:lstStyle>
          <a:p>
            <a:pPr>
              <a:defRPr/>
            </a:pPr>
            <a:endParaRPr lang="en-US"/>
          </a:p>
        </p:txBody>
      </p:sp>
      <p:sp>
        <p:nvSpPr>
          <p:cNvPr id="11" name="Rectangle 11">
            <a:extLst>
              <a:ext uri="{FF2B5EF4-FFF2-40B4-BE49-F238E27FC236}">
                <a16:creationId xmlns:a16="http://schemas.microsoft.com/office/drawing/2014/main" id="{F1118539-43BE-3A46-8EA4-5E4B7363B830}"/>
              </a:ext>
            </a:extLst>
          </p:cNvPr>
          <p:cNvSpPr>
            <a:spLocks noGrp="1" noChangeArrowheads="1"/>
          </p:cNvSpPr>
          <p:nvPr>
            <p:ph type="ftr" sz="quarter" idx="11"/>
          </p:nvPr>
        </p:nvSpPr>
        <p:spPr/>
        <p:txBody>
          <a:bodyPr/>
          <a:lstStyle>
            <a:lvl1pPr>
              <a:defRPr/>
            </a:lvl1pPr>
          </a:lstStyle>
          <a:p>
            <a:pPr>
              <a:defRPr/>
            </a:pPr>
            <a:endParaRPr lang="en-US"/>
          </a:p>
        </p:txBody>
      </p:sp>
      <p:sp>
        <p:nvSpPr>
          <p:cNvPr id="12" name="Rectangle 12">
            <a:extLst>
              <a:ext uri="{FF2B5EF4-FFF2-40B4-BE49-F238E27FC236}">
                <a16:creationId xmlns:a16="http://schemas.microsoft.com/office/drawing/2014/main" id="{1735894C-44FC-3649-8DF2-99DE35DFF1A7}"/>
              </a:ext>
            </a:extLst>
          </p:cNvPr>
          <p:cNvSpPr>
            <a:spLocks noGrp="1" noChangeArrowheads="1"/>
          </p:cNvSpPr>
          <p:nvPr>
            <p:ph type="sldNum" sz="quarter" idx="12"/>
          </p:nvPr>
        </p:nvSpPr>
        <p:spPr/>
        <p:txBody>
          <a:bodyPr/>
          <a:lstStyle>
            <a:lvl1pPr>
              <a:defRPr/>
            </a:lvl1pPr>
          </a:lstStyle>
          <a:p>
            <a:fld id="{BA401001-DA27-A64F-9551-899B0DFD3618}" type="slidenum">
              <a:rPr lang="en-US" altLang="en-US"/>
              <a:pPr/>
              <a:t>‹#›</a:t>
            </a:fld>
            <a:endParaRPr lang="en-US" altLang="en-US"/>
          </a:p>
        </p:txBody>
      </p:sp>
    </p:spTree>
    <p:extLst>
      <p:ext uri="{BB962C8B-B14F-4D97-AF65-F5344CB8AC3E}">
        <p14:creationId xmlns:p14="http://schemas.microsoft.com/office/powerpoint/2010/main" val="1292866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0AD54EA6-C91E-254A-AF3C-6677E5C5CEB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45AEA560-7BEC-F448-A2BF-CDC637231E5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45F33CF5-8409-3E45-A6AB-81431123347D}"/>
              </a:ext>
            </a:extLst>
          </p:cNvPr>
          <p:cNvSpPr>
            <a:spLocks noGrp="1" noChangeArrowheads="1"/>
          </p:cNvSpPr>
          <p:nvPr>
            <p:ph type="sldNum" sz="quarter" idx="12"/>
          </p:nvPr>
        </p:nvSpPr>
        <p:spPr>
          <a:ln/>
        </p:spPr>
        <p:txBody>
          <a:bodyPr/>
          <a:lstStyle>
            <a:lvl1pPr>
              <a:defRPr/>
            </a:lvl1pPr>
          </a:lstStyle>
          <a:p>
            <a:fld id="{FEB86ADE-5F30-F44C-A80F-BEB002894845}" type="slidenum">
              <a:rPr lang="en-US" altLang="en-US"/>
              <a:pPr/>
              <a:t>‹#›</a:t>
            </a:fld>
            <a:endParaRPr lang="en-US" altLang="en-US"/>
          </a:p>
        </p:txBody>
      </p:sp>
    </p:spTree>
    <p:extLst>
      <p:ext uri="{BB962C8B-B14F-4D97-AF65-F5344CB8AC3E}">
        <p14:creationId xmlns:p14="http://schemas.microsoft.com/office/powerpoint/2010/main" val="984500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131CDD31-C4D8-C449-BA43-DE3494888A7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A53615F3-A11B-F249-B590-50558B6A075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AD916BD0-10DD-C644-94FA-DF794979BB1D}"/>
              </a:ext>
            </a:extLst>
          </p:cNvPr>
          <p:cNvSpPr>
            <a:spLocks noGrp="1" noChangeArrowheads="1"/>
          </p:cNvSpPr>
          <p:nvPr>
            <p:ph type="sldNum" sz="quarter" idx="12"/>
          </p:nvPr>
        </p:nvSpPr>
        <p:spPr>
          <a:ln/>
        </p:spPr>
        <p:txBody>
          <a:bodyPr/>
          <a:lstStyle>
            <a:lvl1pPr>
              <a:defRPr/>
            </a:lvl1pPr>
          </a:lstStyle>
          <a:p>
            <a:fld id="{EE525D1B-A56F-0640-9802-A1515B7D73AA}" type="slidenum">
              <a:rPr lang="en-US" altLang="en-US"/>
              <a:pPr/>
              <a:t>‹#›</a:t>
            </a:fld>
            <a:endParaRPr lang="en-US" altLang="en-US"/>
          </a:p>
        </p:txBody>
      </p:sp>
    </p:spTree>
    <p:extLst>
      <p:ext uri="{BB962C8B-B14F-4D97-AF65-F5344CB8AC3E}">
        <p14:creationId xmlns:p14="http://schemas.microsoft.com/office/powerpoint/2010/main" val="1560817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a:extLst>
              <a:ext uri="{FF2B5EF4-FFF2-40B4-BE49-F238E27FC236}">
                <a16:creationId xmlns:a16="http://schemas.microsoft.com/office/drawing/2014/main" id="{BFCCBDE3-D1A0-1C4C-A669-DA1CC5926F5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C2515205-1568-1842-8345-EB3AE0FB41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3A15921A-C013-D048-887F-3C6021DBE376}"/>
              </a:ext>
            </a:extLst>
          </p:cNvPr>
          <p:cNvSpPr>
            <a:spLocks noGrp="1" noChangeArrowheads="1"/>
          </p:cNvSpPr>
          <p:nvPr>
            <p:ph type="sldNum" sz="quarter" idx="12"/>
          </p:nvPr>
        </p:nvSpPr>
        <p:spPr>
          <a:ln/>
        </p:spPr>
        <p:txBody>
          <a:bodyPr/>
          <a:lstStyle>
            <a:lvl1pPr>
              <a:defRPr/>
            </a:lvl1pPr>
          </a:lstStyle>
          <a:p>
            <a:fld id="{F3853535-777D-D543-9136-7F18F94E7C87}" type="slidenum">
              <a:rPr lang="en-US" altLang="en-US"/>
              <a:pPr/>
              <a:t>‹#›</a:t>
            </a:fld>
            <a:endParaRPr lang="en-US" altLang="en-US"/>
          </a:p>
        </p:txBody>
      </p:sp>
    </p:spTree>
    <p:extLst>
      <p:ext uri="{BB962C8B-B14F-4D97-AF65-F5344CB8AC3E}">
        <p14:creationId xmlns:p14="http://schemas.microsoft.com/office/powerpoint/2010/main" val="2869683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
            <a:extLst>
              <a:ext uri="{FF2B5EF4-FFF2-40B4-BE49-F238E27FC236}">
                <a16:creationId xmlns:a16="http://schemas.microsoft.com/office/drawing/2014/main" id="{505D1325-A19E-6C40-BEB7-40CDDFC49D6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1">
            <a:extLst>
              <a:ext uri="{FF2B5EF4-FFF2-40B4-BE49-F238E27FC236}">
                <a16:creationId xmlns:a16="http://schemas.microsoft.com/office/drawing/2014/main" id="{9EEB2780-0D1E-9242-B4F6-40AB990EBE2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C42B445C-85CE-2647-804F-1BEFAACF0260}"/>
              </a:ext>
            </a:extLst>
          </p:cNvPr>
          <p:cNvSpPr>
            <a:spLocks noGrp="1" noChangeArrowheads="1"/>
          </p:cNvSpPr>
          <p:nvPr>
            <p:ph type="sldNum" sz="quarter" idx="12"/>
          </p:nvPr>
        </p:nvSpPr>
        <p:spPr>
          <a:ln/>
        </p:spPr>
        <p:txBody>
          <a:bodyPr/>
          <a:lstStyle>
            <a:lvl1pPr>
              <a:defRPr/>
            </a:lvl1pPr>
          </a:lstStyle>
          <a:p>
            <a:fld id="{04BE853A-5760-D74E-A69F-80D1948C7F7C}" type="slidenum">
              <a:rPr lang="en-US" altLang="en-US"/>
              <a:pPr/>
              <a:t>‹#›</a:t>
            </a:fld>
            <a:endParaRPr lang="en-US" altLang="en-US"/>
          </a:p>
        </p:txBody>
      </p:sp>
    </p:spTree>
    <p:extLst>
      <p:ext uri="{BB962C8B-B14F-4D97-AF65-F5344CB8AC3E}">
        <p14:creationId xmlns:p14="http://schemas.microsoft.com/office/powerpoint/2010/main" val="4037492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29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a:extLst>
              <a:ext uri="{FF2B5EF4-FFF2-40B4-BE49-F238E27FC236}">
                <a16:creationId xmlns:a16="http://schemas.microsoft.com/office/drawing/2014/main" id="{A8FE9E6F-7107-894E-B41B-07C3F75557C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0ECA99A7-00B8-5D4C-949B-FEEBE23D58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2">
            <a:extLst>
              <a:ext uri="{FF2B5EF4-FFF2-40B4-BE49-F238E27FC236}">
                <a16:creationId xmlns:a16="http://schemas.microsoft.com/office/drawing/2014/main" id="{BCAA38E4-0E1A-6043-9E9C-FC55C7BE13CC}"/>
              </a:ext>
            </a:extLst>
          </p:cNvPr>
          <p:cNvSpPr>
            <a:spLocks noGrp="1" noChangeArrowheads="1"/>
          </p:cNvSpPr>
          <p:nvPr>
            <p:ph type="sldNum" sz="quarter" idx="12"/>
          </p:nvPr>
        </p:nvSpPr>
        <p:spPr>
          <a:ln/>
        </p:spPr>
        <p:txBody>
          <a:bodyPr/>
          <a:lstStyle>
            <a:lvl1pPr>
              <a:defRPr/>
            </a:lvl1pPr>
          </a:lstStyle>
          <a:p>
            <a:fld id="{494CC2AA-4ABF-4748-975F-6D1B79755304}" type="slidenum">
              <a:rPr lang="en-US" altLang="en-US"/>
              <a:pPr/>
              <a:t>‹#›</a:t>
            </a:fld>
            <a:endParaRPr lang="en-US" altLang="en-US"/>
          </a:p>
        </p:txBody>
      </p:sp>
    </p:spTree>
    <p:extLst>
      <p:ext uri="{BB962C8B-B14F-4D97-AF65-F5344CB8AC3E}">
        <p14:creationId xmlns:p14="http://schemas.microsoft.com/office/powerpoint/2010/main" val="4264778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
            <a:extLst>
              <a:ext uri="{FF2B5EF4-FFF2-40B4-BE49-F238E27FC236}">
                <a16:creationId xmlns:a16="http://schemas.microsoft.com/office/drawing/2014/main" id="{2ABD17A6-3DCC-644D-AA66-8E0CB0B2C12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1">
            <a:extLst>
              <a:ext uri="{FF2B5EF4-FFF2-40B4-BE49-F238E27FC236}">
                <a16:creationId xmlns:a16="http://schemas.microsoft.com/office/drawing/2014/main" id="{1558F15A-D9CA-FF47-8594-B8DE09C11EB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2">
            <a:extLst>
              <a:ext uri="{FF2B5EF4-FFF2-40B4-BE49-F238E27FC236}">
                <a16:creationId xmlns:a16="http://schemas.microsoft.com/office/drawing/2014/main" id="{49A7AFBC-91B6-8949-8015-786BF0C5C8DD}"/>
              </a:ext>
            </a:extLst>
          </p:cNvPr>
          <p:cNvSpPr>
            <a:spLocks noGrp="1" noChangeArrowheads="1"/>
          </p:cNvSpPr>
          <p:nvPr>
            <p:ph type="sldNum" sz="quarter" idx="12"/>
          </p:nvPr>
        </p:nvSpPr>
        <p:spPr>
          <a:ln/>
        </p:spPr>
        <p:txBody>
          <a:bodyPr/>
          <a:lstStyle>
            <a:lvl1pPr>
              <a:defRPr/>
            </a:lvl1pPr>
          </a:lstStyle>
          <a:p>
            <a:fld id="{319395E5-46D4-BE4F-AAF8-6A97CB5BA99D}" type="slidenum">
              <a:rPr lang="en-US" altLang="en-US"/>
              <a:pPr/>
              <a:t>‹#›</a:t>
            </a:fld>
            <a:endParaRPr lang="en-US" altLang="en-US"/>
          </a:p>
        </p:txBody>
      </p:sp>
    </p:spTree>
    <p:extLst>
      <p:ext uri="{BB962C8B-B14F-4D97-AF65-F5344CB8AC3E}">
        <p14:creationId xmlns:p14="http://schemas.microsoft.com/office/powerpoint/2010/main" val="3395343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
            <a:extLst>
              <a:ext uri="{FF2B5EF4-FFF2-40B4-BE49-F238E27FC236}">
                <a16:creationId xmlns:a16="http://schemas.microsoft.com/office/drawing/2014/main" id="{C248B528-6B43-F148-BB10-E4F3F311F739}"/>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1">
            <a:extLst>
              <a:ext uri="{FF2B5EF4-FFF2-40B4-BE49-F238E27FC236}">
                <a16:creationId xmlns:a16="http://schemas.microsoft.com/office/drawing/2014/main" id="{5E7A0602-DB48-AB44-AFBC-56A4244531F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C2301DAF-24E0-5349-A46F-CB30024E5CBA}"/>
              </a:ext>
            </a:extLst>
          </p:cNvPr>
          <p:cNvSpPr>
            <a:spLocks noGrp="1" noChangeArrowheads="1"/>
          </p:cNvSpPr>
          <p:nvPr>
            <p:ph type="sldNum" sz="quarter" idx="12"/>
          </p:nvPr>
        </p:nvSpPr>
        <p:spPr>
          <a:ln/>
        </p:spPr>
        <p:txBody>
          <a:bodyPr/>
          <a:lstStyle>
            <a:lvl1pPr>
              <a:defRPr/>
            </a:lvl1pPr>
          </a:lstStyle>
          <a:p>
            <a:fld id="{ED78F703-5DCB-F046-AB8C-AF7DDAC02CB1}" type="slidenum">
              <a:rPr lang="en-US" altLang="en-US"/>
              <a:pPr/>
              <a:t>‹#›</a:t>
            </a:fld>
            <a:endParaRPr lang="en-US" altLang="en-US"/>
          </a:p>
        </p:txBody>
      </p:sp>
    </p:spTree>
    <p:extLst>
      <p:ext uri="{BB962C8B-B14F-4D97-AF65-F5344CB8AC3E}">
        <p14:creationId xmlns:p14="http://schemas.microsoft.com/office/powerpoint/2010/main" val="3306112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a:extLst>
              <a:ext uri="{FF2B5EF4-FFF2-40B4-BE49-F238E27FC236}">
                <a16:creationId xmlns:a16="http://schemas.microsoft.com/office/drawing/2014/main" id="{E313B2E6-E5CB-694F-91EF-971B22F39E6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1">
            <a:extLst>
              <a:ext uri="{FF2B5EF4-FFF2-40B4-BE49-F238E27FC236}">
                <a16:creationId xmlns:a16="http://schemas.microsoft.com/office/drawing/2014/main" id="{A63E6F43-D8E3-D143-889B-B2F4D3C705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2">
            <a:extLst>
              <a:ext uri="{FF2B5EF4-FFF2-40B4-BE49-F238E27FC236}">
                <a16:creationId xmlns:a16="http://schemas.microsoft.com/office/drawing/2014/main" id="{D85E1E45-C165-BD4A-A4DC-91D3F05A8D77}"/>
              </a:ext>
            </a:extLst>
          </p:cNvPr>
          <p:cNvSpPr>
            <a:spLocks noGrp="1" noChangeArrowheads="1"/>
          </p:cNvSpPr>
          <p:nvPr>
            <p:ph type="sldNum" sz="quarter" idx="12"/>
          </p:nvPr>
        </p:nvSpPr>
        <p:spPr>
          <a:ln/>
        </p:spPr>
        <p:txBody>
          <a:bodyPr/>
          <a:lstStyle>
            <a:lvl1pPr>
              <a:defRPr/>
            </a:lvl1pPr>
          </a:lstStyle>
          <a:p>
            <a:fld id="{53E2CF38-8DD9-4646-A067-31112AB81E78}" type="slidenum">
              <a:rPr lang="en-US" altLang="en-US"/>
              <a:pPr/>
              <a:t>‹#›</a:t>
            </a:fld>
            <a:endParaRPr lang="en-US" altLang="en-US"/>
          </a:p>
        </p:txBody>
      </p:sp>
    </p:spTree>
    <p:extLst>
      <p:ext uri="{BB962C8B-B14F-4D97-AF65-F5344CB8AC3E}">
        <p14:creationId xmlns:p14="http://schemas.microsoft.com/office/powerpoint/2010/main" val="1339089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a:extLst>
              <a:ext uri="{FF2B5EF4-FFF2-40B4-BE49-F238E27FC236}">
                <a16:creationId xmlns:a16="http://schemas.microsoft.com/office/drawing/2014/main" id="{7D1FDED3-5F6C-5F4C-AEA1-7D85BCE335C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7B3DF800-52D5-B14C-A66A-4A3674F9B4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2">
            <a:extLst>
              <a:ext uri="{FF2B5EF4-FFF2-40B4-BE49-F238E27FC236}">
                <a16:creationId xmlns:a16="http://schemas.microsoft.com/office/drawing/2014/main" id="{2ED4EA60-E18A-EE40-B4CD-E74763BCEC83}"/>
              </a:ext>
            </a:extLst>
          </p:cNvPr>
          <p:cNvSpPr>
            <a:spLocks noGrp="1" noChangeArrowheads="1"/>
          </p:cNvSpPr>
          <p:nvPr>
            <p:ph type="sldNum" sz="quarter" idx="12"/>
          </p:nvPr>
        </p:nvSpPr>
        <p:spPr>
          <a:ln/>
        </p:spPr>
        <p:txBody>
          <a:bodyPr/>
          <a:lstStyle>
            <a:lvl1pPr>
              <a:defRPr/>
            </a:lvl1pPr>
          </a:lstStyle>
          <a:p>
            <a:fld id="{CA461886-D6F7-AB4B-A098-F6A1327F0E5F}" type="slidenum">
              <a:rPr lang="en-US" altLang="en-US"/>
              <a:pPr/>
              <a:t>‹#›</a:t>
            </a:fld>
            <a:endParaRPr lang="en-US" altLang="en-US"/>
          </a:p>
        </p:txBody>
      </p:sp>
    </p:spTree>
    <p:extLst>
      <p:ext uri="{BB962C8B-B14F-4D97-AF65-F5344CB8AC3E}">
        <p14:creationId xmlns:p14="http://schemas.microsoft.com/office/powerpoint/2010/main" val="572453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a:extLst>
              <a:ext uri="{FF2B5EF4-FFF2-40B4-BE49-F238E27FC236}">
                <a16:creationId xmlns:a16="http://schemas.microsoft.com/office/drawing/2014/main" id="{E707E8B4-2234-8645-9CA8-9635CDAC3CB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1">
            <a:extLst>
              <a:ext uri="{FF2B5EF4-FFF2-40B4-BE49-F238E27FC236}">
                <a16:creationId xmlns:a16="http://schemas.microsoft.com/office/drawing/2014/main" id="{4F5B9190-D00E-DF47-9266-5B0E148433B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2">
            <a:extLst>
              <a:ext uri="{FF2B5EF4-FFF2-40B4-BE49-F238E27FC236}">
                <a16:creationId xmlns:a16="http://schemas.microsoft.com/office/drawing/2014/main" id="{6AE484D3-EB1F-D044-8BDE-0A74A7BA5A5D}"/>
              </a:ext>
            </a:extLst>
          </p:cNvPr>
          <p:cNvSpPr>
            <a:spLocks noGrp="1" noChangeArrowheads="1"/>
          </p:cNvSpPr>
          <p:nvPr>
            <p:ph type="sldNum" sz="quarter" idx="12"/>
          </p:nvPr>
        </p:nvSpPr>
        <p:spPr>
          <a:ln/>
        </p:spPr>
        <p:txBody>
          <a:bodyPr/>
          <a:lstStyle>
            <a:lvl1pPr>
              <a:defRPr/>
            </a:lvl1pPr>
          </a:lstStyle>
          <a:p>
            <a:fld id="{05943A89-BA42-864E-A90D-FA4ECC2BCF1A}" type="slidenum">
              <a:rPr lang="en-US" altLang="en-US"/>
              <a:pPr/>
              <a:t>‹#›</a:t>
            </a:fld>
            <a:endParaRPr lang="en-US" altLang="en-US"/>
          </a:p>
        </p:txBody>
      </p:sp>
    </p:spTree>
    <p:extLst>
      <p:ext uri="{BB962C8B-B14F-4D97-AF65-F5344CB8AC3E}">
        <p14:creationId xmlns:p14="http://schemas.microsoft.com/office/powerpoint/2010/main" val="3620795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026" name="Group 7">
            <a:extLst>
              <a:ext uri="{FF2B5EF4-FFF2-40B4-BE49-F238E27FC236}">
                <a16:creationId xmlns:a16="http://schemas.microsoft.com/office/drawing/2014/main" id="{4355FAD8-2B79-D844-A0C2-46AD52F21B7F}"/>
              </a:ext>
            </a:extLst>
          </p:cNvPr>
          <p:cNvGrpSpPr>
            <a:grpSpLocks/>
          </p:cNvGrpSpPr>
          <p:nvPr/>
        </p:nvGrpSpPr>
        <p:grpSpPr bwMode="auto">
          <a:xfrm>
            <a:off x="0" y="0"/>
            <a:ext cx="9148763" cy="6856413"/>
            <a:chOff x="0" y="0"/>
            <a:chExt cx="5763" cy="4319"/>
          </a:xfrm>
        </p:grpSpPr>
        <p:sp>
          <p:nvSpPr>
            <p:cNvPr id="2" name="Rectangle 2">
              <a:extLst>
                <a:ext uri="{FF2B5EF4-FFF2-40B4-BE49-F238E27FC236}">
                  <a16:creationId xmlns:a16="http://schemas.microsoft.com/office/drawing/2014/main" id="{8C499CB7-0890-4A4D-8D22-2C249ABDAF19}"/>
                </a:ext>
              </a:extLst>
            </p:cNvPr>
            <p:cNvSpPr>
              <a:spLocks noChangeArrowheads="1"/>
            </p:cNvSpPr>
            <p:nvPr/>
          </p:nvSpPr>
          <p:spPr bwMode="ltGray">
            <a:xfrm>
              <a:off x="0" y="0"/>
              <a:ext cx="528" cy="4319"/>
            </a:xfrm>
            <a:prstGeom prst="rect">
              <a:avLst/>
            </a:prstGeom>
            <a:gradFill rotWithShape="0">
              <a:gsLst>
                <a:gs pos="0">
                  <a:srgbClr val="000000"/>
                </a:gs>
                <a:gs pos="50000">
                  <a:srgbClr val="000000">
                    <a:gamma/>
                    <a:tint val="0"/>
                    <a:invGamma/>
                  </a:srgbClr>
                </a:gs>
                <a:gs pos="100000">
                  <a:srgbClr val="000000"/>
                </a:gs>
              </a:gsLst>
              <a:lin ang="5400000" scaled="1"/>
            </a:gradFill>
            <a:ln w="9525">
              <a:noFill/>
              <a:miter lim="800000"/>
              <a:headEnd/>
              <a:tailEnd/>
            </a:ln>
            <a:effectLst/>
          </p:spPr>
          <p:txBody>
            <a:bodyPr wrap="none" anchor="ctr"/>
            <a:lstStyle/>
            <a:p>
              <a:pPr eaLnBrk="0" hangingPunct="0">
                <a:defRPr/>
              </a:pPr>
              <a:endParaRPr lang="en-US"/>
            </a:p>
          </p:txBody>
        </p:sp>
        <p:sp>
          <p:nvSpPr>
            <p:cNvPr id="3" name="Line 3">
              <a:extLst>
                <a:ext uri="{FF2B5EF4-FFF2-40B4-BE49-F238E27FC236}">
                  <a16:creationId xmlns:a16="http://schemas.microsoft.com/office/drawing/2014/main" id="{DDD1DBAE-AB6F-0E46-A63B-67771F00177D}"/>
                </a:ext>
              </a:extLst>
            </p:cNvPr>
            <p:cNvSpPr>
              <a:spLocks noChangeShapeType="1"/>
            </p:cNvSpPr>
            <p:nvPr/>
          </p:nvSpPr>
          <p:spPr bwMode="ltGray">
            <a:xfrm>
              <a:off x="0" y="231"/>
              <a:ext cx="5763" cy="0"/>
            </a:xfrm>
            <a:prstGeom prst="line">
              <a:avLst/>
            </a:prstGeom>
            <a:noFill/>
            <a:ln w="12700">
              <a:solidFill>
                <a:schemeClr val="folHlink"/>
              </a:solidFill>
              <a:round/>
              <a:headEnd type="none" w="sm" len="sm"/>
              <a:tailEnd type="none" w="sm" len="sm"/>
            </a:ln>
            <a:effectLst/>
          </p:spPr>
          <p:txBody>
            <a:bodyPr/>
            <a:lstStyle/>
            <a:p>
              <a:pPr eaLnBrk="0" hangingPunct="0">
                <a:defRPr/>
              </a:pPr>
              <a:endParaRPr lang="en-US"/>
            </a:p>
          </p:txBody>
        </p:sp>
        <p:sp>
          <p:nvSpPr>
            <p:cNvPr id="4" name="Line 4">
              <a:extLst>
                <a:ext uri="{FF2B5EF4-FFF2-40B4-BE49-F238E27FC236}">
                  <a16:creationId xmlns:a16="http://schemas.microsoft.com/office/drawing/2014/main" id="{DC40EF52-6615-A449-8C07-5D9FB370E5E4}"/>
                </a:ext>
              </a:extLst>
            </p:cNvPr>
            <p:cNvSpPr>
              <a:spLocks noChangeShapeType="1"/>
            </p:cNvSpPr>
            <p:nvPr/>
          </p:nvSpPr>
          <p:spPr bwMode="black">
            <a:xfrm>
              <a:off x="0" y="285"/>
              <a:ext cx="5760" cy="0"/>
            </a:xfrm>
            <a:prstGeom prst="line">
              <a:avLst/>
            </a:prstGeom>
            <a:noFill/>
            <a:ln w="12700">
              <a:solidFill>
                <a:schemeClr val="tx1"/>
              </a:solidFill>
              <a:round/>
              <a:headEnd type="none" w="sm" len="sm"/>
              <a:tailEnd type="none" w="sm" len="sm"/>
            </a:ln>
            <a:effectLst/>
          </p:spPr>
          <p:txBody>
            <a:bodyPr/>
            <a:lstStyle/>
            <a:p>
              <a:pPr eaLnBrk="0" hangingPunct="0">
                <a:defRPr/>
              </a:pPr>
              <a:endParaRPr lang="en-US"/>
            </a:p>
          </p:txBody>
        </p:sp>
        <p:sp>
          <p:nvSpPr>
            <p:cNvPr id="1029" name="Line 5">
              <a:extLst>
                <a:ext uri="{FF2B5EF4-FFF2-40B4-BE49-F238E27FC236}">
                  <a16:creationId xmlns:a16="http://schemas.microsoft.com/office/drawing/2014/main" id="{5EBA63FA-08DA-CA4A-9E19-4175126FAA96}"/>
                </a:ext>
              </a:extLst>
            </p:cNvPr>
            <p:cNvSpPr>
              <a:spLocks noChangeShapeType="1"/>
            </p:cNvSpPr>
            <p:nvPr/>
          </p:nvSpPr>
          <p:spPr bwMode="black">
            <a:xfrm>
              <a:off x="0" y="3972"/>
              <a:ext cx="5763" cy="0"/>
            </a:xfrm>
            <a:prstGeom prst="line">
              <a:avLst/>
            </a:prstGeom>
            <a:noFill/>
            <a:ln w="12700">
              <a:solidFill>
                <a:schemeClr val="tx1"/>
              </a:solidFill>
              <a:round/>
              <a:headEnd type="none" w="sm" len="sm"/>
              <a:tailEnd type="none" w="sm" len="sm"/>
            </a:ln>
            <a:effectLst/>
          </p:spPr>
          <p:txBody>
            <a:bodyPr/>
            <a:lstStyle/>
            <a:p>
              <a:pPr eaLnBrk="0" hangingPunct="0">
                <a:defRPr/>
              </a:pPr>
              <a:endParaRPr lang="en-US"/>
            </a:p>
          </p:txBody>
        </p:sp>
        <p:sp>
          <p:nvSpPr>
            <p:cNvPr id="1030" name="Line 6">
              <a:extLst>
                <a:ext uri="{FF2B5EF4-FFF2-40B4-BE49-F238E27FC236}">
                  <a16:creationId xmlns:a16="http://schemas.microsoft.com/office/drawing/2014/main" id="{8CCDF34E-B158-F347-80C3-DA3D60879B67}"/>
                </a:ext>
              </a:extLst>
            </p:cNvPr>
            <p:cNvSpPr>
              <a:spLocks noChangeShapeType="1"/>
            </p:cNvSpPr>
            <p:nvPr/>
          </p:nvSpPr>
          <p:spPr bwMode="ltGray">
            <a:xfrm>
              <a:off x="0" y="4044"/>
              <a:ext cx="5763" cy="0"/>
            </a:xfrm>
            <a:prstGeom prst="line">
              <a:avLst/>
            </a:prstGeom>
            <a:noFill/>
            <a:ln w="12700">
              <a:solidFill>
                <a:schemeClr val="folHlink"/>
              </a:solidFill>
              <a:round/>
              <a:headEnd type="none" w="sm" len="sm"/>
              <a:tailEnd type="none" w="sm" len="sm"/>
            </a:ln>
            <a:effectLst/>
          </p:spPr>
          <p:txBody>
            <a:bodyPr/>
            <a:lstStyle/>
            <a:p>
              <a:pPr eaLnBrk="0" hangingPunct="0">
                <a:defRPr/>
              </a:pPr>
              <a:endParaRPr lang="en-US"/>
            </a:p>
          </p:txBody>
        </p:sp>
      </p:grpSp>
      <p:sp>
        <p:nvSpPr>
          <p:cNvPr id="1027" name="Rectangle 8">
            <a:extLst>
              <a:ext uri="{FF2B5EF4-FFF2-40B4-BE49-F238E27FC236}">
                <a16:creationId xmlns:a16="http://schemas.microsoft.com/office/drawing/2014/main" id="{8FAC2545-5AD1-7A45-9762-BF6FDCB00934}"/>
              </a:ext>
            </a:extLst>
          </p:cNvPr>
          <p:cNvSpPr>
            <a:spLocks noGrp="1" noChangeArrowheads="1"/>
          </p:cNvSpPr>
          <p:nvPr>
            <p:ph type="title"/>
          </p:nvPr>
        </p:nvSpPr>
        <p:spPr bwMode="auto">
          <a:xfrm>
            <a:off x="1066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9">
            <a:extLst>
              <a:ext uri="{FF2B5EF4-FFF2-40B4-BE49-F238E27FC236}">
                <a16:creationId xmlns:a16="http://schemas.microsoft.com/office/drawing/2014/main" id="{9ADA5330-EC38-E64C-AB0B-3B4E8D2FCE25}"/>
              </a:ext>
            </a:extLst>
          </p:cNvPr>
          <p:cNvSpPr>
            <a:spLocks noGrp="1" noChangeArrowheads="1"/>
          </p:cNvSpPr>
          <p:nvPr>
            <p:ph type="body" idx="1"/>
          </p:nvPr>
        </p:nvSpPr>
        <p:spPr bwMode="auto">
          <a:xfrm>
            <a:off x="1066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4" name="Rectangle 10">
            <a:extLst>
              <a:ext uri="{FF2B5EF4-FFF2-40B4-BE49-F238E27FC236}">
                <a16:creationId xmlns:a16="http://schemas.microsoft.com/office/drawing/2014/main" id="{4EB94A04-9F75-7049-B8B6-E3F8FDD33B78}"/>
              </a:ext>
            </a:extLst>
          </p:cNvPr>
          <p:cNvSpPr>
            <a:spLocks noGrp="1" noChangeArrowheads="1"/>
          </p:cNvSpPr>
          <p:nvPr>
            <p:ph type="dt" sz="half" idx="2"/>
          </p:nvPr>
        </p:nvSpPr>
        <p:spPr bwMode="auto">
          <a:xfrm>
            <a:off x="1066800" y="63992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defRPr sz="1400"/>
            </a:lvl1pPr>
          </a:lstStyle>
          <a:p>
            <a:pPr>
              <a:defRPr/>
            </a:pPr>
            <a:endParaRPr lang="en-US"/>
          </a:p>
        </p:txBody>
      </p:sp>
      <p:sp>
        <p:nvSpPr>
          <p:cNvPr id="1035" name="Rectangle 11">
            <a:extLst>
              <a:ext uri="{FF2B5EF4-FFF2-40B4-BE49-F238E27FC236}">
                <a16:creationId xmlns:a16="http://schemas.microsoft.com/office/drawing/2014/main" id="{E6E48096-47F8-2441-B0E8-9BD33627FB47}"/>
              </a:ext>
            </a:extLst>
          </p:cNvPr>
          <p:cNvSpPr>
            <a:spLocks noGrp="1" noChangeArrowheads="1"/>
          </p:cNvSpPr>
          <p:nvPr>
            <p:ph type="ftr" sz="quarter" idx="3"/>
          </p:nvPr>
        </p:nvSpPr>
        <p:spPr bwMode="auto">
          <a:xfrm>
            <a:off x="3505200" y="6399213"/>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defRPr sz="1400"/>
            </a:lvl1pPr>
          </a:lstStyle>
          <a:p>
            <a:pPr>
              <a:defRPr/>
            </a:pPr>
            <a:endParaRPr lang="en-US"/>
          </a:p>
        </p:txBody>
      </p:sp>
      <p:sp>
        <p:nvSpPr>
          <p:cNvPr id="1036" name="Rectangle 12">
            <a:extLst>
              <a:ext uri="{FF2B5EF4-FFF2-40B4-BE49-F238E27FC236}">
                <a16:creationId xmlns:a16="http://schemas.microsoft.com/office/drawing/2014/main" id="{02F9745C-B77D-D944-A5A6-B4DE28B28C83}"/>
              </a:ext>
            </a:extLst>
          </p:cNvPr>
          <p:cNvSpPr>
            <a:spLocks noGrp="1" noChangeArrowheads="1"/>
          </p:cNvSpPr>
          <p:nvPr>
            <p:ph type="sldNum" sz="quarter" idx="4"/>
          </p:nvPr>
        </p:nvSpPr>
        <p:spPr bwMode="auto">
          <a:xfrm>
            <a:off x="6934200" y="63992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sz="1400"/>
            </a:lvl1pPr>
          </a:lstStyle>
          <a:p>
            <a:fld id="{28A860C1-C7D7-BF45-803A-577C76A7322E}" type="slidenum">
              <a:rPr lang="en-US" altLang="en-US"/>
              <a:pPr/>
              <a:t>‹#›</a:t>
            </a:fld>
            <a:endParaRPr lang="en-US" altLang="en-US"/>
          </a:p>
        </p:txBody>
      </p:sp>
    </p:spTree>
  </p:cSld>
  <p:clrMap bg1="dk1" tx1="lt1" bg2="dk2" tx2="lt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0" fontAlgn="base" hangingPunct="0">
        <a:spcBef>
          <a:spcPct val="0"/>
        </a:spcBef>
        <a:spcAft>
          <a:spcPct val="0"/>
        </a:spcAft>
        <a:defRPr sz="4400" i="1">
          <a:solidFill>
            <a:schemeClr val="tx2"/>
          </a:solidFill>
          <a:latin typeface="+mj-lt"/>
          <a:ea typeface="+mj-ea"/>
          <a:cs typeface="+mj-cs"/>
        </a:defRPr>
      </a:lvl1pPr>
      <a:lvl2pPr algn="l" rtl="0" eaLnBrk="0" fontAlgn="base" hangingPunct="0">
        <a:spcBef>
          <a:spcPct val="0"/>
        </a:spcBef>
        <a:spcAft>
          <a:spcPct val="0"/>
        </a:spcAft>
        <a:defRPr sz="4400" i="1">
          <a:solidFill>
            <a:schemeClr val="tx2"/>
          </a:solidFill>
          <a:latin typeface="Arial" pitchFamily="34" charset="0"/>
        </a:defRPr>
      </a:lvl2pPr>
      <a:lvl3pPr algn="l" rtl="0" eaLnBrk="0" fontAlgn="base" hangingPunct="0">
        <a:spcBef>
          <a:spcPct val="0"/>
        </a:spcBef>
        <a:spcAft>
          <a:spcPct val="0"/>
        </a:spcAft>
        <a:defRPr sz="4400" i="1">
          <a:solidFill>
            <a:schemeClr val="tx2"/>
          </a:solidFill>
          <a:latin typeface="Arial" pitchFamily="34" charset="0"/>
        </a:defRPr>
      </a:lvl3pPr>
      <a:lvl4pPr algn="l" rtl="0" eaLnBrk="0" fontAlgn="base" hangingPunct="0">
        <a:spcBef>
          <a:spcPct val="0"/>
        </a:spcBef>
        <a:spcAft>
          <a:spcPct val="0"/>
        </a:spcAft>
        <a:defRPr sz="4400" i="1">
          <a:solidFill>
            <a:schemeClr val="tx2"/>
          </a:solidFill>
          <a:latin typeface="Arial" pitchFamily="34" charset="0"/>
        </a:defRPr>
      </a:lvl4pPr>
      <a:lvl5pPr algn="l" rtl="0" eaLnBrk="0" fontAlgn="base" hangingPunct="0">
        <a:spcBef>
          <a:spcPct val="0"/>
        </a:spcBef>
        <a:spcAft>
          <a:spcPct val="0"/>
        </a:spcAft>
        <a:defRPr sz="4400" i="1">
          <a:solidFill>
            <a:schemeClr val="tx2"/>
          </a:solidFill>
          <a:latin typeface="Arial" pitchFamily="34" charset="0"/>
        </a:defRPr>
      </a:lvl5pPr>
      <a:lvl6pPr marL="457200" algn="l" rtl="0" eaLnBrk="0" fontAlgn="base" hangingPunct="0">
        <a:spcBef>
          <a:spcPct val="0"/>
        </a:spcBef>
        <a:spcAft>
          <a:spcPct val="0"/>
        </a:spcAft>
        <a:defRPr sz="4400" i="1">
          <a:solidFill>
            <a:schemeClr val="tx2"/>
          </a:solidFill>
          <a:latin typeface="Arial" pitchFamily="34" charset="0"/>
        </a:defRPr>
      </a:lvl6pPr>
      <a:lvl7pPr marL="914400" algn="l" rtl="0" eaLnBrk="0" fontAlgn="base" hangingPunct="0">
        <a:spcBef>
          <a:spcPct val="0"/>
        </a:spcBef>
        <a:spcAft>
          <a:spcPct val="0"/>
        </a:spcAft>
        <a:defRPr sz="4400" i="1">
          <a:solidFill>
            <a:schemeClr val="tx2"/>
          </a:solidFill>
          <a:latin typeface="Arial" pitchFamily="34" charset="0"/>
        </a:defRPr>
      </a:lvl7pPr>
      <a:lvl8pPr marL="1371600" algn="l" rtl="0" eaLnBrk="0" fontAlgn="base" hangingPunct="0">
        <a:spcBef>
          <a:spcPct val="0"/>
        </a:spcBef>
        <a:spcAft>
          <a:spcPct val="0"/>
        </a:spcAft>
        <a:defRPr sz="4400" i="1">
          <a:solidFill>
            <a:schemeClr val="tx2"/>
          </a:solidFill>
          <a:latin typeface="Arial" pitchFamily="34" charset="0"/>
        </a:defRPr>
      </a:lvl8pPr>
      <a:lvl9pPr marL="1828800" algn="l" rtl="0" eaLnBrk="0" fontAlgn="base" hangingPunct="0">
        <a:spcBef>
          <a:spcPct val="0"/>
        </a:spcBef>
        <a:spcAft>
          <a:spcPct val="0"/>
        </a:spcAft>
        <a:defRPr sz="4400" i="1">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defRPr>
      </a:lvl2pPr>
      <a:lvl3pPr marL="1143000" indent="-228600" algn="l" rtl="0" eaLnBrk="0" fontAlgn="base" hangingPunct="0">
        <a:spcBef>
          <a:spcPct val="20000"/>
        </a:spcBef>
        <a:spcAft>
          <a:spcPct val="0"/>
        </a:spcAft>
        <a:buClr>
          <a:schemeClr val="hlink"/>
        </a:buClr>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latin typeface="+mn-lt"/>
        </a:defRPr>
      </a:lvl5pPr>
      <a:lvl6pPr marL="2514600" indent="-228600" algn="l" rtl="0" eaLnBrk="0" fontAlgn="base" hangingPunct="0">
        <a:spcBef>
          <a:spcPct val="20000"/>
        </a:spcBef>
        <a:spcAft>
          <a:spcPct val="0"/>
        </a:spcAft>
        <a:buClr>
          <a:schemeClr val="hlink"/>
        </a:buClr>
        <a:buChar char="•"/>
        <a:defRPr sz="2000">
          <a:solidFill>
            <a:schemeClr val="tx1"/>
          </a:solidFill>
          <a:latin typeface="+mn-lt"/>
        </a:defRPr>
      </a:lvl6pPr>
      <a:lvl7pPr marL="2971800" indent="-228600" algn="l" rtl="0" eaLnBrk="0" fontAlgn="base" hangingPunct="0">
        <a:spcBef>
          <a:spcPct val="20000"/>
        </a:spcBef>
        <a:spcAft>
          <a:spcPct val="0"/>
        </a:spcAft>
        <a:buClr>
          <a:schemeClr val="hlink"/>
        </a:buClr>
        <a:buChar char="•"/>
        <a:defRPr sz="2000">
          <a:solidFill>
            <a:schemeClr val="tx1"/>
          </a:solidFill>
          <a:latin typeface="+mn-lt"/>
        </a:defRPr>
      </a:lvl7pPr>
      <a:lvl8pPr marL="3429000" indent="-228600" algn="l" rtl="0" eaLnBrk="0" fontAlgn="base" hangingPunct="0">
        <a:spcBef>
          <a:spcPct val="20000"/>
        </a:spcBef>
        <a:spcAft>
          <a:spcPct val="0"/>
        </a:spcAft>
        <a:buClr>
          <a:schemeClr val="hlink"/>
        </a:buClr>
        <a:buChar char="•"/>
        <a:defRPr sz="2000">
          <a:solidFill>
            <a:schemeClr val="tx1"/>
          </a:solidFill>
          <a:latin typeface="+mn-lt"/>
        </a:defRPr>
      </a:lvl8pPr>
      <a:lvl9pPr marL="3886200" indent="-228600" algn="l" rtl="0" eaLnBrk="0" fontAlgn="base" hangingPunct="0">
        <a:spcBef>
          <a:spcPct val="20000"/>
        </a:spcBef>
        <a:spcAft>
          <a:spcPct val="0"/>
        </a:spcAft>
        <a:buClr>
          <a:schemeClr val="hlink"/>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F67FD-9A43-5548-8BBE-F2BE24C3BE5D}"/>
              </a:ext>
            </a:extLst>
          </p:cNvPr>
          <p:cNvSpPr>
            <a:spLocks noGrp="1"/>
          </p:cNvSpPr>
          <p:nvPr>
            <p:ph type="ctrTitle" sz="quarter"/>
          </p:nvPr>
        </p:nvSpPr>
        <p:spPr>
          <a:xfrm>
            <a:off x="1066800" y="685800"/>
            <a:ext cx="7772400" cy="914400"/>
          </a:xfrm>
        </p:spPr>
        <p:txBody>
          <a:bodyPr/>
          <a:lstStyle/>
          <a:p>
            <a:pPr algn="ctr"/>
            <a:r>
              <a:rPr lang="en-US" altLang="en-US" b="1" dirty="0">
                <a:latin typeface="Calibri" panose="020F0502020204030204" pitchFamily="34" charset="0"/>
                <a:cs typeface="Calibri" panose="020F0502020204030204" pitchFamily="34" charset="0"/>
              </a:rPr>
              <a:t>Matthew 12:33-37</a:t>
            </a:r>
          </a:p>
        </p:txBody>
      </p:sp>
      <p:sp>
        <p:nvSpPr>
          <p:cNvPr id="3" name="Subtitle 2">
            <a:extLst>
              <a:ext uri="{FF2B5EF4-FFF2-40B4-BE49-F238E27FC236}">
                <a16:creationId xmlns:a16="http://schemas.microsoft.com/office/drawing/2014/main" id="{8B978002-3D58-8742-BC88-651BF8792AF3}"/>
              </a:ext>
            </a:extLst>
          </p:cNvPr>
          <p:cNvSpPr>
            <a:spLocks noGrp="1"/>
          </p:cNvSpPr>
          <p:nvPr>
            <p:ph type="subTitle" sz="quarter" idx="1"/>
          </p:nvPr>
        </p:nvSpPr>
        <p:spPr>
          <a:xfrm>
            <a:off x="1447800" y="1828800"/>
            <a:ext cx="7086600" cy="3810000"/>
          </a:xfrm>
        </p:spPr>
        <p:txBody>
          <a:bodyPr/>
          <a:lstStyle/>
          <a:p>
            <a:pPr algn="l"/>
            <a:r>
              <a:rPr lang="en-US" altLang="en-US"/>
              <a:t>“Either make the tree good and its fruit good, or else make the tree bad and its fruit bad; for a tree is known by its fruit. Brood of vipers! How can you, being evil, speak good things? For out of the abundance of the heart the mouth speaks. A good man out of the good treasure of his heart brings forth good things,…”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nodeType="afterGroup">
                            <p:stCondLst>
                              <p:cond delay="500"/>
                            </p:stCondLst>
                            <p:childTnLst>
                              <p:par>
                                <p:cTn id="11" presetID="9"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ssolve">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E254F2-7E51-6644-B07B-BA3F9CD46831}"/>
              </a:ext>
            </a:extLst>
          </p:cNvPr>
          <p:cNvSpPr>
            <a:spLocks noGrp="1"/>
          </p:cNvSpPr>
          <p:nvPr>
            <p:ph idx="1"/>
          </p:nvPr>
        </p:nvSpPr>
        <p:spPr>
          <a:xfrm>
            <a:off x="1066800" y="2438400"/>
            <a:ext cx="7772400" cy="3657600"/>
          </a:xfrm>
        </p:spPr>
        <p:txBody>
          <a:bodyPr/>
          <a:lstStyle/>
          <a:p>
            <a:pPr algn="ctr">
              <a:buFontTx/>
              <a:buNone/>
            </a:pPr>
            <a:r>
              <a:rPr lang="en-US" altLang="en-US" sz="4000" dirty="0"/>
              <a:t>“I Am Ready”</a:t>
            </a:r>
            <a:endParaRPr lang="en-US" altLang="en-US" sz="2400" dirty="0"/>
          </a:p>
          <a:p>
            <a:pPr algn="ctr"/>
            <a:endParaRPr lang="en-US" altLang="en-US" sz="2400" dirty="0"/>
          </a:p>
          <a:p>
            <a:pPr algn="ctr"/>
            <a:r>
              <a:rPr lang="en-US" altLang="en-US" sz="4000" dirty="0"/>
              <a:t>Romans 1:11-15</a:t>
            </a:r>
          </a:p>
          <a:p>
            <a:pPr algn="ctr"/>
            <a:r>
              <a:rPr lang="en-US" altLang="en-US" sz="4000" dirty="0"/>
              <a:t>2 Timothy 4:6-8</a:t>
            </a:r>
          </a:p>
        </p:txBody>
      </p:sp>
      <p:sp>
        <p:nvSpPr>
          <p:cNvPr id="5" name="Title 1">
            <a:extLst>
              <a:ext uri="{FF2B5EF4-FFF2-40B4-BE49-F238E27FC236}">
                <a16:creationId xmlns:a16="http://schemas.microsoft.com/office/drawing/2014/main" id="{9436B717-05BB-7247-9813-1F26B6124A19}"/>
              </a:ext>
            </a:extLst>
          </p:cNvPr>
          <p:cNvSpPr>
            <a:spLocks noGrp="1"/>
          </p:cNvSpPr>
          <p:nvPr>
            <p:ph type="title"/>
          </p:nvPr>
        </p:nvSpPr>
        <p:spPr>
          <a:xfrm>
            <a:off x="1066800" y="609600"/>
            <a:ext cx="7772400" cy="1143000"/>
          </a:xfrm>
        </p:spPr>
        <p:txBody>
          <a:bodyPr/>
          <a:lstStyle/>
          <a:p>
            <a:pPr algn="ctr">
              <a:lnSpc>
                <a:spcPct val="80000"/>
              </a:lnSpc>
            </a:pPr>
            <a:r>
              <a:rPr lang="en-US" altLang="en-US" sz="4800" b="1" dirty="0">
                <a:latin typeface="Calibri" panose="020F0502020204030204" pitchFamily="34" charset="0"/>
                <a:cs typeface="Calibri" panose="020F0502020204030204" pitchFamily="34" charset="0"/>
              </a:rPr>
              <a:t>First Century Attitudes Needed Today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ssolve">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29BAFFA2-EACB-C24D-9818-C8155990D6CB}"/>
              </a:ext>
            </a:extLst>
          </p:cNvPr>
          <p:cNvSpPr>
            <a:spLocks noGrp="1"/>
          </p:cNvSpPr>
          <p:nvPr>
            <p:ph type="ctrTitle" sz="quarter"/>
          </p:nvPr>
        </p:nvSpPr>
        <p:spPr>
          <a:xfrm>
            <a:off x="1066800" y="685800"/>
            <a:ext cx="7772400" cy="914400"/>
          </a:xfrm>
        </p:spPr>
        <p:txBody>
          <a:bodyPr/>
          <a:lstStyle/>
          <a:p>
            <a:pPr algn="ctr"/>
            <a:r>
              <a:rPr lang="en-US" altLang="en-US" b="1" dirty="0">
                <a:latin typeface="Calibri" panose="020F0502020204030204" pitchFamily="34" charset="0"/>
                <a:cs typeface="Calibri" panose="020F0502020204030204" pitchFamily="34" charset="0"/>
              </a:rPr>
              <a:t>Matthew 12:33-37</a:t>
            </a:r>
          </a:p>
        </p:txBody>
      </p:sp>
      <p:sp>
        <p:nvSpPr>
          <p:cNvPr id="3" name="Subtitle 2">
            <a:extLst>
              <a:ext uri="{FF2B5EF4-FFF2-40B4-BE49-F238E27FC236}">
                <a16:creationId xmlns:a16="http://schemas.microsoft.com/office/drawing/2014/main" id="{2CE28D18-FE3B-174C-A8A4-3F0EDDAC9AC0}"/>
              </a:ext>
            </a:extLst>
          </p:cNvPr>
          <p:cNvSpPr>
            <a:spLocks noGrp="1"/>
          </p:cNvSpPr>
          <p:nvPr>
            <p:ph type="subTitle" sz="quarter" idx="1"/>
          </p:nvPr>
        </p:nvSpPr>
        <p:spPr>
          <a:xfrm>
            <a:off x="1447800" y="1828800"/>
            <a:ext cx="7086600" cy="3810000"/>
          </a:xfrm>
        </p:spPr>
        <p:txBody>
          <a:bodyPr/>
          <a:lstStyle/>
          <a:p>
            <a:pPr algn="l"/>
            <a:r>
              <a:rPr lang="en-US" altLang="en-US"/>
              <a:t>“…and an evil man out of the evil treasure brings forth evil things. But I say to you that for every idle word men may speak, they will give account of it in the day of judgment. For by your words you will be justified, and by your words you will be condemned.”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73C2F-4D6C-1E46-B2AD-1BB436531519}"/>
              </a:ext>
            </a:extLst>
          </p:cNvPr>
          <p:cNvSpPr>
            <a:spLocks noGrp="1"/>
          </p:cNvSpPr>
          <p:nvPr>
            <p:ph type="title"/>
          </p:nvPr>
        </p:nvSpPr>
        <p:spPr/>
        <p:txBody>
          <a:bodyPr/>
          <a:lstStyle/>
          <a:p>
            <a:pPr algn="ctr">
              <a:lnSpc>
                <a:spcPct val="80000"/>
              </a:lnSpc>
            </a:pPr>
            <a:r>
              <a:rPr lang="en-US" altLang="en-US" sz="4800" b="1" dirty="0">
                <a:latin typeface="Calibri" panose="020F0502020204030204" pitchFamily="34" charset="0"/>
                <a:cs typeface="Calibri" panose="020F0502020204030204" pitchFamily="34" charset="0"/>
              </a:rPr>
              <a:t>First Century Attitudes Needed Today</a:t>
            </a:r>
          </a:p>
        </p:txBody>
      </p:sp>
      <p:sp>
        <p:nvSpPr>
          <p:cNvPr id="3" name="Content Placeholder 2">
            <a:extLst>
              <a:ext uri="{FF2B5EF4-FFF2-40B4-BE49-F238E27FC236}">
                <a16:creationId xmlns:a16="http://schemas.microsoft.com/office/drawing/2014/main" id="{97E78C69-87B7-BF4D-863C-4FF8D2D7D2E4}"/>
              </a:ext>
            </a:extLst>
          </p:cNvPr>
          <p:cNvSpPr>
            <a:spLocks noGrp="1"/>
          </p:cNvSpPr>
          <p:nvPr>
            <p:ph idx="1"/>
          </p:nvPr>
        </p:nvSpPr>
        <p:spPr>
          <a:xfrm>
            <a:off x="1066800" y="2514600"/>
            <a:ext cx="7772400" cy="3581400"/>
          </a:xfrm>
        </p:spPr>
        <p:txBody>
          <a:bodyPr/>
          <a:lstStyle/>
          <a:p>
            <a:pPr algn="ctr">
              <a:buFontTx/>
              <a:buNone/>
            </a:pPr>
            <a:r>
              <a:rPr lang="en-US" altLang="en-US" sz="4000" dirty="0"/>
              <a:t>“Gave Themselves to the Lord”</a:t>
            </a:r>
            <a:endParaRPr lang="en-US" altLang="en-US" sz="2400" dirty="0"/>
          </a:p>
          <a:p>
            <a:pPr algn="ctr"/>
            <a:endParaRPr lang="en-US" altLang="en-US" sz="2400" dirty="0"/>
          </a:p>
          <a:p>
            <a:pPr algn="ctr"/>
            <a:r>
              <a:rPr lang="en-US" altLang="en-US" sz="4000" dirty="0"/>
              <a:t>2 Corinthians 8:3-5</a:t>
            </a:r>
          </a:p>
          <a:p>
            <a:pPr algn="ctr"/>
            <a:r>
              <a:rPr lang="en-US" altLang="en-US" sz="4000" dirty="0"/>
              <a:t>1 Corinthians 6:19-20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dissolve">
                                      <p:cBhvr>
                                        <p:cTn id="14" dur="500"/>
                                        <p:tgtEl>
                                          <p:spTgt spid="3">
                                            <p:txEl>
                                              <p:pRg st="0" end="0"/>
                                            </p:txEl>
                                          </p:spTgt>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530AB6-4F1A-8942-9EEE-61A532278D9C}"/>
              </a:ext>
            </a:extLst>
          </p:cNvPr>
          <p:cNvSpPr>
            <a:spLocks noGrp="1"/>
          </p:cNvSpPr>
          <p:nvPr>
            <p:ph idx="1"/>
          </p:nvPr>
        </p:nvSpPr>
        <p:spPr>
          <a:xfrm>
            <a:off x="1066800" y="2438400"/>
            <a:ext cx="7772400" cy="3657600"/>
          </a:xfrm>
        </p:spPr>
        <p:txBody>
          <a:bodyPr/>
          <a:lstStyle/>
          <a:p>
            <a:pPr algn="ctr">
              <a:buFontTx/>
              <a:buNone/>
            </a:pPr>
            <a:r>
              <a:rPr lang="en-US" altLang="en-US" sz="4000" dirty="0"/>
              <a:t>“Gladly Spend and Be Spent                    for Your Souls”</a:t>
            </a:r>
            <a:endParaRPr lang="en-US" altLang="en-US" sz="2400" dirty="0"/>
          </a:p>
          <a:p>
            <a:pPr algn="ctr"/>
            <a:endParaRPr lang="en-US" altLang="en-US" sz="2400" dirty="0"/>
          </a:p>
          <a:p>
            <a:pPr algn="ctr"/>
            <a:r>
              <a:rPr lang="en-US" altLang="en-US" sz="4000" dirty="0"/>
              <a:t>2 Corinthians 12:14-15</a:t>
            </a:r>
          </a:p>
        </p:txBody>
      </p:sp>
      <p:sp>
        <p:nvSpPr>
          <p:cNvPr id="6" name="Title 1">
            <a:extLst>
              <a:ext uri="{FF2B5EF4-FFF2-40B4-BE49-F238E27FC236}">
                <a16:creationId xmlns:a16="http://schemas.microsoft.com/office/drawing/2014/main" id="{20142397-FEB4-4245-ACF7-6A7712E08F93}"/>
              </a:ext>
            </a:extLst>
          </p:cNvPr>
          <p:cNvSpPr>
            <a:spLocks noGrp="1"/>
          </p:cNvSpPr>
          <p:nvPr>
            <p:ph type="title"/>
          </p:nvPr>
        </p:nvSpPr>
        <p:spPr>
          <a:xfrm>
            <a:off x="1066800" y="609600"/>
            <a:ext cx="7772400" cy="1143000"/>
          </a:xfrm>
        </p:spPr>
        <p:txBody>
          <a:bodyPr/>
          <a:lstStyle/>
          <a:p>
            <a:pPr algn="ctr">
              <a:lnSpc>
                <a:spcPct val="80000"/>
              </a:lnSpc>
            </a:pPr>
            <a:r>
              <a:rPr lang="en-US" altLang="en-US" sz="4800" b="1" dirty="0">
                <a:latin typeface="Calibri" panose="020F0502020204030204" pitchFamily="34" charset="0"/>
                <a:cs typeface="Calibri" panose="020F0502020204030204" pitchFamily="34" charset="0"/>
              </a:rPr>
              <a:t>First Century Attitudes Needed Today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par>
                                <p:cTn id="11" presetID="53"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137135-A6E6-0D4F-9AD1-DC3A294003BA}"/>
              </a:ext>
            </a:extLst>
          </p:cNvPr>
          <p:cNvSpPr>
            <a:spLocks noGrp="1"/>
          </p:cNvSpPr>
          <p:nvPr>
            <p:ph idx="1"/>
          </p:nvPr>
        </p:nvSpPr>
        <p:spPr>
          <a:xfrm>
            <a:off x="1066800" y="2438400"/>
            <a:ext cx="7772400" cy="3657600"/>
          </a:xfrm>
        </p:spPr>
        <p:txBody>
          <a:bodyPr/>
          <a:lstStyle/>
          <a:p>
            <a:pPr algn="ctr">
              <a:buFontTx/>
              <a:buNone/>
            </a:pPr>
            <a:r>
              <a:rPr lang="en-US" altLang="en-US" sz="4000" dirty="0"/>
              <a:t>“Searched the Scriptures Daily to Find out Whether These                Things Were So”</a:t>
            </a:r>
            <a:endParaRPr lang="en-US" altLang="en-US" sz="2400" dirty="0"/>
          </a:p>
          <a:p>
            <a:pPr algn="ctr"/>
            <a:endParaRPr lang="en-US" altLang="en-US" sz="2400" dirty="0"/>
          </a:p>
          <a:p>
            <a:pPr algn="ctr"/>
            <a:r>
              <a:rPr lang="en-US" altLang="en-US" sz="4000" dirty="0"/>
              <a:t>Acts 17:10-12</a:t>
            </a:r>
          </a:p>
        </p:txBody>
      </p:sp>
      <p:sp>
        <p:nvSpPr>
          <p:cNvPr id="5" name="Title 1">
            <a:extLst>
              <a:ext uri="{FF2B5EF4-FFF2-40B4-BE49-F238E27FC236}">
                <a16:creationId xmlns:a16="http://schemas.microsoft.com/office/drawing/2014/main" id="{DB853E34-37AB-B141-B1D5-EB0026F5F9E7}"/>
              </a:ext>
            </a:extLst>
          </p:cNvPr>
          <p:cNvSpPr>
            <a:spLocks noGrp="1"/>
          </p:cNvSpPr>
          <p:nvPr>
            <p:ph type="title"/>
          </p:nvPr>
        </p:nvSpPr>
        <p:spPr>
          <a:xfrm>
            <a:off x="1066800" y="609600"/>
            <a:ext cx="7772400" cy="1143000"/>
          </a:xfrm>
        </p:spPr>
        <p:txBody>
          <a:bodyPr/>
          <a:lstStyle/>
          <a:p>
            <a:pPr algn="ctr">
              <a:lnSpc>
                <a:spcPct val="80000"/>
              </a:lnSpc>
            </a:pPr>
            <a:r>
              <a:rPr lang="en-US" altLang="en-US" sz="4800" b="1" dirty="0">
                <a:latin typeface="Calibri" panose="020F0502020204030204" pitchFamily="34" charset="0"/>
                <a:cs typeface="Calibri" panose="020F0502020204030204" pitchFamily="34" charset="0"/>
              </a:rPr>
              <a:t>First Century Attitudes Needed Today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9186D1-9376-1949-BD85-CD2E47790182}"/>
              </a:ext>
            </a:extLst>
          </p:cNvPr>
          <p:cNvSpPr>
            <a:spLocks noGrp="1"/>
          </p:cNvSpPr>
          <p:nvPr>
            <p:ph idx="1"/>
          </p:nvPr>
        </p:nvSpPr>
        <p:spPr>
          <a:xfrm>
            <a:off x="1066800" y="2438400"/>
            <a:ext cx="7772400" cy="3657600"/>
          </a:xfrm>
        </p:spPr>
        <p:txBody>
          <a:bodyPr/>
          <a:lstStyle/>
          <a:p>
            <a:pPr algn="ctr">
              <a:buFontTx/>
              <a:buNone/>
            </a:pPr>
            <a:r>
              <a:rPr lang="en-US" altLang="en-US" sz="4000" dirty="0"/>
              <a:t>Received the Gospel Message               “As the Word of God”</a:t>
            </a:r>
            <a:endParaRPr lang="en-US" altLang="en-US" sz="2400" dirty="0"/>
          </a:p>
          <a:p>
            <a:pPr algn="ctr"/>
            <a:endParaRPr lang="en-US" altLang="en-US" sz="2400" dirty="0"/>
          </a:p>
          <a:p>
            <a:pPr algn="ctr"/>
            <a:r>
              <a:rPr lang="en-US" altLang="en-US" sz="4000" dirty="0"/>
              <a:t>1 Thessalonians 2:13</a:t>
            </a:r>
          </a:p>
        </p:txBody>
      </p:sp>
      <p:sp>
        <p:nvSpPr>
          <p:cNvPr id="5" name="Title 1">
            <a:extLst>
              <a:ext uri="{FF2B5EF4-FFF2-40B4-BE49-F238E27FC236}">
                <a16:creationId xmlns:a16="http://schemas.microsoft.com/office/drawing/2014/main" id="{4008A003-B747-6748-BD62-F2BDD5D40DBC}"/>
              </a:ext>
            </a:extLst>
          </p:cNvPr>
          <p:cNvSpPr>
            <a:spLocks noGrp="1"/>
          </p:cNvSpPr>
          <p:nvPr>
            <p:ph type="title"/>
          </p:nvPr>
        </p:nvSpPr>
        <p:spPr>
          <a:xfrm>
            <a:off x="1066800" y="609600"/>
            <a:ext cx="7772400" cy="1143000"/>
          </a:xfrm>
        </p:spPr>
        <p:txBody>
          <a:bodyPr/>
          <a:lstStyle/>
          <a:p>
            <a:pPr algn="ctr">
              <a:lnSpc>
                <a:spcPct val="80000"/>
              </a:lnSpc>
            </a:pPr>
            <a:r>
              <a:rPr lang="en-US" altLang="en-US" sz="4800" b="1" dirty="0">
                <a:latin typeface="Calibri" panose="020F0502020204030204" pitchFamily="34" charset="0"/>
                <a:cs typeface="Calibri" panose="020F0502020204030204" pitchFamily="34" charset="0"/>
              </a:rPr>
              <a:t>First Century Attitudes Needed Today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C0C95F-F185-574F-A82B-E652FCC6D8AB}"/>
              </a:ext>
            </a:extLst>
          </p:cNvPr>
          <p:cNvSpPr>
            <a:spLocks noGrp="1"/>
          </p:cNvSpPr>
          <p:nvPr>
            <p:ph idx="1"/>
          </p:nvPr>
        </p:nvSpPr>
        <p:spPr>
          <a:xfrm>
            <a:off x="1066800" y="2590800"/>
            <a:ext cx="7772400" cy="3505200"/>
          </a:xfrm>
        </p:spPr>
        <p:txBody>
          <a:bodyPr/>
          <a:lstStyle/>
          <a:p>
            <a:pPr algn="ctr">
              <a:buFontTx/>
              <a:buNone/>
            </a:pPr>
            <a:r>
              <a:rPr lang="en-US" altLang="en-US" sz="4000"/>
              <a:t>“I Am Innocent”</a:t>
            </a:r>
            <a:endParaRPr lang="en-US" altLang="en-US" sz="2400"/>
          </a:p>
          <a:p>
            <a:pPr algn="ctr"/>
            <a:endParaRPr lang="en-US" altLang="en-US" sz="2400"/>
          </a:p>
          <a:p>
            <a:pPr algn="ctr"/>
            <a:r>
              <a:rPr lang="en-US" altLang="en-US" sz="4000"/>
              <a:t>Acts 20:22-27</a:t>
            </a:r>
          </a:p>
        </p:txBody>
      </p:sp>
      <p:sp>
        <p:nvSpPr>
          <p:cNvPr id="5" name="Title 1">
            <a:extLst>
              <a:ext uri="{FF2B5EF4-FFF2-40B4-BE49-F238E27FC236}">
                <a16:creationId xmlns:a16="http://schemas.microsoft.com/office/drawing/2014/main" id="{89BD06CD-E78A-4D41-A197-CA17352ED471}"/>
              </a:ext>
            </a:extLst>
          </p:cNvPr>
          <p:cNvSpPr>
            <a:spLocks noGrp="1"/>
          </p:cNvSpPr>
          <p:nvPr>
            <p:ph type="title"/>
          </p:nvPr>
        </p:nvSpPr>
        <p:spPr>
          <a:xfrm>
            <a:off x="1066800" y="609600"/>
            <a:ext cx="7772400" cy="1143000"/>
          </a:xfrm>
        </p:spPr>
        <p:txBody>
          <a:bodyPr/>
          <a:lstStyle/>
          <a:p>
            <a:pPr algn="ctr">
              <a:lnSpc>
                <a:spcPct val="80000"/>
              </a:lnSpc>
            </a:pPr>
            <a:r>
              <a:rPr lang="en-US" altLang="en-US" sz="4800" b="1" dirty="0">
                <a:latin typeface="Calibri" panose="020F0502020204030204" pitchFamily="34" charset="0"/>
                <a:cs typeface="Calibri" panose="020F0502020204030204" pitchFamily="34" charset="0"/>
              </a:rPr>
              <a:t>First Century Attitudes Needed Today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A36801-930A-2F49-991A-1BD5D9213E4D}"/>
              </a:ext>
            </a:extLst>
          </p:cNvPr>
          <p:cNvSpPr>
            <a:spLocks noGrp="1"/>
          </p:cNvSpPr>
          <p:nvPr>
            <p:ph idx="1"/>
          </p:nvPr>
        </p:nvSpPr>
        <p:spPr>
          <a:xfrm>
            <a:off x="1066800" y="2743200"/>
            <a:ext cx="7772400" cy="3352800"/>
          </a:xfrm>
        </p:spPr>
        <p:txBody>
          <a:bodyPr/>
          <a:lstStyle/>
          <a:p>
            <a:pPr algn="ctr">
              <a:buFontTx/>
              <a:buNone/>
            </a:pPr>
            <a:r>
              <a:rPr lang="en-US" altLang="en-US" sz="4000" dirty="0"/>
              <a:t>“Forgetting Those Things                 Which Are Behind”</a:t>
            </a:r>
            <a:endParaRPr lang="en-US" altLang="en-US" sz="2400" dirty="0"/>
          </a:p>
          <a:p>
            <a:pPr algn="ctr"/>
            <a:endParaRPr lang="en-US" altLang="en-US" sz="2400" dirty="0"/>
          </a:p>
          <a:p>
            <a:pPr algn="ctr"/>
            <a:r>
              <a:rPr lang="en-US" altLang="en-US" sz="4000" dirty="0"/>
              <a:t>Philippians 3:7-14</a:t>
            </a:r>
          </a:p>
        </p:txBody>
      </p:sp>
      <p:sp>
        <p:nvSpPr>
          <p:cNvPr id="5" name="Title 1">
            <a:extLst>
              <a:ext uri="{FF2B5EF4-FFF2-40B4-BE49-F238E27FC236}">
                <a16:creationId xmlns:a16="http://schemas.microsoft.com/office/drawing/2014/main" id="{33F6FC8E-90B1-CF4C-9877-6A3FBE356533}"/>
              </a:ext>
            </a:extLst>
          </p:cNvPr>
          <p:cNvSpPr>
            <a:spLocks noGrp="1"/>
          </p:cNvSpPr>
          <p:nvPr>
            <p:ph type="title"/>
          </p:nvPr>
        </p:nvSpPr>
        <p:spPr>
          <a:xfrm>
            <a:off x="1066800" y="609600"/>
            <a:ext cx="7772400" cy="1143000"/>
          </a:xfrm>
        </p:spPr>
        <p:txBody>
          <a:bodyPr/>
          <a:lstStyle/>
          <a:p>
            <a:pPr algn="ctr">
              <a:lnSpc>
                <a:spcPct val="80000"/>
              </a:lnSpc>
            </a:pPr>
            <a:r>
              <a:rPr lang="en-US" altLang="en-US" sz="4800" b="1" dirty="0">
                <a:latin typeface="Calibri" panose="020F0502020204030204" pitchFamily="34" charset="0"/>
                <a:cs typeface="Calibri" panose="020F0502020204030204" pitchFamily="34" charset="0"/>
              </a:rPr>
              <a:t>First Century Attitudes Needed Today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08D709-0D91-2D48-8F18-22C1DC504792}"/>
              </a:ext>
            </a:extLst>
          </p:cNvPr>
          <p:cNvSpPr>
            <a:spLocks noGrp="1"/>
          </p:cNvSpPr>
          <p:nvPr>
            <p:ph idx="1"/>
          </p:nvPr>
        </p:nvSpPr>
        <p:spPr>
          <a:xfrm>
            <a:off x="1066800" y="2667000"/>
            <a:ext cx="7772400" cy="3429000"/>
          </a:xfrm>
        </p:spPr>
        <p:txBody>
          <a:bodyPr/>
          <a:lstStyle/>
          <a:p>
            <a:pPr algn="ctr">
              <a:buFontTx/>
              <a:buNone/>
            </a:pPr>
            <a:r>
              <a:rPr lang="en-US" altLang="en-US" sz="4000" dirty="0"/>
              <a:t>Not Seeking to Please Man</a:t>
            </a:r>
            <a:endParaRPr lang="en-US" altLang="en-US" sz="2400" dirty="0"/>
          </a:p>
          <a:p>
            <a:pPr algn="ctr"/>
            <a:endParaRPr lang="en-US" altLang="en-US" sz="2400" dirty="0"/>
          </a:p>
          <a:p>
            <a:pPr algn="ctr"/>
            <a:r>
              <a:rPr lang="en-US" altLang="en-US" sz="4000" dirty="0"/>
              <a:t>Galatians 1:6-12</a:t>
            </a:r>
          </a:p>
        </p:txBody>
      </p:sp>
      <p:sp>
        <p:nvSpPr>
          <p:cNvPr id="5" name="Title 1">
            <a:extLst>
              <a:ext uri="{FF2B5EF4-FFF2-40B4-BE49-F238E27FC236}">
                <a16:creationId xmlns:a16="http://schemas.microsoft.com/office/drawing/2014/main" id="{761C9B3F-2403-BA40-815D-8CCAE4EC93B5}"/>
              </a:ext>
            </a:extLst>
          </p:cNvPr>
          <p:cNvSpPr>
            <a:spLocks noGrp="1"/>
          </p:cNvSpPr>
          <p:nvPr>
            <p:ph type="title"/>
          </p:nvPr>
        </p:nvSpPr>
        <p:spPr>
          <a:xfrm>
            <a:off x="1066800" y="609600"/>
            <a:ext cx="7772400" cy="1143000"/>
          </a:xfrm>
        </p:spPr>
        <p:txBody>
          <a:bodyPr/>
          <a:lstStyle/>
          <a:p>
            <a:pPr algn="ctr">
              <a:lnSpc>
                <a:spcPct val="80000"/>
              </a:lnSpc>
            </a:pPr>
            <a:r>
              <a:rPr lang="en-US" altLang="en-US" sz="4800" b="1" dirty="0">
                <a:latin typeface="Calibri" panose="020F0502020204030204" pitchFamily="34" charset="0"/>
                <a:cs typeface="Calibri" panose="020F0502020204030204" pitchFamily="34" charset="0"/>
              </a:rPr>
              <a:t>First Century Attitudes Needed Today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dissolv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1">
      <a:dk1>
        <a:srgbClr val="868686"/>
      </a:dk1>
      <a:lt1>
        <a:srgbClr val="FFFFFF"/>
      </a:lt1>
      <a:dk2>
        <a:srgbClr val="000000"/>
      </a:dk2>
      <a:lt2>
        <a:srgbClr val="FFFF00"/>
      </a:lt2>
      <a:accent1>
        <a:srgbClr val="66FF33"/>
      </a:accent1>
      <a:accent2>
        <a:srgbClr val="CC3300"/>
      </a:accent2>
      <a:accent3>
        <a:srgbClr val="AAAAAA"/>
      </a:accent3>
      <a:accent4>
        <a:srgbClr val="DADADA"/>
      </a:accent4>
      <a:accent5>
        <a:srgbClr val="B8FFAD"/>
      </a:accent5>
      <a:accent6>
        <a:srgbClr val="B92D00"/>
      </a:accent6>
      <a:hlink>
        <a:srgbClr val="0000FF"/>
      </a:hlink>
      <a:folHlink>
        <a:srgbClr val="008080"/>
      </a:folHlink>
    </a:clrScheme>
    <a:fontScheme name="Office Theme">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868686"/>
        </a:dk1>
        <a:lt1>
          <a:srgbClr val="FFFFFF"/>
        </a:lt1>
        <a:dk2>
          <a:srgbClr val="000000"/>
        </a:dk2>
        <a:lt2>
          <a:srgbClr val="FFFF00"/>
        </a:lt2>
        <a:accent1>
          <a:srgbClr val="66FF33"/>
        </a:accent1>
        <a:accent2>
          <a:srgbClr val="CC3300"/>
        </a:accent2>
        <a:accent3>
          <a:srgbClr val="AAAAAA"/>
        </a:accent3>
        <a:accent4>
          <a:srgbClr val="DADADA"/>
        </a:accent4>
        <a:accent5>
          <a:srgbClr val="B8FFAD"/>
        </a:accent5>
        <a:accent6>
          <a:srgbClr val="B92D00"/>
        </a:accent6>
        <a:hlink>
          <a:srgbClr val="0000FF"/>
        </a:hlink>
        <a:folHlink>
          <a:srgbClr val="008080"/>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9966FF"/>
        </a:dk2>
        <a:lt2>
          <a:srgbClr val="CBCBCB"/>
        </a:lt2>
        <a:accent1>
          <a:srgbClr val="6699FF"/>
        </a:accent1>
        <a:accent2>
          <a:srgbClr val="777777"/>
        </a:accent2>
        <a:accent3>
          <a:srgbClr val="FFFFFF"/>
        </a:accent3>
        <a:accent4>
          <a:srgbClr val="000000"/>
        </a:accent4>
        <a:accent5>
          <a:srgbClr val="B8CAFF"/>
        </a:accent5>
        <a:accent6>
          <a:srgbClr val="6B6B6B"/>
        </a:accent6>
        <a:hlink>
          <a:srgbClr val="00CCCC"/>
        </a:hlink>
        <a:folHlink>
          <a:srgbClr val="FF6699"/>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777777"/>
        </a:lt2>
        <a:accent1>
          <a:srgbClr val="CBCBCB"/>
        </a:accent1>
        <a:accent2>
          <a:srgbClr val="969696"/>
        </a:accent2>
        <a:accent3>
          <a:srgbClr val="FFFFFF"/>
        </a:accent3>
        <a:accent4>
          <a:srgbClr val="000000"/>
        </a:accent4>
        <a:accent5>
          <a:srgbClr val="E2E2E2"/>
        </a:accent5>
        <a:accent6>
          <a:srgbClr val="878787"/>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TotalTime>
  <Words>268</Words>
  <Application>Microsoft Macintosh PowerPoint</Application>
  <PresentationFormat>On-screen Show (4:3)</PresentationFormat>
  <Paragraphs>39</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Matthew 12:33-37</vt:lpstr>
      <vt:lpstr>Matthew 12:33-37</vt:lpstr>
      <vt:lpstr>First Century Attitudes Needed Today</vt:lpstr>
      <vt:lpstr>First Century Attitudes Needed Today</vt:lpstr>
      <vt:lpstr>First Century Attitudes Needed Today</vt:lpstr>
      <vt:lpstr>First Century Attitudes Needed Today</vt:lpstr>
      <vt:lpstr>First Century Attitudes Needed Today</vt:lpstr>
      <vt:lpstr>First Century Attitudes Needed Today</vt:lpstr>
      <vt:lpstr>First Century Attitudes Needed Today</vt:lpstr>
      <vt:lpstr>First Century Attitudes Needed Today</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
  <cp:keywords/>
  <dc:description/>
  <cp:lastModifiedBy>Kyle Pope</cp:lastModifiedBy>
  <cp:revision>6</cp:revision>
  <cp:lastPrinted>1601-01-01T00:00:00Z</cp:lastPrinted>
  <dcterms:created xsi:type="dcterms:W3CDTF">1601-01-01T00:00:00Z</dcterms:created>
  <dcterms:modified xsi:type="dcterms:W3CDTF">2022-12-28T01:42:03Z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TC010689801033</vt:lpwstr>
  </property>
</Properties>
</file>