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9BB06-0311-4BB1-A51A-0A2CDD9CCDB2}" v="69" dt="2022-11-06T13:22:51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sen" userId="1c5a901055593308" providerId="LiveId" clId="{02C9BB06-0311-4BB1-A51A-0A2CDD9CCDB2}"/>
    <pc:docChg chg="modSld">
      <pc:chgData name="Olsen" userId="1c5a901055593308" providerId="LiveId" clId="{02C9BB06-0311-4BB1-A51A-0A2CDD9CCDB2}" dt="2022-11-06T13:22:51.754" v="68" actId="20577"/>
      <pc:docMkLst>
        <pc:docMk/>
      </pc:docMkLst>
      <pc:sldChg chg="modSp">
        <pc:chgData name="Olsen" userId="1c5a901055593308" providerId="LiveId" clId="{02C9BB06-0311-4BB1-A51A-0A2CDD9CCDB2}" dt="2022-11-06T13:21:43.273" v="30" actId="20577"/>
        <pc:sldMkLst>
          <pc:docMk/>
          <pc:sldMk cId="0" sldId="256"/>
        </pc:sldMkLst>
        <pc:spChg chg="mod">
          <ac:chgData name="Olsen" userId="1c5a901055593308" providerId="LiveId" clId="{02C9BB06-0311-4BB1-A51A-0A2CDD9CCDB2}" dt="2022-11-06T13:21:43.273" v="30" actId="20577"/>
          <ac:spMkLst>
            <pc:docMk/>
            <pc:sldMk cId="0" sldId="256"/>
            <ac:spMk id="3075" creationId="{55D04D1B-68CC-F842-8215-2A09FFDDB093}"/>
          </ac:spMkLst>
        </pc:spChg>
      </pc:sldChg>
      <pc:sldChg chg="modSp">
        <pc:chgData name="Olsen" userId="1c5a901055593308" providerId="LiveId" clId="{02C9BB06-0311-4BB1-A51A-0A2CDD9CCDB2}" dt="2022-11-06T13:22:51.754" v="68" actId="20577"/>
        <pc:sldMkLst>
          <pc:docMk/>
          <pc:sldMk cId="0" sldId="257"/>
        </pc:sldMkLst>
        <pc:spChg chg="mod">
          <ac:chgData name="Olsen" userId="1c5a901055593308" providerId="LiveId" clId="{02C9BB06-0311-4BB1-A51A-0A2CDD9CCDB2}" dt="2022-11-06T13:22:51.754" v="68" actId="20577"/>
          <ac:spMkLst>
            <pc:docMk/>
            <pc:sldMk cId="0" sldId="257"/>
            <ac:spMk id="4098" creationId="{A0C4CB5C-AF6F-0549-85CB-3BE2834E181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4770D4B-6025-4748-96EE-D9DB8402BD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3EA8CA5-BFEB-2C45-9DD6-1C7474A9649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9AB3A824-1A51-4B26-AD58-A6D8E14F6C04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5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2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49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2114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53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60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65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59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D3FFE419-2371-464F-8239-3959401C3561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1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3E5059C3-6A89-4494-99FF-5A4D6FFD50EB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07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4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1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9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6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0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4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pPr/>
              <a:t>11/19/22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8423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EAF579-90E7-A84D-BE2F-9F110E45C4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>
            <a:noAutofit/>
          </a:bodyPr>
          <a:lstStyle/>
          <a:p>
            <a:r>
              <a:rPr lang="en-US" altLang="en-US" sz="3900" b="1" dirty="0">
                <a:solidFill>
                  <a:srgbClr val="FE9B03"/>
                </a:solidFill>
              </a:rPr>
              <a:t>Hezekiah’s Song of Gratitude</a:t>
            </a:r>
            <a:br>
              <a:rPr lang="en-US" altLang="en-US" sz="2800" b="1" dirty="0"/>
            </a:br>
            <a:r>
              <a:rPr lang="en-US" altLang="en-US" sz="2800" b="1" dirty="0">
                <a:solidFill>
                  <a:srgbClr val="FFFFFF"/>
                </a:solidFill>
              </a:rPr>
              <a:t>(Isaiah 38:10-20)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5D04D1B-68CC-F842-8215-2A09FFDDB0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8001000" cy="3810000"/>
          </a:xfrm>
          <a:noFill/>
          <a:ln/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3300" b="1" dirty="0">
                <a:solidFill>
                  <a:srgbClr val="FFFFFF"/>
                </a:solidFill>
              </a:rPr>
              <a:t>After his life is extended he observes...</a:t>
            </a:r>
          </a:p>
          <a:p>
            <a:r>
              <a:rPr lang="en-US" altLang="en-US" sz="3000" b="1" dirty="0">
                <a:solidFill>
                  <a:srgbClr val="FFFFFF"/>
                </a:solidFill>
              </a:rPr>
              <a:t>His former despair (vss. 10-14).</a:t>
            </a:r>
          </a:p>
          <a:p>
            <a:r>
              <a:rPr lang="en-US" altLang="en-US" sz="3000" b="1" dirty="0">
                <a:solidFill>
                  <a:srgbClr val="FFFFFF"/>
                </a:solidFill>
              </a:rPr>
              <a:t>Hezekiah’s recognition (vs. 15).</a:t>
            </a:r>
          </a:p>
          <a:p>
            <a:r>
              <a:rPr lang="en-US" altLang="en-US" sz="3000" b="1" dirty="0">
                <a:solidFill>
                  <a:srgbClr val="FFFFFF"/>
                </a:solidFill>
              </a:rPr>
              <a:t>The condition of mankind (vs.16).</a:t>
            </a:r>
          </a:p>
          <a:p>
            <a:r>
              <a:rPr lang="en-US" altLang="en-US" sz="3000" b="1" dirty="0">
                <a:solidFill>
                  <a:srgbClr val="FFFFFF"/>
                </a:solidFill>
              </a:rPr>
              <a:t>The benefit to himself (vss. 17-18).</a:t>
            </a:r>
          </a:p>
          <a:p>
            <a:r>
              <a:rPr lang="en-US" altLang="en-US" sz="3000" b="1" dirty="0">
                <a:solidFill>
                  <a:srgbClr val="FFFFFF"/>
                </a:solidFill>
              </a:rPr>
              <a:t>His commitment to praise God (vss. 19-20).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C4CB5C-AF6F-0549-85CB-3BE2834E18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8001000" cy="3886200"/>
          </a:xfrm>
          <a:noFill/>
          <a:ln/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rgbClr val="FFFFFF"/>
                </a:solidFill>
              </a:rPr>
              <a:t>We are warned of death (Rom. 1:18).</a:t>
            </a:r>
          </a:p>
          <a:p>
            <a:r>
              <a:rPr lang="en-US" altLang="en-US" sz="3200" b="1" dirty="0">
                <a:solidFill>
                  <a:srgbClr val="FFFFFF"/>
                </a:solidFill>
              </a:rPr>
              <a:t>We are redeemed from death (1 Pet. 1:17-21).</a:t>
            </a:r>
          </a:p>
          <a:p>
            <a:pPr>
              <a:spcAft>
                <a:spcPts val="600"/>
              </a:spcAft>
            </a:pPr>
            <a:r>
              <a:rPr lang="en-US" altLang="en-US" sz="3200" b="1" dirty="0">
                <a:solidFill>
                  <a:srgbClr val="FFFFFF"/>
                </a:solidFill>
              </a:rPr>
              <a:t>We are given new life (1 Pet. 1:22-25).</a:t>
            </a:r>
          </a:p>
          <a:p>
            <a:pPr algn="ctr">
              <a:buFontTx/>
              <a:buNone/>
            </a:pPr>
            <a:r>
              <a:rPr lang="en-US" altLang="en-US" sz="2900" b="1" i="1" dirty="0">
                <a:solidFill>
                  <a:srgbClr val="FFFFFF"/>
                </a:solidFill>
              </a:rPr>
              <a:t>Will we recognize the fate of all men?</a:t>
            </a:r>
          </a:p>
          <a:p>
            <a:pPr algn="ctr">
              <a:buFontTx/>
              <a:buNone/>
            </a:pPr>
            <a:r>
              <a:rPr lang="en-US" altLang="en-US" sz="2900" b="1" i="1" dirty="0">
                <a:solidFill>
                  <a:srgbClr val="FFFFFF"/>
                </a:solidFill>
              </a:rPr>
              <a:t>Will we recognize what God has done for us?</a:t>
            </a:r>
          </a:p>
          <a:p>
            <a:pPr algn="ctr">
              <a:buFontTx/>
              <a:buNone/>
            </a:pPr>
            <a:r>
              <a:rPr lang="en-US" altLang="en-US" sz="2900" b="1" i="1" dirty="0">
                <a:solidFill>
                  <a:srgbClr val="FFFFFF"/>
                </a:solidFill>
              </a:rPr>
              <a:t>Will we commit to praise God?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39A0927-9558-B445-A68D-432161FB4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noFill/>
          <a:ln/>
          <a:effectLst/>
        </p:spPr>
        <p:txBody>
          <a:bodyPr>
            <a:noAutofit/>
          </a:bodyPr>
          <a:lstStyle/>
          <a:p>
            <a:r>
              <a:rPr lang="en-US" altLang="en-US" sz="3900" b="1" dirty="0">
                <a:solidFill>
                  <a:srgbClr val="FE9B03"/>
                </a:solidFill>
              </a:rPr>
              <a:t>Hezekiah’s Song of Gratitude</a:t>
            </a:r>
            <a:br>
              <a:rPr lang="en-US" altLang="en-US" sz="2800" b="1" dirty="0"/>
            </a:br>
            <a:r>
              <a:rPr lang="en-US" altLang="en-US" sz="2800" b="1" dirty="0">
                <a:solidFill>
                  <a:srgbClr val="FFFFFF"/>
                </a:solidFill>
              </a:rPr>
              <a:t>(Isaiah 38:10-20)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{F34A098B-298B-8545-8721-C40BFBE8FEA9}tf10001057</Template>
  <TotalTime>408</TotalTime>
  <Pages>2</Pages>
  <Words>127</Words>
  <Application>Microsoft Macintosh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Trebuchet MS</vt:lpstr>
      <vt:lpstr>Berlin</vt:lpstr>
      <vt:lpstr>Hezekiah’s Song of Gratitude (Isaiah 38:10-20)</vt:lpstr>
      <vt:lpstr>Hezekiah’s Song of Gratitude (Isaiah 38:10-20)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HezekiahÕs Song of Gratitude (Isaiah 38:10-20)</dc:title>
  <dc:subject/>
  <dc:creator>Kyle Pope</dc:creator>
  <cp:keywords/>
  <dc:description/>
  <cp:lastModifiedBy>Kyle Pope</cp:lastModifiedBy>
  <cp:revision>8</cp:revision>
  <cp:lastPrinted>1601-01-01T00:00:00Z</cp:lastPrinted>
  <dcterms:created xsi:type="dcterms:W3CDTF">2006-01-25T18:40:56Z</dcterms:created>
  <dcterms:modified xsi:type="dcterms:W3CDTF">2022-11-19T07:09:34Z</dcterms:modified>
</cp:coreProperties>
</file>