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3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3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1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8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4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8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4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2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0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4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6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bstract background of dark curves">
            <a:extLst>
              <a:ext uri="{FF2B5EF4-FFF2-40B4-BE49-F238E27FC236}">
                <a16:creationId xmlns:a16="http://schemas.microsoft.com/office/drawing/2014/main" id="{103AB8EF-CE08-EB4F-9B09-D00EDB1859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r="2" b="4336"/>
          <a:stretch/>
        </p:blipFill>
        <p:spPr>
          <a:xfrm>
            <a:off x="241299" y="321733"/>
            <a:ext cx="8661401" cy="62145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D83F-1735-744F-B711-B64C069C3675}" type="datetimeFigureOut">
              <a:rPr lang="en-US" smtClean="0"/>
              <a:pPr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BB80-79EF-1E43-87CE-2D6DB8A84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2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Samuel 7:8-13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“Now therefore, thus shall you say to My servant David, ‘Thus says the LORD of hosts: “I took you from the sheepfold, from following the sheep, to be ruler over My people, over Israel. And I have been with you wherever you have gone, and have cut off all your enemies from before you, and have made you a great name, like the name of the great men who are on the earth. . .”</a:t>
            </a:r>
          </a:p>
        </p:txBody>
      </p:sp>
    </p:spTree>
    <p:extLst>
      <p:ext uri="{BB962C8B-B14F-4D97-AF65-F5344CB8AC3E}">
        <p14:creationId xmlns:p14="http://schemas.microsoft.com/office/powerpoint/2010/main" val="3366943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Samuel 7:8-13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“. . . Moreover I will appoint a place for My people Israel, and will plant them, that they may dwell in a place of their own and move no more; nor shall the sons of wickedness oppress them anymore, as previously, since the time that I commanded judges to be over My people Israel, and have caused you to rest from all your enemies. Also the LORD tells you that He will make you a house. . .”</a:t>
            </a:r>
          </a:p>
        </p:txBody>
      </p:sp>
    </p:spTree>
    <p:extLst>
      <p:ext uri="{BB962C8B-B14F-4D97-AF65-F5344CB8AC3E}">
        <p14:creationId xmlns:p14="http://schemas.microsoft.com/office/powerpoint/2010/main" val="2259591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Samuel 7:8-13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“. . . When your days are fulfilled and you rest with your fathers, I will set up your seed after you, who will come from your body, and I will establish his kingdom. He shall build a house for My name, and I will establish the throne of his kingdom forever’” (NKJV).</a:t>
            </a:r>
          </a:p>
        </p:txBody>
      </p:sp>
    </p:spTree>
    <p:extLst>
      <p:ext uri="{BB962C8B-B14F-4D97-AF65-F5344CB8AC3E}">
        <p14:creationId xmlns:p14="http://schemas.microsoft.com/office/powerpoint/2010/main" val="2364660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Samuel 7:8-13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God Fulfilled this Promise in Two Ways: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Through the reign of David’s descendants up to the Babylonian Captivity</a:t>
            </a:r>
          </a:p>
          <a:p>
            <a:pPr marL="571500" indent="-571500" algn="ctr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Through the eternal reign of Jesus</a:t>
            </a:r>
          </a:p>
        </p:txBody>
      </p:sp>
    </p:spTree>
    <p:extLst>
      <p:ext uri="{BB962C8B-B14F-4D97-AF65-F5344CB8AC3E}">
        <p14:creationId xmlns:p14="http://schemas.microsoft.com/office/powerpoint/2010/main" val="1841911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Samuel 7:8-13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One of these descendants was named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son of Ahaziah, the king of Judah. 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Born in ca. 843 BC.  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If not for the providence of God and the faithfulness of a few souls, the dynasty of David would have ended.</a:t>
            </a:r>
          </a:p>
        </p:txBody>
      </p:sp>
    </p:spTree>
    <p:extLst>
      <p:ext uri="{BB962C8B-B14F-4D97-AF65-F5344CB8AC3E}">
        <p14:creationId xmlns:p14="http://schemas.microsoft.com/office/powerpoint/2010/main" val="3980238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—the Boy 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I.  The Rise of Athaliah</a:t>
            </a: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A.	Mother of Ahaziah, the king of Judah (2 Chron. 22:2 ); Granddaughter of </a:t>
            </a:r>
            <a:r>
              <a:rPr lang="en-US" sz="3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Omri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 (1 Kings 16:25-26). </a:t>
            </a: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B.  Ahaziah was killed by Jehu, a king of Israel (2  Chron. 22:3-9);  Athaliah killed her own grandchildren and set herself up to reign (2 Chron. 22:10-12).</a:t>
            </a:r>
          </a:p>
        </p:txBody>
      </p:sp>
    </p:spTree>
    <p:extLst>
      <p:ext uri="{BB962C8B-B14F-4D97-AF65-F5344CB8AC3E}">
        <p14:creationId xmlns:p14="http://schemas.microsoft.com/office/powerpoint/2010/main" val="10288916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—the Boy 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II. 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Takes the Throne</a:t>
            </a: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A.  Childhood  (2 Kings 12:2)</a:t>
            </a: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B.  The Plan to take the throne.</a:t>
            </a:r>
          </a:p>
          <a:p>
            <a:pPr marL="1376363" indent="-458788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1.  The Oath (2 Kings 11:4-6)</a:t>
            </a:r>
          </a:p>
          <a:p>
            <a:pPr marL="1376363" indent="-458788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2.  The Coronation (2 Chron. 23:9-11)</a:t>
            </a:r>
          </a:p>
          <a:p>
            <a:pPr marL="1376363" indent="-458788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3.  The Deposition of Athaliah (2  Chron. 23:12-15, 21)</a:t>
            </a:r>
          </a:p>
          <a:p>
            <a:pPr marL="1376363" indent="-458788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4.  The Restoration of true worship (2 Kings 11:17-18)</a:t>
            </a:r>
          </a:p>
        </p:txBody>
      </p:sp>
    </p:spTree>
    <p:extLst>
      <p:ext uri="{BB962C8B-B14F-4D97-AF65-F5344CB8AC3E}">
        <p14:creationId xmlns:p14="http://schemas.microsoft.com/office/powerpoint/2010/main" val="1114615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—the Boy 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3101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III.  The Reign of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7575" indent="-444500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A. Repair of the Temple (2 Chron. 24:1-10)</a:t>
            </a:r>
          </a:p>
          <a:p>
            <a:pPr marL="917575" indent="-444500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B.  Apostasy (2 Chron. 24:15-22)</a:t>
            </a:r>
          </a:p>
          <a:p>
            <a:pPr marL="917575" indent="-444500"/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C.  His death (2  Chron. 24:23-25)</a:t>
            </a:r>
          </a:p>
        </p:txBody>
      </p:sp>
    </p:spTree>
    <p:extLst>
      <p:ext uri="{BB962C8B-B14F-4D97-AF65-F5344CB8AC3E}">
        <p14:creationId xmlns:p14="http://schemas.microsoft.com/office/powerpoint/2010/main" val="989115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FE0AD8-4ECC-794C-B406-62BD2168E124}"/>
              </a:ext>
            </a:extLst>
          </p:cNvPr>
          <p:cNvSpPr txBox="1"/>
          <p:nvPr/>
        </p:nvSpPr>
        <p:spPr>
          <a:xfrm>
            <a:off x="650929" y="666427"/>
            <a:ext cx="7826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—the Boy 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7DEEE4-CD97-9F45-B1A1-11FCC1F41D04}"/>
              </a:ext>
            </a:extLst>
          </p:cNvPr>
          <p:cNvSpPr txBox="1"/>
          <p:nvPr/>
        </p:nvSpPr>
        <p:spPr>
          <a:xfrm>
            <a:off x="764498" y="1963711"/>
            <a:ext cx="77349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IV.  Lessons from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Joash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A.  The power of God to keep His word   (Matt. 6:31-33; Eccl. 11:4)  </a:t>
            </a: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B.  The power of spiritual influence on children (Prov. 22:6)</a:t>
            </a: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C.  One who sought to build (and rebuild) the Lord’s </a:t>
            </a:r>
            <a:r>
              <a:rPr lang="en-US" sz="3000" b="1">
                <a:latin typeface="Calibri" panose="020F0502020204030204" pitchFamily="34" charset="0"/>
                <a:cs typeface="Calibri" panose="020F0502020204030204" pitchFamily="34" charset="0"/>
              </a:rPr>
              <a:t>House (1 </a:t>
            </a:r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Pet. 2:4-5)</a:t>
            </a:r>
          </a:p>
          <a:p>
            <a:pPr marL="917575" indent="-444500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D.  Even the faithful can fall away (1 Cor. 10:12-13). </a:t>
            </a:r>
          </a:p>
        </p:txBody>
      </p:sp>
    </p:spTree>
    <p:extLst>
      <p:ext uri="{BB962C8B-B14F-4D97-AF65-F5344CB8AC3E}">
        <p14:creationId xmlns:p14="http://schemas.microsoft.com/office/powerpoint/2010/main" val="3674673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587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13</cp:revision>
  <cp:lastPrinted>2022-03-26T06:45:20Z</cp:lastPrinted>
  <dcterms:created xsi:type="dcterms:W3CDTF">2022-03-26T06:46:53Z</dcterms:created>
  <dcterms:modified xsi:type="dcterms:W3CDTF">2022-04-11T21:30:43Z</dcterms:modified>
</cp:coreProperties>
</file>