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6"/>
    <p:restoredTop sz="94697"/>
  </p:normalViewPr>
  <p:slideViewPr>
    <p:cSldViewPr snapToGrid="0" snapToObjects="1">
      <p:cViewPr varScale="1">
        <p:scale>
          <a:sx n="85" d="100"/>
          <a:sy n="85" d="100"/>
        </p:scale>
        <p:origin x="1336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9CC0-BDD2-5346-9BBC-242F43E7776B}" type="datetimeFigureOut">
              <a:rPr lang="en-US" smtClean="0"/>
              <a:pPr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3231-2AA2-2442-9373-7672C24951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334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9CC0-BDD2-5346-9BBC-242F43E7776B}" type="datetimeFigureOut">
              <a:rPr lang="en-US" smtClean="0"/>
              <a:pPr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3231-2AA2-2442-9373-7672C24951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937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9CC0-BDD2-5346-9BBC-242F43E7776B}" type="datetimeFigureOut">
              <a:rPr lang="en-US" smtClean="0"/>
              <a:pPr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3231-2AA2-2442-9373-7672C24951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30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9CC0-BDD2-5346-9BBC-242F43E7776B}" type="datetimeFigureOut">
              <a:rPr lang="en-US" smtClean="0"/>
              <a:pPr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3231-2AA2-2442-9373-7672C24951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429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9CC0-BDD2-5346-9BBC-242F43E7776B}" type="datetimeFigureOut">
              <a:rPr lang="en-US" smtClean="0"/>
              <a:pPr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3231-2AA2-2442-9373-7672C24951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5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9CC0-BDD2-5346-9BBC-242F43E7776B}" type="datetimeFigureOut">
              <a:rPr lang="en-US" smtClean="0"/>
              <a:pPr/>
              <a:t>7/25/22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3231-2AA2-2442-9373-7672C24951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76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9CC0-BDD2-5346-9BBC-242F43E7776B}" type="datetimeFigureOut">
              <a:rPr lang="en-US" smtClean="0"/>
              <a:pPr/>
              <a:t>7/25/22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3231-2AA2-2442-9373-7672C24951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86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9CC0-BDD2-5346-9BBC-242F43E7776B}" type="datetimeFigureOut">
              <a:rPr lang="en-US" smtClean="0"/>
              <a:pPr/>
              <a:t>7/25/22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3231-2AA2-2442-9373-7672C24951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22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9CC0-BDD2-5346-9BBC-242F43E7776B}" type="datetimeFigureOut">
              <a:rPr lang="en-US" smtClean="0"/>
              <a:pPr/>
              <a:t>7/25/22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3231-2AA2-2442-9373-7672C24951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775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9CC0-BDD2-5346-9BBC-242F43E7776B}" type="datetimeFigureOut">
              <a:rPr lang="en-US" smtClean="0"/>
              <a:pPr/>
              <a:t>7/25/22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3231-2AA2-2442-9373-7672C24951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908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9CC0-BDD2-5346-9BBC-242F43E7776B}" type="datetimeFigureOut">
              <a:rPr lang="en-US" smtClean="0"/>
              <a:pPr/>
              <a:t>7/25/22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3231-2AA2-2442-9373-7672C24951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99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39CC0-BDD2-5346-9BBC-242F43E7776B}" type="datetimeFigureOut">
              <a:rPr lang="en-US" smtClean="0"/>
              <a:pPr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73231-2AA2-2442-9373-7672C24951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53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ineyards and a pathway during sunset">
            <a:extLst>
              <a:ext uri="{FF2B5EF4-FFF2-40B4-BE49-F238E27FC236}">
                <a16:creationId xmlns:a16="http://schemas.microsoft.com/office/drawing/2014/main" id="{910A8B7E-AA67-304B-AB74-9F98264705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3193" t="9091" r="25677"/>
          <a:stretch/>
        </p:blipFill>
        <p:spPr>
          <a:xfrm>
            <a:off x="0" y="10"/>
            <a:ext cx="3518116" cy="685799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5C36E5-30BB-694B-BDB4-76F8DD0380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6325" y="0"/>
            <a:ext cx="2898184" cy="685800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73AC15A0-9076-5E42-9040-3BA49A7FF8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3646" y="2972506"/>
            <a:ext cx="4495524" cy="1231093"/>
          </a:xfrm>
        </p:spPr>
        <p:txBody>
          <a:bodyPr anchor="b">
            <a:noAutofit/>
          </a:bodyPr>
          <a:lstStyle/>
          <a:p>
            <a:pPr algn="r"/>
            <a:r>
              <a:rPr lang="en-US" sz="6600" b="1" dirty="0">
                <a:latin typeface="Calibri" panose="020F0502020204030204" pitchFamily="34" charset="0"/>
                <a:cs typeface="Calibri" panose="020F0502020204030204" pitchFamily="34" charset="0"/>
              </a:rPr>
              <a:t>1 Samuel 20:12-17</a:t>
            </a:r>
          </a:p>
        </p:txBody>
      </p:sp>
    </p:spTree>
    <p:extLst>
      <p:ext uri="{BB962C8B-B14F-4D97-AF65-F5344CB8AC3E}">
        <p14:creationId xmlns:p14="http://schemas.microsoft.com/office/powerpoint/2010/main" val="25336801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ineyards and a pathway during sunset">
            <a:extLst>
              <a:ext uri="{FF2B5EF4-FFF2-40B4-BE49-F238E27FC236}">
                <a16:creationId xmlns:a16="http://schemas.microsoft.com/office/drawing/2014/main" id="{910A8B7E-AA67-304B-AB74-9F98264705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3193" t="9091" r="25677"/>
          <a:stretch/>
        </p:blipFill>
        <p:spPr>
          <a:xfrm>
            <a:off x="0" y="10"/>
            <a:ext cx="3518116" cy="685799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5C36E5-30BB-694B-BDB4-76F8DD0380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6325" y="0"/>
            <a:ext cx="2898184" cy="685800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73AC15A0-9076-5E42-9040-3BA49A7FF8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9036" y="492777"/>
            <a:ext cx="6730583" cy="1231093"/>
          </a:xfrm>
        </p:spPr>
        <p:txBody>
          <a:bodyPr anchor="b">
            <a:noAutofit/>
          </a:bodyPr>
          <a:lstStyle/>
          <a:p>
            <a:pPr algn="r"/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Lessons from Mephibosheth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7A9A1E-EC55-CA4E-A5F6-38035DF3613C}"/>
              </a:ext>
            </a:extLst>
          </p:cNvPr>
          <p:cNvSpPr txBox="1"/>
          <p:nvPr/>
        </p:nvSpPr>
        <p:spPr>
          <a:xfrm>
            <a:off x="3492708" y="1858780"/>
            <a:ext cx="5111646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4000" b="1" dirty="0"/>
              <a:t>2 Samuel 4:4</a:t>
            </a:r>
          </a:p>
          <a:p>
            <a:pPr algn="ctr">
              <a:spcAft>
                <a:spcPts val="1200"/>
              </a:spcAft>
            </a:pPr>
            <a:r>
              <a:rPr lang="en-US" sz="3600" b="1" i="1" dirty="0"/>
              <a:t>Suffering for no Fault of His Own</a:t>
            </a:r>
            <a:endParaRPr lang="en-US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/>
              <a:t>Time and chance (Eccl. 9:11)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/>
              <a:t>Opportunity to glorify God (John 9:1-3)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/>
              <a:t>A world of tribulation (John 16:33)</a:t>
            </a:r>
          </a:p>
        </p:txBody>
      </p:sp>
    </p:spTree>
    <p:extLst>
      <p:ext uri="{BB962C8B-B14F-4D97-AF65-F5344CB8AC3E}">
        <p14:creationId xmlns:p14="http://schemas.microsoft.com/office/powerpoint/2010/main" val="19935594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9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ineyards and a pathway during sunset">
            <a:extLst>
              <a:ext uri="{FF2B5EF4-FFF2-40B4-BE49-F238E27FC236}">
                <a16:creationId xmlns:a16="http://schemas.microsoft.com/office/drawing/2014/main" id="{910A8B7E-AA67-304B-AB74-9F98264705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3193" t="9091" r="25677"/>
          <a:stretch/>
        </p:blipFill>
        <p:spPr>
          <a:xfrm>
            <a:off x="0" y="10"/>
            <a:ext cx="3518116" cy="685799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5C36E5-30BB-694B-BDB4-76F8DD0380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6325" y="0"/>
            <a:ext cx="2898184" cy="685800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73AC15A0-9076-5E42-9040-3BA49A7FF8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9036" y="492777"/>
            <a:ext cx="6730583" cy="1231093"/>
          </a:xfrm>
        </p:spPr>
        <p:txBody>
          <a:bodyPr anchor="b">
            <a:noAutofit/>
          </a:bodyPr>
          <a:lstStyle/>
          <a:p>
            <a:pPr algn="r"/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Lessons from Mephibosheth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7A9A1E-EC55-CA4E-A5F6-38035DF3613C}"/>
              </a:ext>
            </a:extLst>
          </p:cNvPr>
          <p:cNvSpPr txBox="1"/>
          <p:nvPr/>
        </p:nvSpPr>
        <p:spPr>
          <a:xfrm>
            <a:off x="3492708" y="1858780"/>
            <a:ext cx="5111646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4000" b="1" dirty="0"/>
              <a:t>2 Samuel 9:6-8</a:t>
            </a:r>
          </a:p>
          <a:p>
            <a:pPr algn="ctr">
              <a:spcAft>
                <a:spcPts val="1200"/>
              </a:spcAft>
            </a:pPr>
            <a:r>
              <a:rPr lang="en-US" sz="3600" b="1" i="1" dirty="0"/>
              <a:t>Blessed to Eat at the Table of God's Anointed</a:t>
            </a:r>
            <a:endParaRPr lang="en-US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/>
              <a:t>Jesus, God's anointed (Acts 4:27; John 4:25-26)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/>
              <a:t>Eating at the Lord's table (Matt. 26:26-28; Luke 22:29-30; 1 Cor. 10:21)</a:t>
            </a:r>
          </a:p>
        </p:txBody>
      </p:sp>
    </p:spTree>
    <p:extLst>
      <p:ext uri="{BB962C8B-B14F-4D97-AF65-F5344CB8AC3E}">
        <p14:creationId xmlns:p14="http://schemas.microsoft.com/office/powerpoint/2010/main" val="943444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ineyards and a pathway during sunset">
            <a:extLst>
              <a:ext uri="{FF2B5EF4-FFF2-40B4-BE49-F238E27FC236}">
                <a16:creationId xmlns:a16="http://schemas.microsoft.com/office/drawing/2014/main" id="{910A8B7E-AA67-304B-AB74-9F98264705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3193" t="9091" r="25677"/>
          <a:stretch/>
        </p:blipFill>
        <p:spPr>
          <a:xfrm>
            <a:off x="0" y="10"/>
            <a:ext cx="3518116" cy="685799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5C36E5-30BB-694B-BDB4-76F8DD0380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6325" y="0"/>
            <a:ext cx="2898184" cy="685800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73AC15A0-9076-5E42-9040-3BA49A7FF8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9036" y="492777"/>
            <a:ext cx="6730583" cy="1231093"/>
          </a:xfrm>
        </p:spPr>
        <p:txBody>
          <a:bodyPr anchor="b">
            <a:noAutofit/>
          </a:bodyPr>
          <a:lstStyle/>
          <a:p>
            <a:pPr algn="r"/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Lessons from Mephibosheth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7A9A1E-EC55-CA4E-A5F6-38035DF3613C}"/>
              </a:ext>
            </a:extLst>
          </p:cNvPr>
          <p:cNvSpPr txBox="1"/>
          <p:nvPr/>
        </p:nvSpPr>
        <p:spPr>
          <a:xfrm>
            <a:off x="3239147" y="2184244"/>
            <a:ext cx="561038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4000" b="1" dirty="0"/>
              <a:t>2 Samuel 9:9-13; 16:1-4</a:t>
            </a:r>
          </a:p>
          <a:p>
            <a:pPr algn="ctr">
              <a:spcAft>
                <a:spcPts val="1200"/>
              </a:spcAft>
            </a:pPr>
            <a:r>
              <a:rPr lang="en-US" sz="3600" b="1" i="1" dirty="0"/>
              <a:t>Betrayed, Persecuted, and Falsely Accused</a:t>
            </a:r>
            <a:endParaRPr lang="en-US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/>
              <a:t>All who would live godly (2 Tim. 3:10-12)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/>
              <a:t>Christ, our example (1 Pet. 2:20-23)</a:t>
            </a:r>
          </a:p>
        </p:txBody>
      </p:sp>
    </p:spTree>
    <p:extLst>
      <p:ext uri="{BB962C8B-B14F-4D97-AF65-F5344CB8AC3E}">
        <p14:creationId xmlns:p14="http://schemas.microsoft.com/office/powerpoint/2010/main" val="10695217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ineyards and a pathway during sunset">
            <a:extLst>
              <a:ext uri="{FF2B5EF4-FFF2-40B4-BE49-F238E27FC236}">
                <a16:creationId xmlns:a16="http://schemas.microsoft.com/office/drawing/2014/main" id="{910A8B7E-AA67-304B-AB74-9F98264705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3193" t="9091" r="25677"/>
          <a:stretch/>
        </p:blipFill>
        <p:spPr>
          <a:xfrm>
            <a:off x="0" y="10"/>
            <a:ext cx="3518116" cy="685799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5C36E5-30BB-694B-BDB4-76F8DD0380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6325" y="0"/>
            <a:ext cx="2898184" cy="685800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73AC15A0-9076-5E42-9040-3BA49A7FF8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9036" y="492777"/>
            <a:ext cx="6730583" cy="1231093"/>
          </a:xfrm>
        </p:spPr>
        <p:txBody>
          <a:bodyPr anchor="b">
            <a:noAutofit/>
          </a:bodyPr>
          <a:lstStyle/>
          <a:p>
            <a:pPr algn="r"/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Lessons from Mephibosheth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7A9A1E-EC55-CA4E-A5F6-38035DF3613C}"/>
              </a:ext>
            </a:extLst>
          </p:cNvPr>
          <p:cNvSpPr txBox="1"/>
          <p:nvPr/>
        </p:nvSpPr>
        <p:spPr>
          <a:xfrm>
            <a:off x="3316638" y="2215241"/>
            <a:ext cx="540890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4000" b="1" dirty="0"/>
              <a:t>2 Samuel 19:24-30</a:t>
            </a:r>
          </a:p>
          <a:p>
            <a:pPr algn="ctr">
              <a:spcAft>
                <a:spcPts val="1200"/>
              </a:spcAft>
            </a:pPr>
            <a:r>
              <a:rPr lang="en-US" sz="3600" b="1" i="1" dirty="0"/>
              <a:t>Reconciled upon the Return of the Anointed</a:t>
            </a:r>
            <a:endParaRPr lang="en-US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/>
              <a:t>The ministry of reconciliation (2 Cor. 5:17-20)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/>
              <a:t>When He comes (2 Thess. 1:3-10)</a:t>
            </a:r>
          </a:p>
        </p:txBody>
      </p:sp>
    </p:spTree>
    <p:extLst>
      <p:ext uri="{BB962C8B-B14F-4D97-AF65-F5344CB8AC3E}">
        <p14:creationId xmlns:p14="http://schemas.microsoft.com/office/powerpoint/2010/main" val="31264434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152</Words>
  <Application>Microsoft Macintosh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1 Samuel 20:12-17</vt:lpstr>
      <vt:lpstr>Lessons from Mephibosheth</vt:lpstr>
      <vt:lpstr>Lessons from Mephibosheth</vt:lpstr>
      <vt:lpstr>Lessons from Mephibosheth</vt:lpstr>
      <vt:lpstr>Lessons from Mephibosheth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Lessons from Mephibosheth</dc:title>
  <dc:creator>Kyle Pope</dc:creator>
  <cp:lastModifiedBy>Kyle Pope</cp:lastModifiedBy>
  <cp:revision>10</cp:revision>
  <dcterms:created xsi:type="dcterms:W3CDTF">2022-07-23T05:08:53Z</dcterms:created>
  <dcterms:modified xsi:type="dcterms:W3CDTF">2022-07-25T20:46:43Z</dcterms:modified>
</cp:coreProperties>
</file>