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6"/>
    <p:restoredTop sz="94697"/>
  </p:normalViewPr>
  <p:slideViewPr>
    <p:cSldViewPr snapToGrid="0" snapToObjects="1">
      <p:cViewPr varScale="1">
        <p:scale>
          <a:sx n="85" d="100"/>
          <a:sy n="85" d="100"/>
        </p:scale>
        <p:origin x="13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5558-054A-8E47-9F55-47415C20A03C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3204-0C3A-3442-9D59-622733A49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2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5558-054A-8E47-9F55-47415C20A03C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3204-0C3A-3442-9D59-622733A49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20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5558-054A-8E47-9F55-47415C20A03C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3204-0C3A-3442-9D59-622733A49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84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5558-054A-8E47-9F55-47415C20A03C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3204-0C3A-3442-9D59-622733A49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12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5558-054A-8E47-9F55-47415C20A03C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3204-0C3A-3442-9D59-622733A49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074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5558-054A-8E47-9F55-47415C20A03C}" type="datetimeFigureOut">
              <a:rPr lang="en-US" smtClean="0"/>
              <a:t>1/31/22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3204-0C3A-3442-9D59-622733A49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6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5558-054A-8E47-9F55-47415C20A03C}" type="datetimeFigureOut">
              <a:rPr lang="en-US" smtClean="0"/>
              <a:t>1/31/22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3204-0C3A-3442-9D59-622733A49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844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5558-054A-8E47-9F55-47415C20A03C}" type="datetimeFigureOut">
              <a:rPr lang="en-US" smtClean="0"/>
              <a:t>1/31/22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3204-0C3A-3442-9D59-622733A49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12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5558-054A-8E47-9F55-47415C20A03C}" type="datetimeFigureOut">
              <a:rPr lang="en-US" smtClean="0"/>
              <a:t>1/31/22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3204-0C3A-3442-9D59-622733A49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97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5558-054A-8E47-9F55-47415C20A03C}" type="datetimeFigureOut">
              <a:rPr lang="en-US" smtClean="0"/>
              <a:t>1/31/22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3204-0C3A-3442-9D59-622733A49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309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5558-054A-8E47-9F55-47415C20A03C}" type="datetimeFigureOut">
              <a:rPr lang="en-US" smtClean="0"/>
              <a:t>1/31/22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3204-0C3A-3442-9D59-622733A49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20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85558-054A-8E47-9F55-47415C20A03C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D3204-0C3A-3442-9D59-622733A49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3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3F4B055-995B-6549-ADF3-6A2DEAD04A2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0000"/>
          </a:blip>
          <a:srcRect l="10264" r="9736"/>
          <a:stretch/>
        </p:blipFill>
        <p:spPr>
          <a:xfrm>
            <a:off x="20" y="1875295"/>
            <a:ext cx="9143980" cy="49827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2DB0F4-D528-104D-86D7-2860DCFA4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468" y="185981"/>
            <a:ext cx="8446575" cy="1487838"/>
          </a:xfrm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“Like All the Nations” </a:t>
            </a:r>
            <a:b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9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Samuel 8:1-6</a:t>
            </a:r>
            <a:endParaRPr lang="en-US" b="1" dirty="0">
              <a:solidFill>
                <a:schemeClr val="accent6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106414-5BAE-354B-89FF-1D70A03AB1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42" y="2495227"/>
            <a:ext cx="7753027" cy="3905573"/>
          </a:xfrm>
        </p:spPr>
        <p:txBody>
          <a:bodyPr>
            <a:normAutofit/>
          </a:bodyPr>
          <a:lstStyle/>
          <a:p>
            <a:pPr marL="581025" indent="-581025" algn="l"/>
            <a:r>
              <a:rPr lang="en-US" sz="4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I.  Ways We Want to Be Like Others</a:t>
            </a:r>
          </a:p>
          <a:p>
            <a:pPr marL="1208088" lvl="1" indent="-627063" algn="l"/>
            <a:r>
              <a:rPr lang="en-US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 Our Classmates</a:t>
            </a:r>
          </a:p>
          <a:p>
            <a:pPr marL="1208088" lvl="1" indent="-627063" algn="l"/>
            <a:r>
              <a:rPr lang="en-US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 Our Co-Workers</a:t>
            </a:r>
          </a:p>
          <a:p>
            <a:pPr marL="1208088" lvl="1" indent="-627063" algn="l"/>
            <a:r>
              <a:rPr lang="en-US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C.  Non-Christians</a:t>
            </a:r>
          </a:p>
          <a:p>
            <a:pPr marL="1208088" lvl="1" indent="-627063" algn="l"/>
            <a:r>
              <a:rPr lang="en-US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D.  The Denominations</a:t>
            </a:r>
          </a:p>
        </p:txBody>
      </p:sp>
    </p:spTree>
    <p:extLst>
      <p:ext uri="{BB962C8B-B14F-4D97-AF65-F5344CB8AC3E}">
        <p14:creationId xmlns:p14="http://schemas.microsoft.com/office/powerpoint/2010/main" val="20657530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3F4B055-995B-6549-ADF3-6A2DEAD04A2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0000"/>
          </a:blip>
          <a:srcRect l="10264" r="9736"/>
          <a:stretch/>
        </p:blipFill>
        <p:spPr>
          <a:xfrm>
            <a:off x="20" y="1875295"/>
            <a:ext cx="9143980" cy="49827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2DB0F4-D528-104D-86D7-2860DCFA4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468" y="185981"/>
            <a:ext cx="8446575" cy="1487838"/>
          </a:xfrm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“Like All the Nations” </a:t>
            </a:r>
            <a:b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9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Samuel 8:1-6</a:t>
            </a:r>
            <a:endParaRPr lang="en-US" b="1" dirty="0">
              <a:solidFill>
                <a:schemeClr val="accent6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106414-5BAE-354B-89FF-1D70A03AB1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42" y="2107769"/>
            <a:ext cx="7753027" cy="4293031"/>
          </a:xfrm>
        </p:spPr>
        <p:txBody>
          <a:bodyPr>
            <a:normAutofit/>
          </a:bodyPr>
          <a:lstStyle/>
          <a:p>
            <a:pPr marL="641350" indent="-641350" algn="l"/>
            <a:r>
              <a:rPr lang="en-US" sz="4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II. What It Means When We Want to Be Like Others</a:t>
            </a:r>
          </a:p>
          <a:p>
            <a:pPr marL="1085850" lvl="1" indent="-504825" algn="l"/>
            <a:r>
              <a:rPr lang="en-US" sz="3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Comes From Failing to Appreciate What We Have When We Serve God (1 Sam. 8:7; Rom. 6:17-22).</a:t>
            </a:r>
          </a:p>
          <a:p>
            <a:pPr marL="1039813" lvl="1" indent="-458788" algn="l"/>
            <a:r>
              <a:rPr lang="en-US" sz="3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It Is a Reflection of Idolatry (1 Sam. </a:t>
            </a:r>
            <a:r>
              <a:rPr lang="en-US" sz="39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8:8; Jas. 4:4).</a:t>
            </a:r>
          </a:p>
          <a:p>
            <a:pPr marL="1208088" lvl="1" indent="-627063" algn="l"/>
            <a:endParaRPr lang="en-US" sz="40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0574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3F4B055-995B-6549-ADF3-6A2DEAD04A2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0000"/>
          </a:blip>
          <a:srcRect l="10264" r="9736"/>
          <a:stretch/>
        </p:blipFill>
        <p:spPr>
          <a:xfrm>
            <a:off x="20" y="1875295"/>
            <a:ext cx="9143980" cy="49827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2DB0F4-D528-104D-86D7-2860DCFA4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468" y="185981"/>
            <a:ext cx="8446575" cy="1487838"/>
          </a:xfrm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“Like All the Nations” </a:t>
            </a:r>
            <a:b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9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Samuel 8:1-6</a:t>
            </a:r>
            <a:endParaRPr lang="en-US" b="1" dirty="0">
              <a:solidFill>
                <a:schemeClr val="accent6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106414-5BAE-354B-89FF-1D70A03AB1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42" y="2107769"/>
            <a:ext cx="7753027" cy="4293031"/>
          </a:xfrm>
        </p:spPr>
        <p:txBody>
          <a:bodyPr>
            <a:normAutofit fontScale="92500" lnSpcReduction="10000"/>
          </a:bodyPr>
          <a:lstStyle/>
          <a:p>
            <a:pPr marL="809625" indent="-809625" algn="l"/>
            <a:r>
              <a:rPr lang="en-US" sz="4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III. Consequences of Being Like Others</a:t>
            </a:r>
          </a:p>
          <a:p>
            <a:pPr marL="1085850" lvl="1" indent="-504825" algn="l"/>
            <a:r>
              <a:rPr lang="en-US" sz="3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It Influences Those Close to Us (1 Sam. 8:11,13; Matt. 5:13-16).</a:t>
            </a:r>
          </a:p>
          <a:p>
            <a:pPr marL="1085850" lvl="1" indent="-504825" algn="l"/>
            <a:r>
              <a:rPr lang="en-US" sz="3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 It’s Never What We Expect It to Be 	 (1 Sam. 8:12, 6, 20; Luke 15:12-16).</a:t>
            </a:r>
          </a:p>
          <a:p>
            <a:pPr marL="1085850" lvl="1" indent="-504825" algn="l"/>
            <a:r>
              <a:rPr lang="en-US" sz="3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C.  We Are Forced to Surrender Things We Don’t Want to (1 Sam. 8:14-15; Luke 16:12-15).</a:t>
            </a:r>
          </a:p>
          <a:p>
            <a:pPr marL="1085850" lvl="1" indent="-504825" algn="l"/>
            <a:endParaRPr lang="en-US" sz="36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8088" lvl="1" indent="-627063" algn="l"/>
            <a:endParaRPr lang="en-US" sz="40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6599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3F4B055-995B-6549-ADF3-6A2DEAD04A2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0000"/>
          </a:blip>
          <a:srcRect l="10264" r="9736"/>
          <a:stretch/>
        </p:blipFill>
        <p:spPr>
          <a:xfrm>
            <a:off x="20" y="1875295"/>
            <a:ext cx="9143980" cy="49827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2DB0F4-D528-104D-86D7-2860DCFA4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468" y="185981"/>
            <a:ext cx="8446575" cy="1487838"/>
          </a:xfrm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“Like All the Nations” </a:t>
            </a:r>
            <a:b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9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Samuel 8:1-6</a:t>
            </a:r>
            <a:endParaRPr lang="en-US" b="1" dirty="0">
              <a:solidFill>
                <a:schemeClr val="accent6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106414-5BAE-354B-89FF-1D70A03AB1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43" y="2107769"/>
            <a:ext cx="7675536" cy="4293031"/>
          </a:xfrm>
        </p:spPr>
        <p:txBody>
          <a:bodyPr>
            <a:normAutofit fontScale="92500" lnSpcReduction="10000"/>
          </a:bodyPr>
          <a:lstStyle/>
          <a:p>
            <a:pPr marL="809625" indent="-809625" algn="l"/>
            <a:r>
              <a:rPr lang="en-US" sz="4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III. Consequences of Being Like Others</a:t>
            </a:r>
          </a:p>
          <a:p>
            <a:pPr marL="1085850" lvl="1" indent="-504825" algn="l"/>
            <a:r>
              <a:rPr lang="en-US" sz="3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D. It Changes How Our Possessions Are Used (1 Sam. 8:16,17a; Eph. 4:28).</a:t>
            </a:r>
          </a:p>
          <a:p>
            <a:pPr marL="1085850" lvl="1" indent="-504825" algn="l"/>
            <a:r>
              <a:rPr lang="en-US" sz="3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E.  It Makes Us Do Things We Don’t Want to Do (1 Sam. 8:17b; John 8:34-36).</a:t>
            </a:r>
          </a:p>
          <a:p>
            <a:pPr marL="1085850" lvl="1" indent="-504825" algn="l"/>
            <a:r>
              <a:rPr lang="en-US" sz="3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F.  We Will Regret It Someday. (1 Sam. 8:18; Luke 15:17; 16:27-28).</a:t>
            </a:r>
          </a:p>
          <a:p>
            <a:pPr marL="1208088" lvl="1" indent="-627063" algn="l"/>
            <a:endParaRPr lang="en-US" sz="40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7454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3F4B055-995B-6549-ADF3-6A2DEAD04A2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0000"/>
          </a:blip>
          <a:srcRect l="10264" r="9736"/>
          <a:stretch/>
        </p:blipFill>
        <p:spPr>
          <a:xfrm>
            <a:off x="20" y="1875295"/>
            <a:ext cx="9143980" cy="49827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2DB0F4-D528-104D-86D7-2860DCFA4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468" y="185981"/>
            <a:ext cx="8446575" cy="1487838"/>
          </a:xfrm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“Like All the Nations” </a:t>
            </a:r>
            <a:b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9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Samuel 8:1-6</a:t>
            </a:r>
            <a:endParaRPr lang="en-US" b="1" dirty="0">
              <a:solidFill>
                <a:schemeClr val="accent6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106414-5BAE-354B-89FF-1D70A03AB1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42" y="2510725"/>
            <a:ext cx="7753027" cy="3890075"/>
          </a:xfrm>
        </p:spPr>
        <p:txBody>
          <a:bodyPr>
            <a:normAutofit/>
          </a:bodyPr>
          <a:lstStyle/>
          <a:p>
            <a:pPr marL="809625" indent="-809625" algn="l"/>
            <a:r>
              <a:rPr lang="en-US" sz="4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</a:p>
          <a:p>
            <a:pPr marL="1085850" lvl="1" indent="-504825" algn="l"/>
            <a:r>
              <a:rPr lang="en-US" sz="3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	Sometimes, in spite of the consequences we choose to be like those around us (1 Sam. 8:19-20).  </a:t>
            </a:r>
          </a:p>
          <a:p>
            <a:pPr marL="1085850" lvl="1" indent="-504825" algn="l"/>
            <a:r>
              <a:rPr lang="en-US" sz="3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	God will let us make our own mistakes   (1 Sam. 8:7, 22). </a:t>
            </a:r>
          </a:p>
          <a:p>
            <a:pPr marL="1085850" lvl="1" indent="-504825" algn="l"/>
            <a:endParaRPr lang="en-US" sz="36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85850" lvl="1" indent="-504825" algn="l"/>
            <a:endParaRPr lang="en-US" sz="36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8088" lvl="1" indent="-627063" algn="l"/>
            <a:endParaRPr lang="en-US" sz="40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7797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307</Words>
  <Application>Microsoft Macintosh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“Like All the Nations”  1 Samuel 8:1-6</vt:lpstr>
      <vt:lpstr>“Like All the Nations”  1 Samuel 8:1-6</vt:lpstr>
      <vt:lpstr>“Like All the Nations”  1 Samuel 8:1-6</vt:lpstr>
      <vt:lpstr>“Like All the Nations”  1 Samuel 8:1-6</vt:lpstr>
      <vt:lpstr>“Like All the Nations”  1 Samuel 8:1-6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6</cp:revision>
  <dcterms:created xsi:type="dcterms:W3CDTF">2022-01-29T08:20:32Z</dcterms:created>
  <dcterms:modified xsi:type="dcterms:W3CDTF">2022-02-01T03:08:23Z</dcterms:modified>
</cp:coreProperties>
</file>