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2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0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1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6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4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1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9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5558-054A-8E47-9F55-47415C20A03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3204-0C3A-3442-9D59-622733A4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3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3F4B055-995B-6549-ADF3-6A2DEAD04A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l="10264" r="9736"/>
          <a:stretch/>
        </p:blipFill>
        <p:spPr>
          <a:xfrm>
            <a:off x="20" y="1875295"/>
            <a:ext cx="9143980" cy="4982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2DB0F4-D528-104D-86D7-2860DCFA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185981"/>
            <a:ext cx="8446575" cy="1487838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“Like All the Nations” </a:t>
            </a:r>
            <a:b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Samuel 8:1-6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6414-5BAE-354B-89FF-1D70A03AB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42" y="2495227"/>
            <a:ext cx="7753027" cy="3905573"/>
          </a:xfrm>
        </p:spPr>
        <p:txBody>
          <a:bodyPr>
            <a:normAutofit/>
          </a:bodyPr>
          <a:lstStyle/>
          <a:p>
            <a:pPr marL="581025" indent="-581025" algn="l"/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 Ways We Want to Be Like Others</a:t>
            </a:r>
          </a:p>
          <a:p>
            <a:pPr marL="1208088" lvl="1" indent="-627063" algn="l"/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Our Classmates</a:t>
            </a:r>
          </a:p>
          <a:p>
            <a:pPr marL="1208088" lvl="1" indent="-627063" algn="l"/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 Our Co-Workers</a:t>
            </a:r>
          </a:p>
          <a:p>
            <a:pPr marL="1208088" lvl="1" indent="-627063" algn="l"/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 Non-Christians</a:t>
            </a:r>
          </a:p>
          <a:p>
            <a:pPr marL="1208088" lvl="1" indent="-627063" algn="l"/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 The Denominations</a:t>
            </a:r>
          </a:p>
        </p:txBody>
      </p:sp>
    </p:spTree>
    <p:extLst>
      <p:ext uri="{BB962C8B-B14F-4D97-AF65-F5344CB8AC3E}">
        <p14:creationId xmlns:p14="http://schemas.microsoft.com/office/powerpoint/2010/main" val="206575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3F4B055-995B-6549-ADF3-6A2DEAD04A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l="10264" r="9736"/>
          <a:stretch/>
        </p:blipFill>
        <p:spPr>
          <a:xfrm>
            <a:off x="20" y="1875295"/>
            <a:ext cx="9143980" cy="4982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2DB0F4-D528-104D-86D7-2860DCFA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185981"/>
            <a:ext cx="8446575" cy="1487838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“Like All the Nations” </a:t>
            </a:r>
            <a:b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Samuel 8:1-6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6414-5BAE-354B-89FF-1D70A03AB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42" y="2107769"/>
            <a:ext cx="7753027" cy="4293031"/>
          </a:xfrm>
        </p:spPr>
        <p:txBody>
          <a:bodyPr>
            <a:normAutofit/>
          </a:bodyPr>
          <a:lstStyle/>
          <a:p>
            <a:pPr marL="641350" indent="-641350" algn="l"/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What It Means When We Want to Be Like Others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Comes From Failing to Appreciate What We Have When We Serve God (1 Sam. 8:7; Rom. 6:17-22).</a:t>
            </a:r>
          </a:p>
          <a:p>
            <a:pPr marL="1039813" lvl="1" indent="-458788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It Is a Reflection of Idolatry (1 Sam. </a:t>
            </a:r>
            <a:r>
              <a:rPr lang="en-US" sz="3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8:8; Jas. 4:4).</a:t>
            </a:r>
          </a:p>
          <a:p>
            <a:pPr marL="1208088" lvl="1" indent="-627063" algn="l"/>
            <a:endParaRPr lang="en-US" sz="4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57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3F4B055-995B-6549-ADF3-6A2DEAD04A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l="10264" r="9736"/>
          <a:stretch/>
        </p:blipFill>
        <p:spPr>
          <a:xfrm>
            <a:off x="20" y="1875295"/>
            <a:ext cx="9143980" cy="4982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2DB0F4-D528-104D-86D7-2860DCFA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185981"/>
            <a:ext cx="8446575" cy="1487838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“Like All the Nations” </a:t>
            </a:r>
            <a:b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Samuel 8:1-6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6414-5BAE-354B-89FF-1D70A03AB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42" y="2107769"/>
            <a:ext cx="7753027" cy="4293031"/>
          </a:xfrm>
        </p:spPr>
        <p:txBody>
          <a:bodyPr>
            <a:normAutofit fontScale="92500" lnSpcReduction="10000"/>
          </a:bodyPr>
          <a:lstStyle/>
          <a:p>
            <a:pPr marL="809625" indent="-809625" algn="l"/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Consequences of Being Like Others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It Influences Those Close to Us (1 Sam. 8:11,13; Matt. 5:13-16).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 It’s Never What We Expect It to Be 	 (1 Sam. 8:12, 6, 20; Luke 15:12-16).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 We Are Forced to Surrender Things We Don’t Want to (1 Sam. 8:14-15; Luke 16:12-15).</a:t>
            </a:r>
          </a:p>
          <a:p>
            <a:pPr marL="1085850" lvl="1" indent="-504825" algn="l"/>
            <a:endParaRPr lang="en-US" sz="3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8088" lvl="1" indent="-627063" algn="l"/>
            <a:endParaRPr lang="en-US" sz="4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59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3F4B055-995B-6549-ADF3-6A2DEAD04A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l="10264" r="9736"/>
          <a:stretch/>
        </p:blipFill>
        <p:spPr>
          <a:xfrm>
            <a:off x="20" y="1875295"/>
            <a:ext cx="9143980" cy="4982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2DB0F4-D528-104D-86D7-2860DCFA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185981"/>
            <a:ext cx="8446575" cy="1487838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“Like All the Nations” </a:t>
            </a:r>
            <a:b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Samuel 8:1-6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6414-5BAE-354B-89FF-1D70A03AB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43" y="2107769"/>
            <a:ext cx="7675536" cy="4293031"/>
          </a:xfrm>
        </p:spPr>
        <p:txBody>
          <a:bodyPr>
            <a:normAutofit fontScale="92500" lnSpcReduction="10000"/>
          </a:bodyPr>
          <a:lstStyle/>
          <a:p>
            <a:pPr marL="809625" indent="-809625" algn="l"/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Consequences of Being Like Others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It Changes How Our Possessions Are Used (1 Sam. 8:16,17a; Eph. 4:28).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  It Makes Us Do Things We Don’t Want to Do (1 Sam. 8:17b; John 8:34-36).</a:t>
            </a:r>
          </a:p>
          <a:p>
            <a:pPr marL="1085850" lvl="1" indent="-504825" algn="l"/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  We Will Regret It Someday. (1 Sam. 8:18; Luke 15:17; 16:27-28).</a:t>
            </a:r>
          </a:p>
          <a:p>
            <a:pPr marL="1208088" lvl="1" indent="-627063" algn="l"/>
            <a:endParaRPr lang="en-US" sz="4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45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3F4B055-995B-6549-ADF3-6A2DEAD04A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l="10264" r="9736"/>
          <a:stretch/>
        </p:blipFill>
        <p:spPr>
          <a:xfrm>
            <a:off x="20" y="1875295"/>
            <a:ext cx="9143980" cy="4982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2DB0F4-D528-104D-86D7-2860DCFA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185981"/>
            <a:ext cx="8446575" cy="1487838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“Like All the Nations” </a:t>
            </a:r>
            <a:b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Samuel 8:1-6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6414-5BAE-354B-89FF-1D70A03AB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42" y="2510725"/>
            <a:ext cx="7753027" cy="3890075"/>
          </a:xfrm>
        </p:spPr>
        <p:txBody>
          <a:bodyPr>
            <a:normAutofit/>
          </a:bodyPr>
          <a:lstStyle/>
          <a:p>
            <a:pPr marL="809625" indent="-809625" algn="l"/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1085850" lvl="1" indent="-504825" algn="l"/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	Sometimes, in spite of the consequences we choose to be like those around us (1 Sam. 8:19-20).  </a:t>
            </a:r>
          </a:p>
          <a:p>
            <a:pPr marL="1085850" lvl="1" indent="-504825" algn="l"/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	God will let us make our own mistakes   (1 Sam. 8:7, 22). </a:t>
            </a:r>
          </a:p>
          <a:p>
            <a:pPr marL="1085850" lvl="1" indent="-504825" algn="l"/>
            <a:endParaRPr lang="en-US" sz="3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504825" algn="l"/>
            <a:endParaRPr lang="en-US" sz="3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8088" lvl="1" indent="-627063" algn="l"/>
            <a:endParaRPr lang="en-US" sz="4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79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307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“Like All the Nations”  1 Samuel 8:1-6</vt:lpstr>
      <vt:lpstr>“Like All the Nations”  1 Samuel 8:1-6</vt:lpstr>
      <vt:lpstr>“Like All the Nations”  1 Samuel 8:1-6</vt:lpstr>
      <vt:lpstr>“Like All the Nations”  1 Samuel 8:1-6</vt:lpstr>
      <vt:lpstr>“Like All the Nations”  1 Samuel 8:1-6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6</cp:revision>
  <dcterms:created xsi:type="dcterms:W3CDTF">2022-01-29T08:20:32Z</dcterms:created>
  <dcterms:modified xsi:type="dcterms:W3CDTF">2022-02-01T03:08:23Z</dcterms:modified>
</cp:coreProperties>
</file>