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  <p:sldId id="261" r:id="rId3"/>
    <p:sldId id="278" r:id="rId4"/>
    <p:sldId id="285" r:id="rId5"/>
    <p:sldId id="284" r:id="rId6"/>
    <p:sldId id="279" r:id="rId7"/>
    <p:sldId id="280" r:id="rId8"/>
    <p:sldId id="286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7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4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4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2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2B08-C072-A343-813D-5A0E0BBF8D9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5C3D-2EEA-114D-9651-47310278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4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FA8817-B9A2-0347-9F1F-D752D56EF65A}"/>
              </a:ext>
            </a:extLst>
          </p:cNvPr>
          <p:cNvSpPr txBox="1"/>
          <p:nvPr/>
        </p:nvSpPr>
        <p:spPr>
          <a:xfrm>
            <a:off x="2127363" y="1191796"/>
            <a:ext cx="7516084" cy="297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is God?</a:t>
            </a:r>
          </a:p>
        </p:txBody>
      </p:sp>
      <p:pic>
        <p:nvPicPr>
          <p:cNvPr id="8" name="Picture 7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234749AF-7D82-1C43-9B46-93F6B2AE2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8D83DBF1-7CBA-A845-9760-33FDAB349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DB08BA-7C17-4240-970D-D770760F848A}"/>
              </a:ext>
            </a:extLst>
          </p:cNvPr>
          <p:cNvSpPr txBox="1"/>
          <p:nvPr/>
        </p:nvSpPr>
        <p:spPr>
          <a:xfrm>
            <a:off x="1372885" y="2151726"/>
            <a:ext cx="863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Creator</a:t>
            </a:r>
          </a:p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All Wisdom and Knowledge</a:t>
            </a:r>
          </a:p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Love, Goodness, Holiness</a:t>
            </a:r>
          </a:p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Right to Judge (justice)</a:t>
            </a:r>
          </a:p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God of Fellowship and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E77F5-CEBD-784D-98F2-B28BB460F847}"/>
              </a:ext>
            </a:extLst>
          </p:cNvPr>
          <p:cNvSpPr txBox="1"/>
          <p:nvPr/>
        </p:nvSpPr>
        <p:spPr>
          <a:xfrm>
            <a:off x="2855088" y="5724924"/>
            <a:ext cx="567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</a:rPr>
              <a:t>“as though He needed anything…”</a:t>
            </a:r>
          </a:p>
        </p:txBody>
      </p:sp>
    </p:spTree>
    <p:extLst>
      <p:ext uri="{BB962C8B-B14F-4D97-AF65-F5344CB8AC3E}">
        <p14:creationId xmlns:p14="http://schemas.microsoft.com/office/powerpoint/2010/main" val="1026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1D37D95F-C78C-654B-AEEF-6A36DD5CE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1517F-27AC-7840-B853-2821F0FC314F}"/>
              </a:ext>
            </a:extLst>
          </p:cNvPr>
          <p:cNvSpPr txBox="1"/>
          <p:nvPr/>
        </p:nvSpPr>
        <p:spPr>
          <a:xfrm>
            <a:off x="1754909" y="2844225"/>
            <a:ext cx="869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This is the God who has reached out to us!</a:t>
            </a:r>
          </a:p>
        </p:txBody>
      </p:sp>
    </p:spTree>
    <p:extLst>
      <p:ext uri="{BB962C8B-B14F-4D97-AF65-F5344CB8AC3E}">
        <p14:creationId xmlns:p14="http://schemas.microsoft.com/office/powerpoint/2010/main" val="22632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9E66FFD5-7646-274B-80C6-C35F500AA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F6A47-09FB-5B49-ADD5-5B4A0925D658}"/>
              </a:ext>
            </a:extLst>
          </p:cNvPr>
          <p:cNvSpPr txBox="1"/>
          <p:nvPr/>
        </p:nvSpPr>
        <p:spPr>
          <a:xfrm>
            <a:off x="2709399" y="1109160"/>
            <a:ext cx="6773201" cy="42976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2" charset="0"/>
                <a:ea typeface="+mj-ea"/>
                <a:cs typeface="+mj-cs"/>
              </a:rPr>
              <a:t>“There is no wisdom and no understanding and no counsel against the Lord.” (Prov. 21:30)</a:t>
            </a:r>
          </a:p>
        </p:txBody>
      </p:sp>
    </p:spTree>
    <p:extLst>
      <p:ext uri="{BB962C8B-B14F-4D97-AF65-F5344CB8AC3E}">
        <p14:creationId xmlns:p14="http://schemas.microsoft.com/office/powerpoint/2010/main" val="31963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98018F87-553A-E543-885E-815D1D598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B0A59-D5CA-924B-9A4C-682220AC63F6}"/>
              </a:ext>
            </a:extLst>
          </p:cNvPr>
          <p:cNvSpPr txBox="1"/>
          <p:nvPr/>
        </p:nvSpPr>
        <p:spPr>
          <a:xfrm>
            <a:off x="2260600" y="2844226"/>
            <a:ext cx="767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“In the beginning, God…” (Gen 1:1)</a:t>
            </a:r>
          </a:p>
        </p:txBody>
      </p:sp>
    </p:spTree>
    <p:extLst>
      <p:ext uri="{BB962C8B-B14F-4D97-AF65-F5344CB8AC3E}">
        <p14:creationId xmlns:p14="http://schemas.microsoft.com/office/powerpoint/2010/main" val="39727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98018F87-553A-E543-885E-815D1D598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B0A59-D5CA-924B-9A4C-682220AC63F6}"/>
              </a:ext>
            </a:extLst>
          </p:cNvPr>
          <p:cNvSpPr txBox="1"/>
          <p:nvPr/>
        </p:nvSpPr>
        <p:spPr>
          <a:xfrm>
            <a:off x="1032075" y="2844225"/>
            <a:ext cx="1012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“as though he needed anything” (Acts 17:25)</a:t>
            </a:r>
          </a:p>
        </p:txBody>
      </p:sp>
    </p:spTree>
    <p:extLst>
      <p:ext uri="{BB962C8B-B14F-4D97-AF65-F5344CB8AC3E}">
        <p14:creationId xmlns:p14="http://schemas.microsoft.com/office/powerpoint/2010/main" val="1405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729B4447-0CF5-944F-BA43-3C9ED96F3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B0A59-D5CA-924B-9A4C-682220AC63F6}"/>
              </a:ext>
            </a:extLst>
          </p:cNvPr>
          <p:cNvSpPr txBox="1"/>
          <p:nvPr/>
        </p:nvSpPr>
        <p:spPr>
          <a:xfrm>
            <a:off x="2260600" y="1905506"/>
            <a:ext cx="767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Reaching for something higher</a:t>
            </a:r>
          </a:p>
          <a:p>
            <a:pPr algn="ctr"/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3200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“He has also set eternity in their heart, yet so that man will not find out the work which God has done from the beginning even to the end” (</a:t>
            </a:r>
            <a:r>
              <a:rPr lang="en-US" sz="32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Ecc</a:t>
            </a:r>
            <a:r>
              <a:rPr lang="en-US" sz="3200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 3:11)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95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445C281F-11D5-484B-B27B-BE5541642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4CFC6-E5BE-B74E-8277-34221ADB28C6}"/>
              </a:ext>
            </a:extLst>
          </p:cNvPr>
          <p:cNvSpPr txBox="1"/>
          <p:nvPr/>
        </p:nvSpPr>
        <p:spPr>
          <a:xfrm>
            <a:off x="2048933" y="1874728"/>
            <a:ext cx="80941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“Moses and Aaron said to Pharaoh, ‘Thus says Yahweh, the God of Israel, ‘Let My people go that they may celebrate a feast to Me in the wilderness.’” But Pharaoh said, “Who is Yahweh that I should obey His voice to let Israel go? I do not know Yahweh, and besides, I will not let Israel go.” (Exodus 5:1-2)</a:t>
            </a:r>
          </a:p>
        </p:txBody>
      </p:sp>
    </p:spTree>
    <p:extLst>
      <p:ext uri="{BB962C8B-B14F-4D97-AF65-F5344CB8AC3E}">
        <p14:creationId xmlns:p14="http://schemas.microsoft.com/office/powerpoint/2010/main" val="24282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E84C78E0-3CDA-C442-AF41-6BE57F495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0176-9CAB-BD47-921C-7D63E00EB53A}"/>
              </a:ext>
            </a:extLst>
          </p:cNvPr>
          <p:cNvSpPr txBox="1"/>
          <p:nvPr/>
        </p:nvSpPr>
        <p:spPr>
          <a:xfrm>
            <a:off x="2048933" y="1762639"/>
            <a:ext cx="80941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Who is the Biblical God?</a:t>
            </a:r>
          </a:p>
          <a:p>
            <a:pPr algn="ctr"/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What are people actually denying?</a:t>
            </a:r>
          </a:p>
          <a:p>
            <a:pPr algn="ctr"/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What is our conception of God? </a:t>
            </a:r>
          </a:p>
        </p:txBody>
      </p:sp>
    </p:spTree>
    <p:extLst>
      <p:ext uri="{BB962C8B-B14F-4D97-AF65-F5344CB8AC3E}">
        <p14:creationId xmlns:p14="http://schemas.microsoft.com/office/powerpoint/2010/main" val="8502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98018F87-553A-E543-885E-815D1D598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B0A59-D5CA-924B-9A4C-682220AC63F6}"/>
              </a:ext>
            </a:extLst>
          </p:cNvPr>
          <p:cNvSpPr txBox="1"/>
          <p:nvPr/>
        </p:nvSpPr>
        <p:spPr>
          <a:xfrm>
            <a:off x="1032075" y="2844225"/>
            <a:ext cx="1012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“as though he needed anything” (Acts 17:25)</a:t>
            </a:r>
          </a:p>
          <a:p>
            <a:pPr algn="ctr"/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“no one greater” (Heb 6:13)</a:t>
            </a:r>
          </a:p>
        </p:txBody>
      </p:sp>
    </p:spTree>
    <p:extLst>
      <p:ext uri="{BB962C8B-B14F-4D97-AF65-F5344CB8AC3E}">
        <p14:creationId xmlns:p14="http://schemas.microsoft.com/office/powerpoint/2010/main" val="25423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, photo&#10;&#10;Description automatically generated">
            <a:extLst>
              <a:ext uri="{FF2B5EF4-FFF2-40B4-BE49-F238E27FC236}">
                <a16:creationId xmlns:a16="http://schemas.microsoft.com/office/drawing/2014/main" id="{65F2C03B-0748-B54C-B37E-EC39FE895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t="5019" r="1285" b="1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A37EB7-219F-3841-BDF9-D2358430952E}"/>
              </a:ext>
            </a:extLst>
          </p:cNvPr>
          <p:cNvSpPr txBox="1"/>
          <p:nvPr/>
        </p:nvSpPr>
        <p:spPr>
          <a:xfrm>
            <a:off x="2885893" y="1883933"/>
            <a:ext cx="7675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“Who has measured the waters in the hollow of His hand,</a:t>
            </a:r>
          </a:p>
          <a:p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And marked off the heavens by the span,</a:t>
            </a:r>
          </a:p>
          <a:p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And calculated the dust of the earth by the measure,</a:t>
            </a:r>
          </a:p>
          <a:p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And weighed the mountains in a balance</a:t>
            </a:r>
          </a:p>
          <a:p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And the hills in a pair of scales?” </a:t>
            </a:r>
          </a:p>
          <a:p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(Isaiah 40:12)</a:t>
            </a:r>
          </a:p>
        </p:txBody>
      </p:sp>
    </p:spTree>
    <p:extLst>
      <p:ext uri="{BB962C8B-B14F-4D97-AF65-F5344CB8AC3E}">
        <p14:creationId xmlns:p14="http://schemas.microsoft.com/office/powerpoint/2010/main" val="25121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291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Doy Moyer</dc:creator>
  <cp:lastModifiedBy>Doy Moyer</cp:lastModifiedBy>
  <cp:revision>10</cp:revision>
  <dcterms:created xsi:type="dcterms:W3CDTF">2019-10-29T20:36:52Z</dcterms:created>
  <dcterms:modified xsi:type="dcterms:W3CDTF">2022-04-14T20:41:21Z</dcterms:modified>
</cp:coreProperties>
</file>