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0C410-B872-4D35-AE66-C380E9D0F056}" v="39" dt="2022-05-17T16:18:12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6"/>
  </p:normalViewPr>
  <p:slideViewPr>
    <p:cSldViewPr snapToGrid="0" snapToObjects="1">
      <p:cViewPr varScale="1">
        <p:scale>
          <a:sx n="88" d="100"/>
          <a:sy n="88" d="100"/>
        </p:scale>
        <p:origin x="3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sen" userId="1c5a901055593308" providerId="LiveId" clId="{25D0C410-B872-4D35-AE66-C380E9D0F056}"/>
    <pc:docChg chg="modSld modMainMaster">
      <pc:chgData name="Olsen" userId="1c5a901055593308" providerId="LiveId" clId="{25D0C410-B872-4D35-AE66-C380E9D0F056}" dt="2022-05-17T16:18:12.678" v="38" actId="20577"/>
      <pc:docMkLst>
        <pc:docMk/>
      </pc:docMkLst>
      <pc:sldChg chg="modSp modAnim">
        <pc:chgData name="Olsen" userId="1c5a901055593308" providerId="LiveId" clId="{25D0C410-B872-4D35-AE66-C380E9D0F056}" dt="2022-05-17T16:18:12.678" v="38" actId="20577"/>
        <pc:sldMkLst>
          <pc:docMk/>
          <pc:sldMk cId="324268752" sldId="261"/>
        </pc:sldMkLst>
        <pc:spChg chg="mod">
          <ac:chgData name="Olsen" userId="1c5a901055593308" providerId="LiveId" clId="{25D0C410-B872-4D35-AE66-C380E9D0F056}" dt="2022-05-17T00:59:31.699" v="0"/>
          <ac:spMkLst>
            <pc:docMk/>
            <pc:sldMk cId="324268752" sldId="261"/>
            <ac:spMk id="3" creationId="{00000000-0000-0000-0000-000000000000}"/>
          </ac:spMkLst>
        </pc:spChg>
        <pc:spChg chg="mod">
          <ac:chgData name="Olsen" userId="1c5a901055593308" providerId="LiveId" clId="{25D0C410-B872-4D35-AE66-C380E9D0F056}" dt="2022-05-17T16:18:12.678" v="38" actId="20577"/>
          <ac:spMkLst>
            <pc:docMk/>
            <pc:sldMk cId="324268752" sldId="261"/>
            <ac:spMk id="4" creationId="{00000000-0000-0000-0000-000000000000}"/>
          </ac:spMkLst>
        </pc:spChg>
        <pc:grpChg chg="mod">
          <ac:chgData name="Olsen" userId="1c5a901055593308" providerId="LiveId" clId="{25D0C410-B872-4D35-AE66-C380E9D0F056}" dt="2022-05-17T00:59:31.699" v="0"/>
          <ac:grpSpMkLst>
            <pc:docMk/>
            <pc:sldMk cId="324268752" sldId="261"/>
            <ac:grpSpMk id="2" creationId="{568B23B8-AC46-9462-16F2-99ED53B27704}"/>
          </ac:grpSpMkLst>
        </pc:grpChg>
        <pc:picChg chg="mod">
          <ac:chgData name="Olsen" userId="1c5a901055593308" providerId="LiveId" clId="{25D0C410-B872-4D35-AE66-C380E9D0F056}" dt="2022-05-17T00:59:31.699" v="0"/>
          <ac:picMkLst>
            <pc:docMk/>
            <pc:sldMk cId="324268752" sldId="261"/>
            <ac:picMk id="5" creationId="{00000000-0000-0000-0000-000000000000}"/>
          </ac:picMkLst>
        </pc:picChg>
        <pc:picChg chg="mod">
          <ac:chgData name="Olsen" userId="1c5a901055593308" providerId="LiveId" clId="{25D0C410-B872-4D35-AE66-C380E9D0F056}" dt="2022-05-17T00:59:31.699" v="0"/>
          <ac:picMkLst>
            <pc:docMk/>
            <pc:sldMk cId="324268752" sldId="261"/>
            <ac:picMk id="6" creationId="{84E4EE8D-CEFA-C8D7-13CF-E3C4E61B0B1C}"/>
          </ac:picMkLst>
        </pc:picChg>
      </pc:sldChg>
      <pc:sldMasterChg chg="modSp modSldLayout">
        <pc:chgData name="Olsen" userId="1c5a901055593308" providerId="LiveId" clId="{25D0C410-B872-4D35-AE66-C380E9D0F056}" dt="2022-05-17T00:59:31.699" v="0"/>
        <pc:sldMasterMkLst>
          <pc:docMk/>
          <pc:sldMasterMk cId="2557711237" sldId="2147483648"/>
        </pc:sldMasterMkLst>
        <pc:spChg chg="mod">
          <ac:chgData name="Olsen" userId="1c5a901055593308" providerId="LiveId" clId="{25D0C410-B872-4D35-AE66-C380E9D0F056}" dt="2022-05-17T00:59:31.699" v="0"/>
          <ac:spMkLst>
            <pc:docMk/>
            <pc:sldMasterMk cId="2557711237" sldId="2147483648"/>
            <ac:spMk id="2" creationId="{00000000-0000-0000-0000-000000000000}"/>
          </ac:spMkLst>
        </pc:spChg>
        <pc:spChg chg="mod">
          <ac:chgData name="Olsen" userId="1c5a901055593308" providerId="LiveId" clId="{25D0C410-B872-4D35-AE66-C380E9D0F056}" dt="2022-05-17T00:59:31.699" v="0"/>
          <ac:spMkLst>
            <pc:docMk/>
            <pc:sldMasterMk cId="2557711237" sldId="2147483648"/>
            <ac:spMk id="3" creationId="{00000000-0000-0000-0000-000000000000}"/>
          </ac:spMkLst>
        </pc:spChg>
        <pc:spChg chg="mod">
          <ac:chgData name="Olsen" userId="1c5a901055593308" providerId="LiveId" clId="{25D0C410-B872-4D35-AE66-C380E9D0F056}" dt="2022-05-17T00:59:31.699" v="0"/>
          <ac:spMkLst>
            <pc:docMk/>
            <pc:sldMasterMk cId="2557711237" sldId="2147483648"/>
            <ac:spMk id="4" creationId="{00000000-0000-0000-0000-000000000000}"/>
          </ac:spMkLst>
        </pc:spChg>
        <pc:spChg chg="mod">
          <ac:chgData name="Olsen" userId="1c5a901055593308" providerId="LiveId" clId="{25D0C410-B872-4D35-AE66-C380E9D0F056}" dt="2022-05-17T00:59:31.699" v="0"/>
          <ac:spMkLst>
            <pc:docMk/>
            <pc:sldMasterMk cId="2557711237" sldId="2147483648"/>
            <ac:spMk id="5" creationId="{00000000-0000-0000-0000-000000000000}"/>
          </ac:spMkLst>
        </pc:spChg>
        <pc:spChg chg="mod">
          <ac:chgData name="Olsen" userId="1c5a901055593308" providerId="LiveId" clId="{25D0C410-B872-4D35-AE66-C380E9D0F056}" dt="2022-05-17T00:59:31.699" v="0"/>
          <ac:spMkLst>
            <pc:docMk/>
            <pc:sldMasterMk cId="2557711237" sldId="2147483648"/>
            <ac:spMk id="6" creationId="{00000000-0000-0000-0000-000000000000}"/>
          </ac:spMkLst>
        </pc:spChg>
        <pc:sldLayoutChg chg="modSp">
          <pc:chgData name="Olsen" userId="1c5a901055593308" providerId="LiveId" clId="{25D0C410-B872-4D35-AE66-C380E9D0F056}" dt="2022-05-17T00:59:31.699" v="0"/>
          <pc:sldLayoutMkLst>
            <pc:docMk/>
            <pc:sldMasterMk cId="2557711237" sldId="2147483648"/>
            <pc:sldLayoutMk cId="2702019936" sldId="2147483649"/>
          </pc:sldLayoutMkLst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2702019936" sldId="2147483649"/>
              <ac:spMk id="2" creationId="{00000000-0000-0000-0000-000000000000}"/>
            </ac:spMkLst>
          </pc:spChg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2702019936" sldId="2147483649"/>
              <ac:spMk id="3" creationId="{00000000-0000-0000-0000-000000000000}"/>
            </ac:spMkLst>
          </pc:spChg>
        </pc:sldLayoutChg>
        <pc:sldLayoutChg chg="modSp">
          <pc:chgData name="Olsen" userId="1c5a901055593308" providerId="LiveId" clId="{25D0C410-B872-4D35-AE66-C380E9D0F056}" dt="2022-05-17T00:59:31.699" v="0"/>
          <pc:sldLayoutMkLst>
            <pc:docMk/>
            <pc:sldMasterMk cId="2557711237" sldId="2147483648"/>
            <pc:sldLayoutMk cId="1798952600" sldId="2147483651"/>
          </pc:sldLayoutMkLst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1798952600" sldId="2147483651"/>
              <ac:spMk id="2" creationId="{00000000-0000-0000-0000-000000000000}"/>
            </ac:spMkLst>
          </pc:spChg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1798952600" sldId="2147483651"/>
              <ac:spMk id="3" creationId="{00000000-0000-0000-0000-000000000000}"/>
            </ac:spMkLst>
          </pc:spChg>
        </pc:sldLayoutChg>
        <pc:sldLayoutChg chg="modSp">
          <pc:chgData name="Olsen" userId="1c5a901055593308" providerId="LiveId" clId="{25D0C410-B872-4D35-AE66-C380E9D0F056}" dt="2022-05-17T00:59:31.699" v="0"/>
          <pc:sldLayoutMkLst>
            <pc:docMk/>
            <pc:sldMasterMk cId="2557711237" sldId="2147483648"/>
            <pc:sldLayoutMk cId="1034301619" sldId="2147483652"/>
          </pc:sldLayoutMkLst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1034301619" sldId="2147483652"/>
              <ac:spMk id="3" creationId="{00000000-0000-0000-0000-000000000000}"/>
            </ac:spMkLst>
          </pc:spChg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1034301619" sldId="2147483652"/>
              <ac:spMk id="4" creationId="{00000000-0000-0000-0000-000000000000}"/>
            </ac:spMkLst>
          </pc:spChg>
        </pc:sldLayoutChg>
        <pc:sldLayoutChg chg="modSp">
          <pc:chgData name="Olsen" userId="1c5a901055593308" providerId="LiveId" clId="{25D0C410-B872-4D35-AE66-C380E9D0F056}" dt="2022-05-17T00:59:31.699" v="0"/>
          <pc:sldLayoutMkLst>
            <pc:docMk/>
            <pc:sldMasterMk cId="2557711237" sldId="2147483648"/>
            <pc:sldLayoutMk cId="1417940929" sldId="2147483653"/>
          </pc:sldLayoutMkLst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1417940929" sldId="2147483653"/>
              <ac:spMk id="3" creationId="{00000000-0000-0000-0000-000000000000}"/>
            </ac:spMkLst>
          </pc:spChg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1417940929" sldId="2147483653"/>
              <ac:spMk id="4" creationId="{00000000-0000-0000-0000-000000000000}"/>
            </ac:spMkLst>
          </pc:spChg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1417940929" sldId="2147483653"/>
              <ac:spMk id="5" creationId="{00000000-0000-0000-0000-000000000000}"/>
            </ac:spMkLst>
          </pc:spChg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1417940929" sldId="2147483653"/>
              <ac:spMk id="6" creationId="{00000000-0000-0000-0000-000000000000}"/>
            </ac:spMkLst>
          </pc:spChg>
        </pc:sldLayoutChg>
        <pc:sldLayoutChg chg="modSp">
          <pc:chgData name="Olsen" userId="1c5a901055593308" providerId="LiveId" clId="{25D0C410-B872-4D35-AE66-C380E9D0F056}" dt="2022-05-17T00:59:31.699" v="0"/>
          <pc:sldLayoutMkLst>
            <pc:docMk/>
            <pc:sldMasterMk cId="2557711237" sldId="2147483648"/>
            <pc:sldLayoutMk cId="2730116199" sldId="2147483656"/>
          </pc:sldLayoutMkLst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2730116199" sldId="2147483656"/>
              <ac:spMk id="2" creationId="{00000000-0000-0000-0000-000000000000}"/>
            </ac:spMkLst>
          </pc:spChg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2730116199" sldId="2147483656"/>
              <ac:spMk id="3" creationId="{00000000-0000-0000-0000-000000000000}"/>
            </ac:spMkLst>
          </pc:spChg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2730116199" sldId="2147483656"/>
              <ac:spMk id="4" creationId="{00000000-0000-0000-0000-000000000000}"/>
            </ac:spMkLst>
          </pc:spChg>
        </pc:sldLayoutChg>
        <pc:sldLayoutChg chg="modSp">
          <pc:chgData name="Olsen" userId="1c5a901055593308" providerId="LiveId" clId="{25D0C410-B872-4D35-AE66-C380E9D0F056}" dt="2022-05-17T00:59:31.699" v="0"/>
          <pc:sldLayoutMkLst>
            <pc:docMk/>
            <pc:sldMasterMk cId="2557711237" sldId="2147483648"/>
            <pc:sldLayoutMk cId="506574558" sldId="2147483657"/>
          </pc:sldLayoutMkLst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506574558" sldId="2147483657"/>
              <ac:spMk id="2" creationId="{00000000-0000-0000-0000-000000000000}"/>
            </ac:spMkLst>
          </pc:spChg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506574558" sldId="2147483657"/>
              <ac:spMk id="3" creationId="{00000000-0000-0000-0000-000000000000}"/>
            </ac:spMkLst>
          </pc:spChg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506574558" sldId="2147483657"/>
              <ac:spMk id="4" creationId="{00000000-0000-0000-0000-000000000000}"/>
            </ac:spMkLst>
          </pc:spChg>
        </pc:sldLayoutChg>
        <pc:sldLayoutChg chg="modSp">
          <pc:chgData name="Olsen" userId="1c5a901055593308" providerId="LiveId" clId="{25D0C410-B872-4D35-AE66-C380E9D0F056}" dt="2022-05-17T00:59:31.699" v="0"/>
          <pc:sldLayoutMkLst>
            <pc:docMk/>
            <pc:sldMasterMk cId="2557711237" sldId="2147483648"/>
            <pc:sldLayoutMk cId="1427941222" sldId="2147483659"/>
          </pc:sldLayoutMkLst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1427941222" sldId="2147483659"/>
              <ac:spMk id="2" creationId="{00000000-0000-0000-0000-000000000000}"/>
            </ac:spMkLst>
          </pc:spChg>
          <pc:spChg chg="mod">
            <ac:chgData name="Olsen" userId="1c5a901055593308" providerId="LiveId" clId="{25D0C410-B872-4D35-AE66-C380E9D0F056}" dt="2022-05-17T00:59:31.699" v="0"/>
            <ac:spMkLst>
              <pc:docMk/>
              <pc:sldMasterMk cId="2557711237" sldId="2147483648"/>
              <pc:sldLayoutMk cId="1427941222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8B23B8-AC46-9462-16F2-99ED53B27704}"/>
              </a:ext>
            </a:extLst>
          </p:cNvPr>
          <p:cNvGrpSpPr/>
          <p:nvPr/>
        </p:nvGrpSpPr>
        <p:grpSpPr>
          <a:xfrm>
            <a:off x="0" y="857250"/>
            <a:ext cx="9139467" cy="5143501"/>
            <a:chOff x="0" y="-1"/>
            <a:chExt cx="12185956" cy="6858001"/>
          </a:xfrm>
        </p:grpSpPr>
        <p:pic>
          <p:nvPicPr>
            <p:cNvPr id="6" name="Picture 5" descr="truthabouttruth.png">
              <a:extLst>
                <a:ext uri="{FF2B5EF4-FFF2-40B4-BE49-F238E27FC236}">
                  <a16:creationId xmlns:a16="http://schemas.microsoft.com/office/drawing/2014/main" id="{84E4EE8D-CEFA-C8D7-13CF-E3C4E61B0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5614"/>
            <a:stretch/>
          </p:blipFill>
          <p:spPr>
            <a:xfrm>
              <a:off x="0" y="-1"/>
              <a:ext cx="12185956" cy="5617029"/>
            </a:xfrm>
            <a:prstGeom prst="rect">
              <a:avLst/>
            </a:prstGeom>
          </p:spPr>
        </p:pic>
        <p:pic>
          <p:nvPicPr>
            <p:cNvPr id="5" name="Picture 4" descr="truthabouttruth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31" b="-1"/>
            <a:stretch/>
          </p:blipFill>
          <p:spPr>
            <a:xfrm>
              <a:off x="1306309" y="4775200"/>
              <a:ext cx="9579379" cy="20828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959466" y="1143319"/>
            <a:ext cx="28081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Rooted in Reality</a:t>
            </a:r>
          </a:p>
          <a:p>
            <a:endParaRPr lang="en-US" sz="2400" b="1" dirty="0"/>
          </a:p>
          <a:p>
            <a:r>
              <a:rPr lang="en-US" sz="2400" b="1" dirty="0"/>
              <a:t>Objective</a:t>
            </a:r>
          </a:p>
          <a:p>
            <a:endParaRPr lang="en-US" sz="2400" b="1" dirty="0"/>
          </a:p>
          <a:p>
            <a:r>
              <a:rPr lang="en-US" sz="2400" b="1" dirty="0"/>
              <a:t>Discoverable</a:t>
            </a:r>
          </a:p>
          <a:p>
            <a:endParaRPr lang="en-US" sz="2400" b="1" dirty="0"/>
          </a:p>
          <a:p>
            <a:r>
              <a:rPr lang="en-US" sz="2400" b="1" dirty="0"/>
              <a:t>Attainable</a:t>
            </a:r>
          </a:p>
          <a:p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67613" y="1156451"/>
            <a:ext cx="28081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Immutable</a:t>
            </a:r>
          </a:p>
          <a:p>
            <a:endParaRPr lang="en-US" sz="2400" b="1" dirty="0"/>
          </a:p>
          <a:p>
            <a:r>
              <a:rPr lang="en-US" sz="2400" b="1" dirty="0"/>
              <a:t>Universal</a:t>
            </a:r>
          </a:p>
          <a:p>
            <a:endParaRPr lang="en-US" sz="2400" b="1" dirty="0"/>
          </a:p>
          <a:p>
            <a:r>
              <a:rPr lang="en-US" sz="2400" b="1" dirty="0"/>
              <a:t>Foundational</a:t>
            </a:r>
          </a:p>
          <a:p>
            <a:endParaRPr lang="en-US" sz="2400" b="1" dirty="0"/>
          </a:p>
          <a:p>
            <a:r>
              <a:rPr lang="en-US" sz="2400" b="1" dirty="0"/>
              <a:t>How Faith can </a:t>
            </a:r>
            <a:r>
              <a:rPr lang="en-US" sz="2400" b="1"/>
              <a:t>keep Feelings in Check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26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3982</TotalTime>
  <Words>16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 Black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Doy Moyer</dc:creator>
  <cp:lastModifiedBy>Olsen</cp:lastModifiedBy>
  <cp:revision>9</cp:revision>
  <dcterms:created xsi:type="dcterms:W3CDTF">2015-05-07T18:54:07Z</dcterms:created>
  <dcterms:modified xsi:type="dcterms:W3CDTF">2022-05-17T16:18:16Z</dcterms:modified>
</cp:coreProperties>
</file>