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9" r:id="rId1"/>
    <p:sldMasterId id="2147483650" r:id="rId2"/>
  </p:sldMasterIdLst>
  <p:notesMasterIdLst>
    <p:notesMasterId r:id="rId28"/>
  </p:notesMasterIdLst>
  <p:handoutMasterIdLst>
    <p:handoutMasterId r:id="rId29"/>
  </p:handoutMasterIdLst>
  <p:sldIdLst>
    <p:sldId id="298" r:id="rId3"/>
    <p:sldId id="305" r:id="rId4"/>
    <p:sldId id="256" r:id="rId5"/>
    <p:sldId id="257" r:id="rId6"/>
    <p:sldId id="259" r:id="rId7"/>
    <p:sldId id="282" r:id="rId8"/>
    <p:sldId id="283" r:id="rId9"/>
    <p:sldId id="302" r:id="rId10"/>
    <p:sldId id="299" r:id="rId11"/>
    <p:sldId id="294" r:id="rId12"/>
    <p:sldId id="284" r:id="rId13"/>
    <p:sldId id="296" r:id="rId14"/>
    <p:sldId id="297" r:id="rId15"/>
    <p:sldId id="295" r:id="rId16"/>
    <p:sldId id="285" r:id="rId17"/>
    <p:sldId id="286" r:id="rId18"/>
    <p:sldId id="287" r:id="rId19"/>
    <p:sldId id="288" r:id="rId20"/>
    <p:sldId id="289" r:id="rId21"/>
    <p:sldId id="290" r:id="rId22"/>
    <p:sldId id="291" r:id="rId23"/>
    <p:sldId id="292" r:id="rId24"/>
    <p:sldId id="300" r:id="rId25"/>
    <p:sldId id="301" r:id="rId26"/>
    <p:sldId id="303" r:id="rId27"/>
  </p:sldIdLst>
  <p:sldSz cx="6858000" cy="5143500"/>
  <p:notesSz cx="6858000" cy="9144000"/>
  <p:defaultTextStyle>
    <a:defPPr>
      <a:defRPr lang="en-US"/>
    </a:defPPr>
    <a:lvl1pPr algn="ctr" defTabSz="366702" rtl="0" fontAlgn="base" hangingPunct="0">
      <a:spcBef>
        <a:spcPct val="0"/>
      </a:spcBef>
      <a:spcAft>
        <a:spcPct val="0"/>
      </a:spcAft>
      <a:defRPr sz="2260" kern="1200">
        <a:solidFill>
          <a:srgbClr val="FFFFFF"/>
        </a:solidFill>
        <a:latin typeface="Helvetica Light" charset="0"/>
        <a:ea typeface="ＭＳ Ｐゴシック" charset="0"/>
        <a:cs typeface="ＭＳ Ｐゴシック" charset="0"/>
        <a:sym typeface="Helvetica Light" charset="0"/>
      </a:defRPr>
    </a:lvl1pPr>
    <a:lvl2pPr marL="143492" indent="143492" algn="ctr" defTabSz="366702" rtl="0" fontAlgn="base" hangingPunct="0">
      <a:spcBef>
        <a:spcPct val="0"/>
      </a:spcBef>
      <a:spcAft>
        <a:spcPct val="0"/>
      </a:spcAft>
      <a:defRPr sz="2260" kern="1200">
        <a:solidFill>
          <a:srgbClr val="FFFFFF"/>
        </a:solidFill>
        <a:latin typeface="Helvetica Light" charset="0"/>
        <a:ea typeface="ＭＳ Ｐゴシック" charset="0"/>
        <a:cs typeface="ＭＳ Ｐゴシック" charset="0"/>
        <a:sym typeface="Helvetica Light" charset="0"/>
      </a:defRPr>
    </a:lvl2pPr>
    <a:lvl3pPr marL="286984" indent="286984" algn="ctr" defTabSz="366702" rtl="0" fontAlgn="base" hangingPunct="0">
      <a:spcBef>
        <a:spcPct val="0"/>
      </a:spcBef>
      <a:spcAft>
        <a:spcPct val="0"/>
      </a:spcAft>
      <a:defRPr sz="2260" kern="1200">
        <a:solidFill>
          <a:srgbClr val="FFFFFF"/>
        </a:solidFill>
        <a:latin typeface="Helvetica Light" charset="0"/>
        <a:ea typeface="ＭＳ Ｐゴシック" charset="0"/>
        <a:cs typeface="ＭＳ Ｐゴシック" charset="0"/>
        <a:sym typeface="Helvetica Light" charset="0"/>
      </a:defRPr>
    </a:lvl3pPr>
    <a:lvl4pPr marL="430477" indent="430477" algn="ctr" defTabSz="366702" rtl="0" fontAlgn="base" hangingPunct="0">
      <a:spcBef>
        <a:spcPct val="0"/>
      </a:spcBef>
      <a:spcAft>
        <a:spcPct val="0"/>
      </a:spcAft>
      <a:defRPr sz="2260" kern="1200">
        <a:solidFill>
          <a:srgbClr val="FFFFFF"/>
        </a:solidFill>
        <a:latin typeface="Helvetica Light" charset="0"/>
        <a:ea typeface="ＭＳ Ｐゴシック" charset="0"/>
        <a:cs typeface="ＭＳ Ｐゴシック" charset="0"/>
        <a:sym typeface="Helvetica Light" charset="0"/>
      </a:defRPr>
    </a:lvl4pPr>
    <a:lvl5pPr marL="573969" indent="573969" algn="ctr" defTabSz="366702" rtl="0" fontAlgn="base" hangingPunct="0">
      <a:spcBef>
        <a:spcPct val="0"/>
      </a:spcBef>
      <a:spcAft>
        <a:spcPct val="0"/>
      </a:spcAft>
      <a:defRPr sz="2260" kern="1200">
        <a:solidFill>
          <a:srgbClr val="FFFFFF"/>
        </a:solidFill>
        <a:latin typeface="Helvetica Light" charset="0"/>
        <a:ea typeface="ＭＳ Ｐゴシック" charset="0"/>
        <a:cs typeface="ＭＳ Ｐゴシック" charset="0"/>
        <a:sym typeface="Helvetica Light" charset="0"/>
      </a:defRPr>
    </a:lvl5pPr>
    <a:lvl6pPr marL="1434922" algn="l" defTabSz="286984" rtl="0" eaLnBrk="1" latinLnBrk="0" hangingPunct="1">
      <a:defRPr sz="2260" kern="1200">
        <a:solidFill>
          <a:srgbClr val="FFFFFF"/>
        </a:solidFill>
        <a:latin typeface="Helvetica Light" charset="0"/>
        <a:ea typeface="ＭＳ Ｐゴシック" charset="0"/>
        <a:cs typeface="ＭＳ Ｐゴシック" charset="0"/>
        <a:sym typeface="Helvetica Light" charset="0"/>
      </a:defRPr>
    </a:lvl6pPr>
    <a:lvl7pPr marL="1721907" algn="l" defTabSz="286984" rtl="0" eaLnBrk="1" latinLnBrk="0" hangingPunct="1">
      <a:defRPr sz="2260" kern="1200">
        <a:solidFill>
          <a:srgbClr val="FFFFFF"/>
        </a:solidFill>
        <a:latin typeface="Helvetica Light" charset="0"/>
        <a:ea typeface="ＭＳ Ｐゴシック" charset="0"/>
        <a:cs typeface="ＭＳ Ｐゴシック" charset="0"/>
        <a:sym typeface="Helvetica Light" charset="0"/>
      </a:defRPr>
    </a:lvl7pPr>
    <a:lvl8pPr marL="2008891" algn="l" defTabSz="286984" rtl="0" eaLnBrk="1" latinLnBrk="0" hangingPunct="1">
      <a:defRPr sz="2260" kern="1200">
        <a:solidFill>
          <a:srgbClr val="FFFFFF"/>
        </a:solidFill>
        <a:latin typeface="Helvetica Light" charset="0"/>
        <a:ea typeface="ＭＳ Ｐゴシック" charset="0"/>
        <a:cs typeface="ＭＳ Ｐゴシック" charset="0"/>
        <a:sym typeface="Helvetica Light" charset="0"/>
      </a:defRPr>
    </a:lvl8pPr>
    <a:lvl9pPr marL="2295876" algn="l" defTabSz="286984" rtl="0" eaLnBrk="1" latinLnBrk="0" hangingPunct="1">
      <a:defRPr sz="2260" kern="1200">
        <a:solidFill>
          <a:srgbClr val="FFFFFF"/>
        </a:solidFill>
        <a:latin typeface="Helvetica Light" charset="0"/>
        <a:ea typeface="ＭＳ Ｐゴシック" charset="0"/>
        <a:cs typeface="ＭＳ Ｐゴシック" charset="0"/>
        <a:sym typeface="Helvetica Light" charset="0"/>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CE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D52907-6631-453B-8F59-35812923E2E9}" v="1" dt="2022-05-17T01:00:26.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8"/>
  </p:normalViewPr>
  <p:slideViewPr>
    <p:cSldViewPr>
      <p:cViewPr varScale="1">
        <p:scale>
          <a:sx n="116" d="100"/>
          <a:sy n="116" d="100"/>
        </p:scale>
        <p:origin x="384" y="96"/>
      </p:cViewPr>
      <p:guideLst>
        <p:guide orient="horz" pos="162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sen" userId="1c5a901055593308" providerId="LiveId" clId="{CCD52907-6631-453B-8F59-35812923E2E9}"/>
    <pc:docChg chg="modSld modMainMaster modNotesMaster">
      <pc:chgData name="Olsen" userId="1c5a901055593308" providerId="LiveId" clId="{CCD52907-6631-453B-8F59-35812923E2E9}" dt="2022-05-17T01:00:26.187" v="0"/>
      <pc:docMkLst>
        <pc:docMk/>
      </pc:docMkLst>
      <pc:sldChg chg="modSp">
        <pc:chgData name="Olsen" userId="1c5a901055593308" providerId="LiveId" clId="{CCD52907-6631-453B-8F59-35812923E2E9}" dt="2022-05-17T01:00:26.187" v="0"/>
        <pc:sldMkLst>
          <pc:docMk/>
          <pc:sldMk cId="0" sldId="256"/>
        </pc:sldMkLst>
        <pc:spChg chg="mod">
          <ac:chgData name="Olsen" userId="1c5a901055593308" providerId="LiveId" clId="{CCD52907-6631-453B-8F59-35812923E2E9}" dt="2022-05-17T01:00:26.187" v="0"/>
          <ac:spMkLst>
            <pc:docMk/>
            <pc:sldMk cId="0" sldId="256"/>
            <ac:spMk id="5122" creationId="{00000000-0000-0000-0000-000000000000}"/>
          </ac:spMkLst>
        </pc:spChg>
        <pc:picChg chg="mod">
          <ac:chgData name="Olsen" userId="1c5a901055593308" providerId="LiveId" clId="{CCD52907-6631-453B-8F59-35812923E2E9}" dt="2022-05-17T01:00:26.187" v="0"/>
          <ac:picMkLst>
            <pc:docMk/>
            <pc:sldMk cId="0" sldId="256"/>
            <ac:picMk id="4097" creationId="{00000000-0000-0000-0000-000000000000}"/>
          </ac:picMkLst>
        </pc:picChg>
      </pc:sldChg>
      <pc:sldChg chg="modSp">
        <pc:chgData name="Olsen" userId="1c5a901055593308" providerId="LiveId" clId="{CCD52907-6631-453B-8F59-35812923E2E9}" dt="2022-05-17T01:00:26.187" v="0"/>
        <pc:sldMkLst>
          <pc:docMk/>
          <pc:sldMk cId="0" sldId="257"/>
        </pc:sldMkLst>
        <pc:spChg chg="mod">
          <ac:chgData name="Olsen" userId="1c5a901055593308" providerId="LiveId" clId="{CCD52907-6631-453B-8F59-35812923E2E9}" dt="2022-05-17T01:00:26.187" v="0"/>
          <ac:spMkLst>
            <pc:docMk/>
            <pc:sldMk cId="0" sldId="257"/>
            <ac:spMk id="6145" creationId="{00000000-0000-0000-0000-000000000000}"/>
          </ac:spMkLst>
        </pc:spChg>
        <pc:picChg chg="mod">
          <ac:chgData name="Olsen" userId="1c5a901055593308" providerId="LiveId" clId="{CCD52907-6631-453B-8F59-35812923E2E9}" dt="2022-05-17T01:00:26.187" v="0"/>
          <ac:picMkLst>
            <pc:docMk/>
            <pc:sldMk cId="0" sldId="257"/>
            <ac:picMk id="5121" creationId="{00000000-0000-0000-0000-000000000000}"/>
          </ac:picMkLst>
        </pc:picChg>
        <pc:picChg chg="mod">
          <ac:chgData name="Olsen" userId="1c5a901055593308" providerId="LiveId" clId="{CCD52907-6631-453B-8F59-35812923E2E9}" dt="2022-05-17T01:00:26.187" v="0"/>
          <ac:picMkLst>
            <pc:docMk/>
            <pc:sldMk cId="0" sldId="257"/>
            <ac:picMk id="6146" creationId="{00000000-0000-0000-0000-000000000000}"/>
          </ac:picMkLst>
        </pc:picChg>
      </pc:sldChg>
      <pc:sldChg chg="modSp">
        <pc:chgData name="Olsen" userId="1c5a901055593308" providerId="LiveId" clId="{CCD52907-6631-453B-8F59-35812923E2E9}" dt="2022-05-17T01:00:26.187" v="0"/>
        <pc:sldMkLst>
          <pc:docMk/>
          <pc:sldMk cId="0" sldId="259"/>
        </pc:sldMkLst>
        <pc:spChg chg="mod">
          <ac:chgData name="Olsen" userId="1c5a901055593308" providerId="LiveId" clId="{CCD52907-6631-453B-8F59-35812923E2E9}" dt="2022-05-17T01:00:26.187" v="0"/>
          <ac:spMkLst>
            <pc:docMk/>
            <pc:sldMk cId="0" sldId="259"/>
            <ac:spMk id="3" creationId="{00000000-0000-0000-0000-000000000000}"/>
          </ac:spMkLst>
        </pc:spChg>
        <pc:picChg chg="mod">
          <ac:chgData name="Olsen" userId="1c5a901055593308" providerId="LiveId" clId="{CCD52907-6631-453B-8F59-35812923E2E9}" dt="2022-05-17T01:00:26.187" v="0"/>
          <ac:picMkLst>
            <pc:docMk/>
            <pc:sldMk cId="0" sldId="259"/>
            <ac:picMk id="6145" creationId="{00000000-0000-0000-0000-000000000000}"/>
          </ac:picMkLst>
        </pc:picChg>
      </pc:sldChg>
      <pc:sldChg chg="modSp">
        <pc:chgData name="Olsen" userId="1c5a901055593308" providerId="LiveId" clId="{CCD52907-6631-453B-8F59-35812923E2E9}" dt="2022-05-17T01:00:26.187" v="0"/>
        <pc:sldMkLst>
          <pc:docMk/>
          <pc:sldMk cId="0" sldId="282"/>
        </pc:sldMkLst>
        <pc:spChg chg="mod">
          <ac:chgData name="Olsen" userId="1c5a901055593308" providerId="LiveId" clId="{CCD52907-6631-453B-8F59-35812923E2E9}" dt="2022-05-17T01:00:26.187" v="0"/>
          <ac:spMkLst>
            <pc:docMk/>
            <pc:sldMk cId="0" sldId="282"/>
            <ac:spMk id="31746" creationId="{00000000-0000-0000-0000-000000000000}"/>
          </ac:spMkLst>
        </pc:spChg>
        <pc:picChg chg="mod">
          <ac:chgData name="Olsen" userId="1c5a901055593308" providerId="LiveId" clId="{CCD52907-6631-453B-8F59-35812923E2E9}" dt="2022-05-17T01:00:26.187" v="0"/>
          <ac:picMkLst>
            <pc:docMk/>
            <pc:sldMk cId="0" sldId="282"/>
            <ac:picMk id="31745" creationId="{00000000-0000-0000-0000-000000000000}"/>
          </ac:picMkLst>
        </pc:picChg>
      </pc:sldChg>
      <pc:sldChg chg="modSp">
        <pc:chgData name="Olsen" userId="1c5a901055593308" providerId="LiveId" clId="{CCD52907-6631-453B-8F59-35812923E2E9}" dt="2022-05-17T01:00:26.187" v="0"/>
        <pc:sldMkLst>
          <pc:docMk/>
          <pc:sldMk cId="0" sldId="283"/>
        </pc:sldMkLst>
        <pc:spChg chg="mod">
          <ac:chgData name="Olsen" userId="1c5a901055593308" providerId="LiveId" clId="{CCD52907-6631-453B-8F59-35812923E2E9}" dt="2022-05-17T01:00:26.187" v="0"/>
          <ac:spMkLst>
            <pc:docMk/>
            <pc:sldMk cId="0" sldId="283"/>
            <ac:spMk id="32769" creationId="{00000000-0000-0000-0000-000000000000}"/>
          </ac:spMkLst>
        </pc:spChg>
        <pc:picChg chg="mod">
          <ac:chgData name="Olsen" userId="1c5a901055593308" providerId="LiveId" clId="{CCD52907-6631-453B-8F59-35812923E2E9}" dt="2022-05-17T01:00:26.187" v="0"/>
          <ac:picMkLst>
            <pc:docMk/>
            <pc:sldMk cId="0" sldId="283"/>
            <ac:picMk id="8193" creationId="{00000000-0000-0000-0000-000000000000}"/>
          </ac:picMkLst>
        </pc:picChg>
      </pc:sldChg>
      <pc:sldChg chg="modSp">
        <pc:chgData name="Olsen" userId="1c5a901055593308" providerId="LiveId" clId="{CCD52907-6631-453B-8F59-35812923E2E9}" dt="2022-05-17T01:00:26.187" v="0"/>
        <pc:sldMkLst>
          <pc:docMk/>
          <pc:sldMk cId="0" sldId="284"/>
        </pc:sldMkLst>
        <pc:spChg chg="mod">
          <ac:chgData name="Olsen" userId="1c5a901055593308" providerId="LiveId" clId="{CCD52907-6631-453B-8F59-35812923E2E9}" dt="2022-05-17T01:00:26.187" v="0"/>
          <ac:spMkLst>
            <pc:docMk/>
            <pc:sldMk cId="0" sldId="284"/>
            <ac:spMk id="2" creationId="{00000000-0000-0000-0000-000000000000}"/>
          </ac:spMkLst>
        </pc:spChg>
        <pc:spChg chg="mod">
          <ac:chgData name="Olsen" userId="1c5a901055593308" providerId="LiveId" clId="{CCD52907-6631-453B-8F59-35812923E2E9}" dt="2022-05-17T01:00:26.187" v="0"/>
          <ac:spMkLst>
            <pc:docMk/>
            <pc:sldMk cId="0" sldId="284"/>
            <ac:spMk id="33793" creationId="{00000000-0000-0000-0000-000000000000}"/>
          </ac:spMkLst>
        </pc:spChg>
        <pc:picChg chg="mod">
          <ac:chgData name="Olsen" userId="1c5a901055593308" providerId="LiveId" clId="{CCD52907-6631-453B-8F59-35812923E2E9}" dt="2022-05-17T01:00:26.187" v="0"/>
          <ac:picMkLst>
            <pc:docMk/>
            <pc:sldMk cId="0" sldId="284"/>
            <ac:picMk id="10241" creationId="{00000000-0000-0000-0000-000000000000}"/>
          </ac:picMkLst>
        </pc:picChg>
      </pc:sldChg>
      <pc:sldChg chg="modSp">
        <pc:chgData name="Olsen" userId="1c5a901055593308" providerId="LiveId" clId="{CCD52907-6631-453B-8F59-35812923E2E9}" dt="2022-05-17T01:00:26.187" v="0"/>
        <pc:sldMkLst>
          <pc:docMk/>
          <pc:sldMk cId="0" sldId="285"/>
        </pc:sldMkLst>
        <pc:spChg chg="mod">
          <ac:chgData name="Olsen" userId="1c5a901055593308" providerId="LiveId" clId="{CCD52907-6631-453B-8F59-35812923E2E9}" dt="2022-05-17T01:00:26.187" v="0"/>
          <ac:spMkLst>
            <pc:docMk/>
            <pc:sldMk cId="0" sldId="285"/>
            <ac:spMk id="4" creationId="{00000000-0000-0000-0000-000000000000}"/>
          </ac:spMkLst>
        </pc:spChg>
        <pc:spChg chg="mod">
          <ac:chgData name="Olsen" userId="1c5a901055593308" providerId="LiveId" clId="{CCD52907-6631-453B-8F59-35812923E2E9}" dt="2022-05-17T01:00:26.187" v="0"/>
          <ac:spMkLst>
            <pc:docMk/>
            <pc:sldMk cId="0" sldId="285"/>
            <ac:spMk id="34817" creationId="{00000000-0000-0000-0000-000000000000}"/>
          </ac:spMkLst>
        </pc:spChg>
        <pc:picChg chg="mod">
          <ac:chgData name="Olsen" userId="1c5a901055593308" providerId="LiveId" clId="{CCD52907-6631-453B-8F59-35812923E2E9}" dt="2022-05-17T01:00:26.187" v="0"/>
          <ac:picMkLst>
            <pc:docMk/>
            <pc:sldMk cId="0" sldId="285"/>
            <ac:picMk id="14337" creationId="{00000000-0000-0000-0000-000000000000}"/>
          </ac:picMkLst>
        </pc:picChg>
      </pc:sldChg>
      <pc:sldChg chg="modSp">
        <pc:chgData name="Olsen" userId="1c5a901055593308" providerId="LiveId" clId="{CCD52907-6631-453B-8F59-35812923E2E9}" dt="2022-05-17T01:00:26.187" v="0"/>
        <pc:sldMkLst>
          <pc:docMk/>
          <pc:sldMk cId="0" sldId="286"/>
        </pc:sldMkLst>
        <pc:spChg chg="mod">
          <ac:chgData name="Olsen" userId="1c5a901055593308" providerId="LiveId" clId="{CCD52907-6631-453B-8F59-35812923E2E9}" dt="2022-05-17T01:00:26.187" v="0"/>
          <ac:spMkLst>
            <pc:docMk/>
            <pc:sldMk cId="0" sldId="286"/>
            <ac:spMk id="4" creationId="{00000000-0000-0000-0000-000000000000}"/>
          </ac:spMkLst>
        </pc:spChg>
        <pc:spChg chg="mod">
          <ac:chgData name="Olsen" userId="1c5a901055593308" providerId="LiveId" clId="{CCD52907-6631-453B-8F59-35812923E2E9}" dt="2022-05-17T01:00:26.187" v="0"/>
          <ac:spMkLst>
            <pc:docMk/>
            <pc:sldMk cId="0" sldId="286"/>
            <ac:spMk id="35841" creationId="{00000000-0000-0000-0000-000000000000}"/>
          </ac:spMkLst>
        </pc:spChg>
        <pc:picChg chg="mod">
          <ac:chgData name="Olsen" userId="1c5a901055593308" providerId="LiveId" clId="{CCD52907-6631-453B-8F59-35812923E2E9}" dt="2022-05-17T01:00:26.187" v="0"/>
          <ac:picMkLst>
            <pc:docMk/>
            <pc:sldMk cId="0" sldId="286"/>
            <ac:picMk id="15361" creationId="{00000000-0000-0000-0000-000000000000}"/>
          </ac:picMkLst>
        </pc:picChg>
      </pc:sldChg>
      <pc:sldChg chg="modSp">
        <pc:chgData name="Olsen" userId="1c5a901055593308" providerId="LiveId" clId="{CCD52907-6631-453B-8F59-35812923E2E9}" dt="2022-05-17T01:00:26.187" v="0"/>
        <pc:sldMkLst>
          <pc:docMk/>
          <pc:sldMk cId="0" sldId="287"/>
        </pc:sldMkLst>
        <pc:spChg chg="mod">
          <ac:chgData name="Olsen" userId="1c5a901055593308" providerId="LiveId" clId="{CCD52907-6631-453B-8F59-35812923E2E9}" dt="2022-05-17T01:00:26.187" v="0"/>
          <ac:spMkLst>
            <pc:docMk/>
            <pc:sldMk cId="0" sldId="287"/>
            <ac:spMk id="4" creationId="{00000000-0000-0000-0000-000000000000}"/>
          </ac:spMkLst>
        </pc:spChg>
        <pc:spChg chg="mod">
          <ac:chgData name="Olsen" userId="1c5a901055593308" providerId="LiveId" clId="{CCD52907-6631-453B-8F59-35812923E2E9}" dt="2022-05-17T01:00:26.187" v="0"/>
          <ac:spMkLst>
            <pc:docMk/>
            <pc:sldMk cId="0" sldId="287"/>
            <ac:spMk id="36865" creationId="{00000000-0000-0000-0000-000000000000}"/>
          </ac:spMkLst>
        </pc:spChg>
        <pc:picChg chg="mod">
          <ac:chgData name="Olsen" userId="1c5a901055593308" providerId="LiveId" clId="{CCD52907-6631-453B-8F59-35812923E2E9}" dt="2022-05-17T01:00:26.187" v="0"/>
          <ac:picMkLst>
            <pc:docMk/>
            <pc:sldMk cId="0" sldId="287"/>
            <ac:picMk id="16385" creationId="{00000000-0000-0000-0000-000000000000}"/>
          </ac:picMkLst>
        </pc:picChg>
      </pc:sldChg>
      <pc:sldChg chg="modSp">
        <pc:chgData name="Olsen" userId="1c5a901055593308" providerId="LiveId" clId="{CCD52907-6631-453B-8F59-35812923E2E9}" dt="2022-05-17T01:00:26.187" v="0"/>
        <pc:sldMkLst>
          <pc:docMk/>
          <pc:sldMk cId="0" sldId="288"/>
        </pc:sldMkLst>
        <pc:spChg chg="mod">
          <ac:chgData name="Olsen" userId="1c5a901055593308" providerId="LiveId" clId="{CCD52907-6631-453B-8F59-35812923E2E9}" dt="2022-05-17T01:00:26.187" v="0"/>
          <ac:spMkLst>
            <pc:docMk/>
            <pc:sldMk cId="0" sldId="288"/>
            <ac:spMk id="4" creationId="{00000000-0000-0000-0000-000000000000}"/>
          </ac:spMkLst>
        </pc:spChg>
        <pc:spChg chg="mod">
          <ac:chgData name="Olsen" userId="1c5a901055593308" providerId="LiveId" clId="{CCD52907-6631-453B-8F59-35812923E2E9}" dt="2022-05-17T01:00:26.187" v="0"/>
          <ac:spMkLst>
            <pc:docMk/>
            <pc:sldMk cId="0" sldId="288"/>
            <ac:spMk id="37889" creationId="{00000000-0000-0000-0000-000000000000}"/>
          </ac:spMkLst>
        </pc:spChg>
        <pc:picChg chg="mod">
          <ac:chgData name="Olsen" userId="1c5a901055593308" providerId="LiveId" clId="{CCD52907-6631-453B-8F59-35812923E2E9}" dt="2022-05-17T01:00:26.187" v="0"/>
          <ac:picMkLst>
            <pc:docMk/>
            <pc:sldMk cId="0" sldId="288"/>
            <ac:picMk id="17409" creationId="{00000000-0000-0000-0000-000000000000}"/>
          </ac:picMkLst>
        </pc:picChg>
      </pc:sldChg>
      <pc:sldChg chg="modSp">
        <pc:chgData name="Olsen" userId="1c5a901055593308" providerId="LiveId" clId="{CCD52907-6631-453B-8F59-35812923E2E9}" dt="2022-05-17T01:00:26.187" v="0"/>
        <pc:sldMkLst>
          <pc:docMk/>
          <pc:sldMk cId="0" sldId="289"/>
        </pc:sldMkLst>
        <pc:spChg chg="mod">
          <ac:chgData name="Olsen" userId="1c5a901055593308" providerId="LiveId" clId="{CCD52907-6631-453B-8F59-35812923E2E9}" dt="2022-05-17T01:00:26.187" v="0"/>
          <ac:spMkLst>
            <pc:docMk/>
            <pc:sldMk cId="0" sldId="289"/>
            <ac:spMk id="4" creationId="{00000000-0000-0000-0000-000000000000}"/>
          </ac:spMkLst>
        </pc:spChg>
        <pc:spChg chg="mod">
          <ac:chgData name="Olsen" userId="1c5a901055593308" providerId="LiveId" clId="{CCD52907-6631-453B-8F59-35812923E2E9}" dt="2022-05-17T01:00:26.187" v="0"/>
          <ac:spMkLst>
            <pc:docMk/>
            <pc:sldMk cId="0" sldId="289"/>
            <ac:spMk id="38913" creationId="{00000000-0000-0000-0000-000000000000}"/>
          </ac:spMkLst>
        </pc:spChg>
        <pc:picChg chg="mod">
          <ac:chgData name="Olsen" userId="1c5a901055593308" providerId="LiveId" clId="{CCD52907-6631-453B-8F59-35812923E2E9}" dt="2022-05-17T01:00:26.187" v="0"/>
          <ac:picMkLst>
            <pc:docMk/>
            <pc:sldMk cId="0" sldId="289"/>
            <ac:picMk id="18433" creationId="{00000000-0000-0000-0000-000000000000}"/>
          </ac:picMkLst>
        </pc:picChg>
      </pc:sldChg>
      <pc:sldChg chg="modSp">
        <pc:chgData name="Olsen" userId="1c5a901055593308" providerId="LiveId" clId="{CCD52907-6631-453B-8F59-35812923E2E9}" dt="2022-05-17T01:00:26.187" v="0"/>
        <pc:sldMkLst>
          <pc:docMk/>
          <pc:sldMk cId="0" sldId="290"/>
        </pc:sldMkLst>
        <pc:spChg chg="mod">
          <ac:chgData name="Olsen" userId="1c5a901055593308" providerId="LiveId" clId="{CCD52907-6631-453B-8F59-35812923E2E9}" dt="2022-05-17T01:00:26.187" v="0"/>
          <ac:spMkLst>
            <pc:docMk/>
            <pc:sldMk cId="0" sldId="290"/>
            <ac:spMk id="4" creationId="{00000000-0000-0000-0000-000000000000}"/>
          </ac:spMkLst>
        </pc:spChg>
        <pc:spChg chg="mod">
          <ac:chgData name="Olsen" userId="1c5a901055593308" providerId="LiveId" clId="{CCD52907-6631-453B-8F59-35812923E2E9}" dt="2022-05-17T01:00:26.187" v="0"/>
          <ac:spMkLst>
            <pc:docMk/>
            <pc:sldMk cId="0" sldId="290"/>
            <ac:spMk id="39937" creationId="{00000000-0000-0000-0000-000000000000}"/>
          </ac:spMkLst>
        </pc:spChg>
        <pc:picChg chg="mod">
          <ac:chgData name="Olsen" userId="1c5a901055593308" providerId="LiveId" clId="{CCD52907-6631-453B-8F59-35812923E2E9}" dt="2022-05-17T01:00:26.187" v="0"/>
          <ac:picMkLst>
            <pc:docMk/>
            <pc:sldMk cId="0" sldId="290"/>
            <ac:picMk id="19457" creationId="{00000000-0000-0000-0000-000000000000}"/>
          </ac:picMkLst>
        </pc:picChg>
      </pc:sldChg>
      <pc:sldChg chg="modSp">
        <pc:chgData name="Olsen" userId="1c5a901055593308" providerId="LiveId" clId="{CCD52907-6631-453B-8F59-35812923E2E9}" dt="2022-05-17T01:00:26.187" v="0"/>
        <pc:sldMkLst>
          <pc:docMk/>
          <pc:sldMk cId="0" sldId="291"/>
        </pc:sldMkLst>
        <pc:spChg chg="mod">
          <ac:chgData name="Olsen" userId="1c5a901055593308" providerId="LiveId" clId="{CCD52907-6631-453B-8F59-35812923E2E9}" dt="2022-05-17T01:00:26.187" v="0"/>
          <ac:spMkLst>
            <pc:docMk/>
            <pc:sldMk cId="0" sldId="291"/>
            <ac:spMk id="4" creationId="{00000000-0000-0000-0000-000000000000}"/>
          </ac:spMkLst>
        </pc:spChg>
        <pc:spChg chg="mod">
          <ac:chgData name="Olsen" userId="1c5a901055593308" providerId="LiveId" clId="{CCD52907-6631-453B-8F59-35812923E2E9}" dt="2022-05-17T01:00:26.187" v="0"/>
          <ac:spMkLst>
            <pc:docMk/>
            <pc:sldMk cId="0" sldId="291"/>
            <ac:spMk id="40961" creationId="{00000000-0000-0000-0000-000000000000}"/>
          </ac:spMkLst>
        </pc:spChg>
        <pc:picChg chg="mod">
          <ac:chgData name="Olsen" userId="1c5a901055593308" providerId="LiveId" clId="{CCD52907-6631-453B-8F59-35812923E2E9}" dt="2022-05-17T01:00:26.187" v="0"/>
          <ac:picMkLst>
            <pc:docMk/>
            <pc:sldMk cId="0" sldId="291"/>
            <ac:picMk id="20481" creationId="{00000000-0000-0000-0000-000000000000}"/>
          </ac:picMkLst>
        </pc:picChg>
      </pc:sldChg>
      <pc:sldChg chg="modSp">
        <pc:chgData name="Olsen" userId="1c5a901055593308" providerId="LiveId" clId="{CCD52907-6631-453B-8F59-35812923E2E9}" dt="2022-05-17T01:00:26.187" v="0"/>
        <pc:sldMkLst>
          <pc:docMk/>
          <pc:sldMk cId="0" sldId="292"/>
        </pc:sldMkLst>
        <pc:spChg chg="mod">
          <ac:chgData name="Olsen" userId="1c5a901055593308" providerId="LiveId" clId="{CCD52907-6631-453B-8F59-35812923E2E9}" dt="2022-05-17T01:00:26.187" v="0"/>
          <ac:spMkLst>
            <pc:docMk/>
            <pc:sldMk cId="0" sldId="292"/>
            <ac:spMk id="4" creationId="{00000000-0000-0000-0000-000000000000}"/>
          </ac:spMkLst>
        </pc:spChg>
        <pc:spChg chg="mod">
          <ac:chgData name="Olsen" userId="1c5a901055593308" providerId="LiveId" clId="{CCD52907-6631-453B-8F59-35812923E2E9}" dt="2022-05-17T01:00:26.187" v="0"/>
          <ac:spMkLst>
            <pc:docMk/>
            <pc:sldMk cId="0" sldId="292"/>
            <ac:spMk id="41985" creationId="{00000000-0000-0000-0000-000000000000}"/>
          </ac:spMkLst>
        </pc:spChg>
        <pc:picChg chg="mod">
          <ac:chgData name="Olsen" userId="1c5a901055593308" providerId="LiveId" clId="{CCD52907-6631-453B-8F59-35812923E2E9}" dt="2022-05-17T01:00:26.187" v="0"/>
          <ac:picMkLst>
            <pc:docMk/>
            <pc:sldMk cId="0" sldId="292"/>
            <ac:picMk id="21505" creationId="{00000000-0000-0000-0000-000000000000}"/>
          </ac:picMkLst>
        </pc:picChg>
      </pc:sldChg>
      <pc:sldChg chg="modSp">
        <pc:chgData name="Olsen" userId="1c5a901055593308" providerId="LiveId" clId="{CCD52907-6631-453B-8F59-35812923E2E9}" dt="2022-05-17T01:00:26.187" v="0"/>
        <pc:sldMkLst>
          <pc:docMk/>
          <pc:sldMk cId="0" sldId="294"/>
        </pc:sldMkLst>
        <pc:spChg chg="mod">
          <ac:chgData name="Olsen" userId="1c5a901055593308" providerId="LiveId" clId="{CCD52907-6631-453B-8F59-35812923E2E9}" dt="2022-05-17T01:00:26.187" v="0"/>
          <ac:spMkLst>
            <pc:docMk/>
            <pc:sldMk cId="0" sldId="294"/>
            <ac:spMk id="2" creationId="{00000000-0000-0000-0000-000000000000}"/>
          </ac:spMkLst>
        </pc:spChg>
        <pc:picChg chg="mod">
          <ac:chgData name="Olsen" userId="1c5a901055593308" providerId="LiveId" clId="{CCD52907-6631-453B-8F59-35812923E2E9}" dt="2022-05-17T01:00:26.187" v="0"/>
          <ac:picMkLst>
            <pc:docMk/>
            <pc:sldMk cId="0" sldId="294"/>
            <ac:picMk id="9217" creationId="{00000000-0000-0000-0000-000000000000}"/>
          </ac:picMkLst>
        </pc:picChg>
      </pc:sldChg>
      <pc:sldChg chg="modSp">
        <pc:chgData name="Olsen" userId="1c5a901055593308" providerId="LiveId" clId="{CCD52907-6631-453B-8F59-35812923E2E9}" dt="2022-05-17T01:00:26.187" v="0"/>
        <pc:sldMkLst>
          <pc:docMk/>
          <pc:sldMk cId="0" sldId="295"/>
        </pc:sldMkLst>
        <pc:spChg chg="mod">
          <ac:chgData name="Olsen" userId="1c5a901055593308" providerId="LiveId" clId="{CCD52907-6631-453B-8F59-35812923E2E9}" dt="2022-05-17T01:00:26.187" v="0"/>
          <ac:spMkLst>
            <pc:docMk/>
            <pc:sldMk cId="0" sldId="295"/>
            <ac:spMk id="4" creationId="{00000000-0000-0000-0000-000000000000}"/>
          </ac:spMkLst>
        </pc:spChg>
        <pc:spChg chg="mod">
          <ac:chgData name="Olsen" userId="1c5a901055593308" providerId="LiveId" clId="{CCD52907-6631-453B-8F59-35812923E2E9}" dt="2022-05-17T01:00:26.187" v="0"/>
          <ac:spMkLst>
            <pc:docMk/>
            <pc:sldMk cId="0" sldId="295"/>
            <ac:spMk id="33793" creationId="{00000000-0000-0000-0000-000000000000}"/>
          </ac:spMkLst>
        </pc:spChg>
        <pc:picChg chg="mod">
          <ac:chgData name="Olsen" userId="1c5a901055593308" providerId="LiveId" clId="{CCD52907-6631-453B-8F59-35812923E2E9}" dt="2022-05-17T01:00:26.187" v="0"/>
          <ac:picMkLst>
            <pc:docMk/>
            <pc:sldMk cId="0" sldId="295"/>
            <ac:picMk id="13313" creationId="{00000000-0000-0000-0000-000000000000}"/>
          </ac:picMkLst>
        </pc:picChg>
      </pc:sldChg>
      <pc:sldChg chg="modSp">
        <pc:chgData name="Olsen" userId="1c5a901055593308" providerId="LiveId" clId="{CCD52907-6631-453B-8F59-35812923E2E9}" dt="2022-05-17T01:00:26.187" v="0"/>
        <pc:sldMkLst>
          <pc:docMk/>
          <pc:sldMk cId="0" sldId="296"/>
        </pc:sldMkLst>
        <pc:spChg chg="mod">
          <ac:chgData name="Olsen" userId="1c5a901055593308" providerId="LiveId" clId="{CCD52907-6631-453B-8F59-35812923E2E9}" dt="2022-05-17T01:00:26.187" v="0"/>
          <ac:spMkLst>
            <pc:docMk/>
            <pc:sldMk cId="0" sldId="296"/>
            <ac:spMk id="4" creationId="{00000000-0000-0000-0000-000000000000}"/>
          </ac:spMkLst>
        </pc:spChg>
        <pc:spChg chg="mod">
          <ac:chgData name="Olsen" userId="1c5a901055593308" providerId="LiveId" clId="{CCD52907-6631-453B-8F59-35812923E2E9}" dt="2022-05-17T01:00:26.187" v="0"/>
          <ac:spMkLst>
            <pc:docMk/>
            <pc:sldMk cId="0" sldId="296"/>
            <ac:spMk id="33793" creationId="{00000000-0000-0000-0000-000000000000}"/>
          </ac:spMkLst>
        </pc:spChg>
        <pc:picChg chg="mod">
          <ac:chgData name="Olsen" userId="1c5a901055593308" providerId="LiveId" clId="{CCD52907-6631-453B-8F59-35812923E2E9}" dt="2022-05-17T01:00:26.187" v="0"/>
          <ac:picMkLst>
            <pc:docMk/>
            <pc:sldMk cId="0" sldId="296"/>
            <ac:picMk id="11265" creationId="{00000000-0000-0000-0000-000000000000}"/>
          </ac:picMkLst>
        </pc:picChg>
      </pc:sldChg>
      <pc:sldChg chg="modSp">
        <pc:chgData name="Olsen" userId="1c5a901055593308" providerId="LiveId" clId="{CCD52907-6631-453B-8F59-35812923E2E9}" dt="2022-05-17T01:00:26.187" v="0"/>
        <pc:sldMkLst>
          <pc:docMk/>
          <pc:sldMk cId="0" sldId="297"/>
        </pc:sldMkLst>
        <pc:spChg chg="mod">
          <ac:chgData name="Olsen" userId="1c5a901055593308" providerId="LiveId" clId="{CCD52907-6631-453B-8F59-35812923E2E9}" dt="2022-05-17T01:00:26.187" v="0"/>
          <ac:spMkLst>
            <pc:docMk/>
            <pc:sldMk cId="0" sldId="297"/>
            <ac:spMk id="4" creationId="{00000000-0000-0000-0000-000000000000}"/>
          </ac:spMkLst>
        </pc:spChg>
        <pc:spChg chg="mod">
          <ac:chgData name="Olsen" userId="1c5a901055593308" providerId="LiveId" clId="{CCD52907-6631-453B-8F59-35812923E2E9}" dt="2022-05-17T01:00:26.187" v="0"/>
          <ac:spMkLst>
            <pc:docMk/>
            <pc:sldMk cId="0" sldId="297"/>
            <ac:spMk id="33793" creationId="{00000000-0000-0000-0000-000000000000}"/>
          </ac:spMkLst>
        </pc:spChg>
        <pc:picChg chg="mod">
          <ac:chgData name="Olsen" userId="1c5a901055593308" providerId="LiveId" clId="{CCD52907-6631-453B-8F59-35812923E2E9}" dt="2022-05-17T01:00:26.187" v="0"/>
          <ac:picMkLst>
            <pc:docMk/>
            <pc:sldMk cId="0" sldId="297"/>
            <ac:picMk id="12289" creationId="{00000000-0000-0000-0000-000000000000}"/>
          </ac:picMkLst>
        </pc:picChg>
      </pc:sldChg>
      <pc:sldChg chg="modSp">
        <pc:chgData name="Olsen" userId="1c5a901055593308" providerId="LiveId" clId="{CCD52907-6631-453B-8F59-35812923E2E9}" dt="2022-05-17T01:00:26.187" v="0"/>
        <pc:sldMkLst>
          <pc:docMk/>
          <pc:sldMk cId="3910614340" sldId="299"/>
        </pc:sldMkLst>
        <pc:spChg chg="mod">
          <ac:chgData name="Olsen" userId="1c5a901055593308" providerId="LiveId" clId="{CCD52907-6631-453B-8F59-35812923E2E9}" dt="2022-05-17T01:00:26.187" v="0"/>
          <ac:spMkLst>
            <pc:docMk/>
            <pc:sldMk cId="3910614340" sldId="299"/>
            <ac:spMk id="32769" creationId="{00000000-0000-0000-0000-000000000000}"/>
          </ac:spMkLst>
        </pc:spChg>
        <pc:picChg chg="mod">
          <ac:chgData name="Olsen" userId="1c5a901055593308" providerId="LiveId" clId="{CCD52907-6631-453B-8F59-35812923E2E9}" dt="2022-05-17T01:00:26.187" v="0"/>
          <ac:picMkLst>
            <pc:docMk/>
            <pc:sldMk cId="3910614340" sldId="299"/>
            <ac:picMk id="8193" creationId="{00000000-0000-0000-0000-000000000000}"/>
          </ac:picMkLst>
        </pc:picChg>
      </pc:sldChg>
      <pc:sldChg chg="modSp">
        <pc:chgData name="Olsen" userId="1c5a901055593308" providerId="LiveId" clId="{CCD52907-6631-453B-8F59-35812923E2E9}" dt="2022-05-17T01:00:26.187" v="0"/>
        <pc:sldMkLst>
          <pc:docMk/>
          <pc:sldMk cId="1539958880" sldId="300"/>
        </pc:sldMkLst>
        <pc:spChg chg="mod">
          <ac:chgData name="Olsen" userId="1c5a901055593308" providerId="LiveId" clId="{CCD52907-6631-453B-8F59-35812923E2E9}" dt="2022-05-17T01:00:26.187" v="0"/>
          <ac:spMkLst>
            <pc:docMk/>
            <pc:sldMk cId="1539958880" sldId="300"/>
            <ac:spMk id="4" creationId="{00000000-0000-0000-0000-000000000000}"/>
          </ac:spMkLst>
        </pc:spChg>
        <pc:spChg chg="mod">
          <ac:chgData name="Olsen" userId="1c5a901055593308" providerId="LiveId" clId="{CCD52907-6631-453B-8F59-35812923E2E9}" dt="2022-05-17T01:00:26.187" v="0"/>
          <ac:spMkLst>
            <pc:docMk/>
            <pc:sldMk cId="1539958880" sldId="300"/>
            <ac:spMk id="41985" creationId="{00000000-0000-0000-0000-000000000000}"/>
          </ac:spMkLst>
        </pc:spChg>
        <pc:picChg chg="mod">
          <ac:chgData name="Olsen" userId="1c5a901055593308" providerId="LiveId" clId="{CCD52907-6631-453B-8F59-35812923E2E9}" dt="2022-05-17T01:00:26.187" v="0"/>
          <ac:picMkLst>
            <pc:docMk/>
            <pc:sldMk cId="1539958880" sldId="300"/>
            <ac:picMk id="21505" creationId="{00000000-0000-0000-0000-000000000000}"/>
          </ac:picMkLst>
        </pc:picChg>
      </pc:sldChg>
      <pc:sldChg chg="modSp">
        <pc:chgData name="Olsen" userId="1c5a901055593308" providerId="LiveId" clId="{CCD52907-6631-453B-8F59-35812923E2E9}" dt="2022-05-17T01:00:26.187" v="0"/>
        <pc:sldMkLst>
          <pc:docMk/>
          <pc:sldMk cId="3240308790" sldId="301"/>
        </pc:sldMkLst>
        <pc:spChg chg="mod">
          <ac:chgData name="Olsen" userId="1c5a901055593308" providerId="LiveId" clId="{CCD52907-6631-453B-8F59-35812923E2E9}" dt="2022-05-17T01:00:26.187" v="0"/>
          <ac:spMkLst>
            <pc:docMk/>
            <pc:sldMk cId="3240308790" sldId="301"/>
            <ac:spMk id="43009" creationId="{00000000-0000-0000-0000-000000000000}"/>
          </ac:spMkLst>
        </pc:spChg>
        <pc:picChg chg="mod">
          <ac:chgData name="Olsen" userId="1c5a901055593308" providerId="LiveId" clId="{CCD52907-6631-453B-8F59-35812923E2E9}" dt="2022-05-17T01:00:26.187" v="0"/>
          <ac:picMkLst>
            <pc:docMk/>
            <pc:sldMk cId="3240308790" sldId="301"/>
            <ac:picMk id="22529" creationId="{00000000-0000-0000-0000-000000000000}"/>
          </ac:picMkLst>
        </pc:picChg>
      </pc:sldChg>
      <pc:sldChg chg="modSp">
        <pc:chgData name="Olsen" userId="1c5a901055593308" providerId="LiveId" clId="{CCD52907-6631-453B-8F59-35812923E2E9}" dt="2022-05-17T01:00:26.187" v="0"/>
        <pc:sldMkLst>
          <pc:docMk/>
          <pc:sldMk cId="3065994103" sldId="302"/>
        </pc:sldMkLst>
        <pc:spChg chg="mod">
          <ac:chgData name="Olsen" userId="1c5a901055593308" providerId="LiveId" clId="{CCD52907-6631-453B-8F59-35812923E2E9}" dt="2022-05-17T01:00:26.187" v="0"/>
          <ac:spMkLst>
            <pc:docMk/>
            <pc:sldMk cId="3065994103" sldId="302"/>
            <ac:spMk id="32769" creationId="{00000000-0000-0000-0000-000000000000}"/>
          </ac:spMkLst>
        </pc:spChg>
        <pc:picChg chg="mod">
          <ac:chgData name="Olsen" userId="1c5a901055593308" providerId="LiveId" clId="{CCD52907-6631-453B-8F59-35812923E2E9}" dt="2022-05-17T01:00:26.187" v="0"/>
          <ac:picMkLst>
            <pc:docMk/>
            <pc:sldMk cId="3065994103" sldId="302"/>
            <ac:picMk id="8193" creationId="{00000000-0000-0000-0000-000000000000}"/>
          </ac:picMkLst>
        </pc:picChg>
      </pc:sldChg>
      <pc:sldChg chg="modSp">
        <pc:chgData name="Olsen" userId="1c5a901055593308" providerId="LiveId" clId="{CCD52907-6631-453B-8F59-35812923E2E9}" dt="2022-05-17T01:00:26.187" v="0"/>
        <pc:sldMkLst>
          <pc:docMk/>
          <pc:sldMk cId="1618925469" sldId="305"/>
        </pc:sldMkLst>
        <pc:spChg chg="mod">
          <ac:chgData name="Olsen" userId="1c5a901055593308" providerId="LiveId" clId="{CCD52907-6631-453B-8F59-35812923E2E9}" dt="2022-05-17T01:00:26.187" v="0"/>
          <ac:spMkLst>
            <pc:docMk/>
            <pc:sldMk cId="1618925469" sldId="305"/>
            <ac:spMk id="2" creationId="{322B7BA3-3527-D045-8442-FC0D22507156}"/>
          </ac:spMkLst>
        </pc:spChg>
        <pc:spChg chg="mod">
          <ac:chgData name="Olsen" userId="1c5a901055593308" providerId="LiveId" clId="{CCD52907-6631-453B-8F59-35812923E2E9}" dt="2022-05-17T01:00:26.187" v="0"/>
          <ac:spMkLst>
            <pc:docMk/>
            <pc:sldMk cId="1618925469" sldId="305"/>
            <ac:spMk id="3" creationId="{8B38C41D-271F-FC45-B50B-AC2E9A52408D}"/>
          </ac:spMkLst>
        </pc:spChg>
      </pc:sldChg>
      <pc:sldMasterChg chg="modSp modSldLayout">
        <pc:chgData name="Olsen" userId="1c5a901055593308" providerId="LiveId" clId="{CCD52907-6631-453B-8F59-35812923E2E9}" dt="2022-05-17T01:00:26.187" v="0"/>
        <pc:sldMasterMkLst>
          <pc:docMk/>
          <pc:sldMasterMk cId="0" sldId="2147483649"/>
        </pc:sldMasterMkLst>
        <pc:spChg chg="mod">
          <ac:chgData name="Olsen" userId="1c5a901055593308" providerId="LiveId" clId="{CCD52907-6631-453B-8F59-35812923E2E9}" dt="2022-05-17T01:00:26.187" v="0"/>
          <ac:spMkLst>
            <pc:docMk/>
            <pc:sldMasterMk cId="0" sldId="2147483649"/>
            <ac:spMk id="2049" creationId="{00000000-0000-0000-0000-000000000000}"/>
          </ac:spMkLst>
        </pc:spChg>
        <pc:spChg chg="mod">
          <ac:chgData name="Olsen" userId="1c5a901055593308" providerId="LiveId" clId="{CCD52907-6631-453B-8F59-35812923E2E9}" dt="2022-05-17T01:00:26.187" v="0"/>
          <ac:spMkLst>
            <pc:docMk/>
            <pc:sldMasterMk cId="0" sldId="2147483649"/>
            <ac:spMk id="2050" creationId="{00000000-0000-0000-0000-000000000000}"/>
          </ac:spMkLst>
        </pc:spChg>
        <pc:sldLayoutChg chg="modSp">
          <pc:chgData name="Olsen" userId="1c5a901055593308" providerId="LiveId" clId="{CCD52907-6631-453B-8F59-35812923E2E9}" dt="2022-05-17T01:00:26.187" v="0"/>
          <pc:sldLayoutMkLst>
            <pc:docMk/>
            <pc:sldMasterMk cId="0" sldId="2147483649"/>
            <pc:sldLayoutMk cId="3987315814" sldId="2147483651"/>
          </pc:sldLayoutMkLst>
          <pc:spChg chg="mod">
            <ac:chgData name="Olsen" userId="1c5a901055593308" providerId="LiveId" clId="{CCD52907-6631-453B-8F59-35812923E2E9}" dt="2022-05-17T01:00:26.187" v="0"/>
            <ac:spMkLst>
              <pc:docMk/>
              <pc:sldMasterMk cId="0" sldId="2147483649"/>
              <pc:sldLayoutMk cId="3987315814" sldId="2147483651"/>
              <ac:spMk id="2" creationId="{00000000-0000-0000-0000-000000000000}"/>
            </ac:spMkLst>
          </pc:spChg>
          <pc:spChg chg="mod">
            <ac:chgData name="Olsen" userId="1c5a901055593308" providerId="LiveId" clId="{CCD52907-6631-453B-8F59-35812923E2E9}" dt="2022-05-17T01:00:26.187" v="0"/>
            <ac:spMkLst>
              <pc:docMk/>
              <pc:sldMasterMk cId="0" sldId="2147483649"/>
              <pc:sldLayoutMk cId="3987315814" sldId="2147483651"/>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3157886356" sldId="2147483653"/>
          </pc:sldLayoutMkLst>
          <pc:spChg chg="mod">
            <ac:chgData name="Olsen" userId="1c5a901055593308" providerId="LiveId" clId="{CCD52907-6631-453B-8F59-35812923E2E9}" dt="2022-05-17T01:00:26.187" v="0"/>
            <ac:spMkLst>
              <pc:docMk/>
              <pc:sldMasterMk cId="0" sldId="2147483649"/>
              <pc:sldLayoutMk cId="3157886356" sldId="2147483653"/>
              <ac:spMk id="2" creationId="{00000000-0000-0000-0000-000000000000}"/>
            </ac:spMkLst>
          </pc:spChg>
          <pc:spChg chg="mod">
            <ac:chgData name="Olsen" userId="1c5a901055593308" providerId="LiveId" clId="{CCD52907-6631-453B-8F59-35812923E2E9}" dt="2022-05-17T01:00:26.187" v="0"/>
            <ac:spMkLst>
              <pc:docMk/>
              <pc:sldMasterMk cId="0" sldId="2147483649"/>
              <pc:sldLayoutMk cId="3157886356" sldId="2147483653"/>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758270605" sldId="2147483654"/>
          </pc:sldLayoutMkLst>
          <pc:spChg chg="mod">
            <ac:chgData name="Olsen" userId="1c5a901055593308" providerId="LiveId" clId="{CCD52907-6631-453B-8F59-35812923E2E9}" dt="2022-05-17T01:00:26.187" v="0"/>
            <ac:spMkLst>
              <pc:docMk/>
              <pc:sldMasterMk cId="0" sldId="2147483649"/>
              <pc:sldLayoutMk cId="758270605" sldId="2147483654"/>
              <ac:spMk id="3" creationId="{00000000-0000-0000-0000-000000000000}"/>
            </ac:spMkLst>
          </pc:spChg>
          <pc:spChg chg="mod">
            <ac:chgData name="Olsen" userId="1c5a901055593308" providerId="LiveId" clId="{CCD52907-6631-453B-8F59-35812923E2E9}" dt="2022-05-17T01:00:26.187" v="0"/>
            <ac:spMkLst>
              <pc:docMk/>
              <pc:sldMasterMk cId="0" sldId="2147483649"/>
              <pc:sldLayoutMk cId="758270605" sldId="2147483654"/>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3015578392" sldId="2147483655"/>
          </pc:sldLayoutMkLst>
          <pc:spChg chg="mod">
            <ac:chgData name="Olsen" userId="1c5a901055593308" providerId="LiveId" clId="{CCD52907-6631-453B-8F59-35812923E2E9}" dt="2022-05-17T01:00:26.187" v="0"/>
            <ac:spMkLst>
              <pc:docMk/>
              <pc:sldMasterMk cId="0" sldId="2147483649"/>
              <pc:sldLayoutMk cId="3015578392" sldId="2147483655"/>
              <ac:spMk id="2" creationId="{00000000-0000-0000-0000-000000000000}"/>
            </ac:spMkLst>
          </pc:spChg>
          <pc:spChg chg="mod">
            <ac:chgData name="Olsen" userId="1c5a901055593308" providerId="LiveId" clId="{CCD52907-6631-453B-8F59-35812923E2E9}" dt="2022-05-17T01:00:26.187" v="0"/>
            <ac:spMkLst>
              <pc:docMk/>
              <pc:sldMasterMk cId="0" sldId="2147483649"/>
              <pc:sldLayoutMk cId="3015578392" sldId="2147483655"/>
              <ac:spMk id="3" creationId="{00000000-0000-0000-0000-000000000000}"/>
            </ac:spMkLst>
          </pc:spChg>
          <pc:spChg chg="mod">
            <ac:chgData name="Olsen" userId="1c5a901055593308" providerId="LiveId" clId="{CCD52907-6631-453B-8F59-35812923E2E9}" dt="2022-05-17T01:00:26.187" v="0"/>
            <ac:spMkLst>
              <pc:docMk/>
              <pc:sldMasterMk cId="0" sldId="2147483649"/>
              <pc:sldLayoutMk cId="3015578392" sldId="2147483655"/>
              <ac:spMk id="4" creationId="{00000000-0000-0000-0000-000000000000}"/>
            </ac:spMkLst>
          </pc:spChg>
          <pc:spChg chg="mod">
            <ac:chgData name="Olsen" userId="1c5a901055593308" providerId="LiveId" clId="{CCD52907-6631-453B-8F59-35812923E2E9}" dt="2022-05-17T01:00:26.187" v="0"/>
            <ac:spMkLst>
              <pc:docMk/>
              <pc:sldMasterMk cId="0" sldId="2147483649"/>
              <pc:sldLayoutMk cId="3015578392" sldId="2147483655"/>
              <ac:spMk id="5" creationId="{00000000-0000-0000-0000-000000000000}"/>
            </ac:spMkLst>
          </pc:spChg>
          <pc:spChg chg="mod">
            <ac:chgData name="Olsen" userId="1c5a901055593308" providerId="LiveId" clId="{CCD52907-6631-453B-8F59-35812923E2E9}" dt="2022-05-17T01:00:26.187" v="0"/>
            <ac:spMkLst>
              <pc:docMk/>
              <pc:sldMasterMk cId="0" sldId="2147483649"/>
              <pc:sldLayoutMk cId="3015578392" sldId="2147483655"/>
              <ac:spMk id="6"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2695365830" sldId="2147483658"/>
          </pc:sldLayoutMkLst>
          <pc:spChg chg="mod">
            <ac:chgData name="Olsen" userId="1c5a901055593308" providerId="LiveId" clId="{CCD52907-6631-453B-8F59-35812923E2E9}" dt="2022-05-17T01:00:26.187" v="0"/>
            <ac:spMkLst>
              <pc:docMk/>
              <pc:sldMasterMk cId="0" sldId="2147483649"/>
              <pc:sldLayoutMk cId="2695365830" sldId="2147483658"/>
              <ac:spMk id="2" creationId="{00000000-0000-0000-0000-000000000000}"/>
            </ac:spMkLst>
          </pc:spChg>
          <pc:spChg chg="mod">
            <ac:chgData name="Olsen" userId="1c5a901055593308" providerId="LiveId" clId="{CCD52907-6631-453B-8F59-35812923E2E9}" dt="2022-05-17T01:00:26.187" v="0"/>
            <ac:spMkLst>
              <pc:docMk/>
              <pc:sldMasterMk cId="0" sldId="2147483649"/>
              <pc:sldLayoutMk cId="2695365830" sldId="2147483658"/>
              <ac:spMk id="3" creationId="{00000000-0000-0000-0000-000000000000}"/>
            </ac:spMkLst>
          </pc:spChg>
          <pc:spChg chg="mod">
            <ac:chgData name="Olsen" userId="1c5a901055593308" providerId="LiveId" clId="{CCD52907-6631-453B-8F59-35812923E2E9}" dt="2022-05-17T01:00:26.187" v="0"/>
            <ac:spMkLst>
              <pc:docMk/>
              <pc:sldMasterMk cId="0" sldId="2147483649"/>
              <pc:sldLayoutMk cId="2695365830" sldId="2147483658"/>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2573961070" sldId="2147483659"/>
          </pc:sldLayoutMkLst>
          <pc:spChg chg="mod">
            <ac:chgData name="Olsen" userId="1c5a901055593308" providerId="LiveId" clId="{CCD52907-6631-453B-8F59-35812923E2E9}" dt="2022-05-17T01:00:26.187" v="0"/>
            <ac:spMkLst>
              <pc:docMk/>
              <pc:sldMasterMk cId="0" sldId="2147483649"/>
              <pc:sldLayoutMk cId="2573961070" sldId="2147483659"/>
              <ac:spMk id="2" creationId="{00000000-0000-0000-0000-000000000000}"/>
            </ac:spMkLst>
          </pc:spChg>
          <pc:spChg chg="mod">
            <ac:chgData name="Olsen" userId="1c5a901055593308" providerId="LiveId" clId="{CCD52907-6631-453B-8F59-35812923E2E9}" dt="2022-05-17T01:00:26.187" v="0"/>
            <ac:spMkLst>
              <pc:docMk/>
              <pc:sldMasterMk cId="0" sldId="2147483649"/>
              <pc:sldLayoutMk cId="2573961070" sldId="2147483659"/>
              <ac:spMk id="3" creationId="{00000000-0000-0000-0000-000000000000}"/>
            </ac:spMkLst>
          </pc:spChg>
          <pc:spChg chg="mod">
            <ac:chgData name="Olsen" userId="1c5a901055593308" providerId="LiveId" clId="{CCD52907-6631-453B-8F59-35812923E2E9}" dt="2022-05-17T01:00:26.187" v="0"/>
            <ac:spMkLst>
              <pc:docMk/>
              <pc:sldMasterMk cId="0" sldId="2147483649"/>
              <pc:sldLayoutMk cId="2573961070" sldId="2147483659"/>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49"/>
            <pc:sldLayoutMk cId="1361500741" sldId="2147483661"/>
          </pc:sldLayoutMkLst>
          <pc:spChg chg="mod">
            <ac:chgData name="Olsen" userId="1c5a901055593308" providerId="LiveId" clId="{CCD52907-6631-453B-8F59-35812923E2E9}" dt="2022-05-17T01:00:26.187" v="0"/>
            <ac:spMkLst>
              <pc:docMk/>
              <pc:sldMasterMk cId="0" sldId="2147483649"/>
              <pc:sldLayoutMk cId="1361500741" sldId="2147483661"/>
              <ac:spMk id="2" creationId="{00000000-0000-0000-0000-000000000000}"/>
            </ac:spMkLst>
          </pc:spChg>
          <pc:spChg chg="mod">
            <ac:chgData name="Olsen" userId="1c5a901055593308" providerId="LiveId" clId="{CCD52907-6631-453B-8F59-35812923E2E9}" dt="2022-05-17T01:00:26.187" v="0"/>
            <ac:spMkLst>
              <pc:docMk/>
              <pc:sldMasterMk cId="0" sldId="2147483649"/>
              <pc:sldLayoutMk cId="1361500741" sldId="2147483661"/>
              <ac:spMk id="3" creationId="{00000000-0000-0000-0000-000000000000}"/>
            </ac:spMkLst>
          </pc:spChg>
        </pc:sldLayoutChg>
      </pc:sldMasterChg>
      <pc:sldMasterChg chg="modSp modSldLayout">
        <pc:chgData name="Olsen" userId="1c5a901055593308" providerId="LiveId" clId="{CCD52907-6631-453B-8F59-35812923E2E9}" dt="2022-05-17T01:00:26.187" v="0"/>
        <pc:sldMasterMkLst>
          <pc:docMk/>
          <pc:sldMasterMk cId="0" sldId="2147483650"/>
        </pc:sldMasterMkLst>
        <pc:spChg chg="mod">
          <ac:chgData name="Olsen" userId="1c5a901055593308" providerId="LiveId" clId="{CCD52907-6631-453B-8F59-35812923E2E9}" dt="2022-05-17T01:00:26.187" v="0"/>
          <ac:spMkLst>
            <pc:docMk/>
            <pc:sldMasterMk cId="0" sldId="2147483650"/>
            <ac:spMk id="3073" creationId="{00000000-0000-0000-0000-000000000000}"/>
          </ac:spMkLst>
        </pc:spChg>
        <pc:sldLayoutChg chg="modSp">
          <pc:chgData name="Olsen" userId="1c5a901055593308" providerId="LiveId" clId="{CCD52907-6631-453B-8F59-35812923E2E9}" dt="2022-05-17T01:00:26.187" v="0"/>
          <pc:sldLayoutMkLst>
            <pc:docMk/>
            <pc:sldMasterMk cId="0" sldId="2147483650"/>
            <pc:sldLayoutMk cId="1384258050" sldId="2147483662"/>
          </pc:sldLayoutMkLst>
          <pc:spChg chg="mod">
            <ac:chgData name="Olsen" userId="1c5a901055593308" providerId="LiveId" clId="{CCD52907-6631-453B-8F59-35812923E2E9}" dt="2022-05-17T01:00:26.187" v="0"/>
            <ac:spMkLst>
              <pc:docMk/>
              <pc:sldMasterMk cId="0" sldId="2147483650"/>
              <pc:sldLayoutMk cId="1384258050" sldId="2147483662"/>
              <ac:spMk id="2" creationId="{00000000-0000-0000-0000-000000000000}"/>
            </ac:spMkLst>
          </pc:spChg>
          <pc:spChg chg="mod">
            <ac:chgData name="Olsen" userId="1c5a901055593308" providerId="LiveId" clId="{CCD52907-6631-453B-8F59-35812923E2E9}" dt="2022-05-17T01:00:26.187" v="0"/>
            <ac:spMkLst>
              <pc:docMk/>
              <pc:sldMasterMk cId="0" sldId="2147483650"/>
              <pc:sldLayoutMk cId="1384258050" sldId="2147483662"/>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2581166663" sldId="2147483663"/>
          </pc:sldLayoutMkLst>
          <pc:spChg chg="mod">
            <ac:chgData name="Olsen" userId="1c5a901055593308" providerId="LiveId" clId="{CCD52907-6631-453B-8F59-35812923E2E9}" dt="2022-05-17T01:00:26.187" v="0"/>
            <ac:spMkLst>
              <pc:docMk/>
              <pc:sldMasterMk cId="0" sldId="2147483650"/>
              <pc:sldLayoutMk cId="2581166663" sldId="2147483663"/>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1741998983" sldId="2147483664"/>
          </pc:sldLayoutMkLst>
          <pc:spChg chg="mod">
            <ac:chgData name="Olsen" userId="1c5a901055593308" providerId="LiveId" clId="{CCD52907-6631-453B-8F59-35812923E2E9}" dt="2022-05-17T01:00:26.187" v="0"/>
            <ac:spMkLst>
              <pc:docMk/>
              <pc:sldMasterMk cId="0" sldId="2147483650"/>
              <pc:sldLayoutMk cId="1741998983" sldId="2147483664"/>
              <ac:spMk id="2" creationId="{00000000-0000-0000-0000-000000000000}"/>
            </ac:spMkLst>
          </pc:spChg>
          <pc:spChg chg="mod">
            <ac:chgData name="Olsen" userId="1c5a901055593308" providerId="LiveId" clId="{CCD52907-6631-453B-8F59-35812923E2E9}" dt="2022-05-17T01:00:26.187" v="0"/>
            <ac:spMkLst>
              <pc:docMk/>
              <pc:sldMasterMk cId="0" sldId="2147483650"/>
              <pc:sldLayoutMk cId="1741998983" sldId="2147483664"/>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4161313536" sldId="2147483665"/>
          </pc:sldLayoutMkLst>
          <pc:spChg chg="mod">
            <ac:chgData name="Olsen" userId="1c5a901055593308" providerId="LiveId" clId="{CCD52907-6631-453B-8F59-35812923E2E9}" dt="2022-05-17T01:00:26.187" v="0"/>
            <ac:spMkLst>
              <pc:docMk/>
              <pc:sldMasterMk cId="0" sldId="2147483650"/>
              <pc:sldLayoutMk cId="4161313536" sldId="2147483665"/>
              <ac:spMk id="3" creationId="{00000000-0000-0000-0000-000000000000}"/>
            </ac:spMkLst>
          </pc:spChg>
          <pc:spChg chg="mod">
            <ac:chgData name="Olsen" userId="1c5a901055593308" providerId="LiveId" clId="{CCD52907-6631-453B-8F59-35812923E2E9}" dt="2022-05-17T01:00:26.187" v="0"/>
            <ac:spMkLst>
              <pc:docMk/>
              <pc:sldMasterMk cId="0" sldId="2147483650"/>
              <pc:sldLayoutMk cId="4161313536" sldId="2147483665"/>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4160815659" sldId="2147483666"/>
          </pc:sldLayoutMkLst>
          <pc:spChg chg="mod">
            <ac:chgData name="Olsen" userId="1c5a901055593308" providerId="LiveId" clId="{CCD52907-6631-453B-8F59-35812923E2E9}" dt="2022-05-17T01:00:26.187" v="0"/>
            <ac:spMkLst>
              <pc:docMk/>
              <pc:sldMasterMk cId="0" sldId="2147483650"/>
              <pc:sldLayoutMk cId="4160815659" sldId="2147483666"/>
              <ac:spMk id="2" creationId="{00000000-0000-0000-0000-000000000000}"/>
            </ac:spMkLst>
          </pc:spChg>
          <pc:spChg chg="mod">
            <ac:chgData name="Olsen" userId="1c5a901055593308" providerId="LiveId" clId="{CCD52907-6631-453B-8F59-35812923E2E9}" dt="2022-05-17T01:00:26.187" v="0"/>
            <ac:spMkLst>
              <pc:docMk/>
              <pc:sldMasterMk cId="0" sldId="2147483650"/>
              <pc:sldLayoutMk cId="4160815659" sldId="2147483666"/>
              <ac:spMk id="3" creationId="{00000000-0000-0000-0000-000000000000}"/>
            </ac:spMkLst>
          </pc:spChg>
          <pc:spChg chg="mod">
            <ac:chgData name="Olsen" userId="1c5a901055593308" providerId="LiveId" clId="{CCD52907-6631-453B-8F59-35812923E2E9}" dt="2022-05-17T01:00:26.187" v="0"/>
            <ac:spMkLst>
              <pc:docMk/>
              <pc:sldMasterMk cId="0" sldId="2147483650"/>
              <pc:sldLayoutMk cId="4160815659" sldId="2147483666"/>
              <ac:spMk id="4" creationId="{00000000-0000-0000-0000-000000000000}"/>
            </ac:spMkLst>
          </pc:spChg>
          <pc:spChg chg="mod">
            <ac:chgData name="Olsen" userId="1c5a901055593308" providerId="LiveId" clId="{CCD52907-6631-453B-8F59-35812923E2E9}" dt="2022-05-17T01:00:26.187" v="0"/>
            <ac:spMkLst>
              <pc:docMk/>
              <pc:sldMasterMk cId="0" sldId="2147483650"/>
              <pc:sldLayoutMk cId="4160815659" sldId="2147483666"/>
              <ac:spMk id="5" creationId="{00000000-0000-0000-0000-000000000000}"/>
            </ac:spMkLst>
          </pc:spChg>
          <pc:spChg chg="mod">
            <ac:chgData name="Olsen" userId="1c5a901055593308" providerId="LiveId" clId="{CCD52907-6631-453B-8F59-35812923E2E9}" dt="2022-05-17T01:00:26.187" v="0"/>
            <ac:spMkLst>
              <pc:docMk/>
              <pc:sldMasterMk cId="0" sldId="2147483650"/>
              <pc:sldLayoutMk cId="4160815659" sldId="2147483666"/>
              <ac:spMk id="6"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2051425289" sldId="2147483669"/>
          </pc:sldLayoutMkLst>
          <pc:spChg chg="mod">
            <ac:chgData name="Olsen" userId="1c5a901055593308" providerId="LiveId" clId="{CCD52907-6631-453B-8F59-35812923E2E9}" dt="2022-05-17T01:00:26.187" v="0"/>
            <ac:spMkLst>
              <pc:docMk/>
              <pc:sldMasterMk cId="0" sldId="2147483650"/>
              <pc:sldLayoutMk cId="2051425289" sldId="2147483669"/>
              <ac:spMk id="2" creationId="{00000000-0000-0000-0000-000000000000}"/>
            </ac:spMkLst>
          </pc:spChg>
          <pc:spChg chg="mod">
            <ac:chgData name="Olsen" userId="1c5a901055593308" providerId="LiveId" clId="{CCD52907-6631-453B-8F59-35812923E2E9}" dt="2022-05-17T01:00:26.187" v="0"/>
            <ac:spMkLst>
              <pc:docMk/>
              <pc:sldMasterMk cId="0" sldId="2147483650"/>
              <pc:sldLayoutMk cId="2051425289" sldId="2147483669"/>
              <ac:spMk id="3" creationId="{00000000-0000-0000-0000-000000000000}"/>
            </ac:spMkLst>
          </pc:spChg>
          <pc:spChg chg="mod">
            <ac:chgData name="Olsen" userId="1c5a901055593308" providerId="LiveId" clId="{CCD52907-6631-453B-8F59-35812923E2E9}" dt="2022-05-17T01:00:26.187" v="0"/>
            <ac:spMkLst>
              <pc:docMk/>
              <pc:sldMasterMk cId="0" sldId="2147483650"/>
              <pc:sldLayoutMk cId="2051425289" sldId="2147483669"/>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2794540675" sldId="2147483670"/>
          </pc:sldLayoutMkLst>
          <pc:spChg chg="mod">
            <ac:chgData name="Olsen" userId="1c5a901055593308" providerId="LiveId" clId="{CCD52907-6631-453B-8F59-35812923E2E9}" dt="2022-05-17T01:00:26.187" v="0"/>
            <ac:spMkLst>
              <pc:docMk/>
              <pc:sldMasterMk cId="0" sldId="2147483650"/>
              <pc:sldLayoutMk cId="2794540675" sldId="2147483670"/>
              <ac:spMk id="2" creationId="{00000000-0000-0000-0000-000000000000}"/>
            </ac:spMkLst>
          </pc:spChg>
          <pc:spChg chg="mod">
            <ac:chgData name="Olsen" userId="1c5a901055593308" providerId="LiveId" clId="{CCD52907-6631-453B-8F59-35812923E2E9}" dt="2022-05-17T01:00:26.187" v="0"/>
            <ac:spMkLst>
              <pc:docMk/>
              <pc:sldMasterMk cId="0" sldId="2147483650"/>
              <pc:sldLayoutMk cId="2794540675" sldId="2147483670"/>
              <ac:spMk id="3" creationId="{00000000-0000-0000-0000-000000000000}"/>
            </ac:spMkLst>
          </pc:spChg>
          <pc:spChg chg="mod">
            <ac:chgData name="Olsen" userId="1c5a901055593308" providerId="LiveId" clId="{CCD52907-6631-453B-8F59-35812923E2E9}" dt="2022-05-17T01:00:26.187" v="0"/>
            <ac:spMkLst>
              <pc:docMk/>
              <pc:sldMasterMk cId="0" sldId="2147483650"/>
              <pc:sldLayoutMk cId="2794540675" sldId="2147483670"/>
              <ac:spMk id="4"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2412972316" sldId="2147483671"/>
          </pc:sldLayoutMkLst>
          <pc:spChg chg="mod">
            <ac:chgData name="Olsen" userId="1c5a901055593308" providerId="LiveId" clId="{CCD52907-6631-453B-8F59-35812923E2E9}" dt="2022-05-17T01:00:26.187" v="0"/>
            <ac:spMkLst>
              <pc:docMk/>
              <pc:sldMasterMk cId="0" sldId="2147483650"/>
              <pc:sldLayoutMk cId="2412972316" sldId="2147483671"/>
              <ac:spMk id="3" creationId="{00000000-0000-0000-0000-000000000000}"/>
            </ac:spMkLst>
          </pc:spChg>
        </pc:sldLayoutChg>
        <pc:sldLayoutChg chg="modSp">
          <pc:chgData name="Olsen" userId="1c5a901055593308" providerId="LiveId" clId="{CCD52907-6631-453B-8F59-35812923E2E9}" dt="2022-05-17T01:00:26.187" v="0"/>
          <pc:sldLayoutMkLst>
            <pc:docMk/>
            <pc:sldMasterMk cId="0" sldId="2147483650"/>
            <pc:sldLayoutMk cId="2672416697" sldId="2147483672"/>
          </pc:sldLayoutMkLst>
          <pc:spChg chg="mod">
            <ac:chgData name="Olsen" userId="1c5a901055593308" providerId="LiveId" clId="{CCD52907-6631-453B-8F59-35812923E2E9}" dt="2022-05-17T01:00:26.187" v="0"/>
            <ac:spMkLst>
              <pc:docMk/>
              <pc:sldMasterMk cId="0" sldId="2147483650"/>
              <pc:sldLayoutMk cId="2672416697" sldId="2147483672"/>
              <ac:spMk id="2" creationId="{00000000-0000-0000-0000-000000000000}"/>
            </ac:spMkLst>
          </pc:spChg>
          <pc:spChg chg="mod">
            <ac:chgData name="Olsen" userId="1c5a901055593308" providerId="LiveId" clId="{CCD52907-6631-453B-8F59-35812923E2E9}" dt="2022-05-17T01:00:26.187" v="0"/>
            <ac:spMkLst>
              <pc:docMk/>
              <pc:sldMasterMk cId="0" sldId="2147483650"/>
              <pc:sldLayoutMk cId="2672416697" sldId="2147483672"/>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9BFCC6-986F-A747-AF51-5C369EFA6C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5B982FB-0A8D-584D-9B89-D5D68ADC18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F4A65D-596D-4243-8079-0A4E5EEC8EAB}" type="datetimeFigureOut">
              <a:rPr lang="en-US" smtClean="0"/>
              <a:t>5/16/2022</a:t>
            </a:fld>
            <a:endParaRPr lang="en-US"/>
          </a:p>
        </p:txBody>
      </p:sp>
      <p:sp>
        <p:nvSpPr>
          <p:cNvPr id="4" name="Footer Placeholder 3">
            <a:extLst>
              <a:ext uri="{FF2B5EF4-FFF2-40B4-BE49-F238E27FC236}">
                <a16:creationId xmlns:a16="http://schemas.microsoft.com/office/drawing/2014/main" id="{785B1202-74A8-3643-B7DE-01E9074891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ABDDA8-679B-014F-96D7-44F9A4F7761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9490F7-A915-4942-A14D-6429E3CC699D}" type="slidenum">
              <a:rPr lang="en-US" smtClean="0"/>
              <a:t>‹#›</a:t>
            </a:fld>
            <a:endParaRPr lang="en-US"/>
          </a:p>
        </p:txBody>
      </p:sp>
    </p:spTree>
    <p:extLst>
      <p:ext uri="{BB962C8B-B14F-4D97-AF65-F5344CB8AC3E}">
        <p14:creationId xmlns:p14="http://schemas.microsoft.com/office/powerpoint/2010/main" val="854237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sp>
      <p:sp>
        <p:nvSpPr>
          <p:cNvPr id="4098"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a:sym typeface="Avenir Roman" charset="0"/>
              </a:rPr>
              <a:t>Click to edit Master text styles</a:t>
            </a:r>
          </a:p>
          <a:p>
            <a:pPr lvl="1"/>
            <a:r>
              <a:rPr lang="en-US" noProof="0">
                <a:sym typeface="Avenir Roman" charset="0"/>
              </a:rPr>
              <a:t>Second level</a:t>
            </a:r>
          </a:p>
          <a:p>
            <a:pPr lvl="2"/>
            <a:r>
              <a:rPr lang="en-US" noProof="0">
                <a:sym typeface="Avenir Roman" charset="0"/>
              </a:rPr>
              <a:t>Third level</a:t>
            </a:r>
          </a:p>
          <a:p>
            <a:pPr lvl="3"/>
            <a:r>
              <a:rPr lang="en-US" noProof="0">
                <a:sym typeface="Avenir Roman" charset="0"/>
              </a:rPr>
              <a:t>Fourth level</a:t>
            </a:r>
          </a:p>
          <a:p>
            <a:pPr lvl="4"/>
            <a:r>
              <a:rPr lang="en-US" noProof="0">
                <a:sym typeface="Avenir Roman" charset="0"/>
              </a:rPr>
              <a:t>Fifth level</a:t>
            </a:r>
          </a:p>
        </p:txBody>
      </p:sp>
    </p:spTree>
    <p:extLst>
      <p:ext uri="{BB962C8B-B14F-4D97-AF65-F5344CB8AC3E}">
        <p14:creationId xmlns:p14="http://schemas.microsoft.com/office/powerpoint/2010/main" val="1479751347"/>
      </p:ext>
    </p:extLst>
  </p:cSld>
  <p:clrMap bg1="lt1" tx1="dk1" bg2="lt2" tx2="dk2" accent1="accent1" accent2="accent2" accent3="accent3" accent4="accent4" accent5="accent5" accent6="accent6" hlink="hlink" folHlink="folHlink"/>
  <p:notesStyle>
    <a:lvl1pPr algn="l" defTabSz="286984" rtl="0" eaLnBrk="0" fontAlgn="base" hangingPunct="0">
      <a:lnSpc>
        <a:spcPct val="125000"/>
      </a:lnSpc>
      <a:spcBef>
        <a:spcPct val="0"/>
      </a:spcBef>
      <a:spcAft>
        <a:spcPct val="0"/>
      </a:spcAft>
      <a:defRPr sz="1506" kern="1200">
        <a:solidFill>
          <a:srgbClr val="000000"/>
        </a:solidFill>
        <a:latin typeface="Avenir" charset="0"/>
        <a:ea typeface="ＭＳ Ｐゴシック" charset="0"/>
        <a:cs typeface="Avenir" charset="0"/>
        <a:sym typeface="Avenir Roman" charset="0"/>
      </a:defRPr>
    </a:lvl1pPr>
    <a:lvl2pPr marL="143492" algn="l" defTabSz="286984" rtl="0" eaLnBrk="0" fontAlgn="base" hangingPunct="0">
      <a:lnSpc>
        <a:spcPct val="125000"/>
      </a:lnSpc>
      <a:spcBef>
        <a:spcPct val="0"/>
      </a:spcBef>
      <a:spcAft>
        <a:spcPct val="0"/>
      </a:spcAft>
      <a:defRPr sz="1506" kern="1200">
        <a:solidFill>
          <a:srgbClr val="000000"/>
        </a:solidFill>
        <a:latin typeface="Avenir" charset="0"/>
        <a:ea typeface="Avenir" charset="0"/>
        <a:cs typeface="Avenir" charset="0"/>
        <a:sym typeface="Avenir Roman" charset="0"/>
      </a:defRPr>
    </a:lvl2pPr>
    <a:lvl3pPr marL="286984" algn="l" defTabSz="286984" rtl="0" eaLnBrk="0" fontAlgn="base" hangingPunct="0">
      <a:lnSpc>
        <a:spcPct val="125000"/>
      </a:lnSpc>
      <a:spcBef>
        <a:spcPct val="0"/>
      </a:spcBef>
      <a:spcAft>
        <a:spcPct val="0"/>
      </a:spcAft>
      <a:defRPr sz="1506" kern="1200">
        <a:solidFill>
          <a:srgbClr val="000000"/>
        </a:solidFill>
        <a:latin typeface="Avenir" charset="0"/>
        <a:ea typeface="Avenir" charset="0"/>
        <a:cs typeface="Avenir" charset="0"/>
        <a:sym typeface="Avenir Roman" charset="0"/>
      </a:defRPr>
    </a:lvl3pPr>
    <a:lvl4pPr marL="430477" algn="l" defTabSz="286984" rtl="0" eaLnBrk="0" fontAlgn="base" hangingPunct="0">
      <a:lnSpc>
        <a:spcPct val="125000"/>
      </a:lnSpc>
      <a:spcBef>
        <a:spcPct val="0"/>
      </a:spcBef>
      <a:spcAft>
        <a:spcPct val="0"/>
      </a:spcAft>
      <a:defRPr sz="1506" kern="1200">
        <a:solidFill>
          <a:srgbClr val="000000"/>
        </a:solidFill>
        <a:latin typeface="Avenir" charset="0"/>
        <a:ea typeface="Avenir" charset="0"/>
        <a:cs typeface="Avenir" charset="0"/>
        <a:sym typeface="Avenir Roman" charset="0"/>
      </a:defRPr>
    </a:lvl4pPr>
    <a:lvl5pPr marL="573969" algn="l" defTabSz="286984" rtl="0" eaLnBrk="0" fontAlgn="base" hangingPunct="0">
      <a:lnSpc>
        <a:spcPct val="125000"/>
      </a:lnSpc>
      <a:spcBef>
        <a:spcPct val="0"/>
      </a:spcBef>
      <a:spcAft>
        <a:spcPct val="0"/>
      </a:spcAft>
      <a:defRPr sz="1506" kern="1200">
        <a:solidFill>
          <a:srgbClr val="000000"/>
        </a:solidFill>
        <a:latin typeface="Avenir" charset="0"/>
        <a:ea typeface="Avenir" charset="0"/>
        <a:cs typeface="Avenir" charset="0"/>
        <a:sym typeface="Avenir Roman" charset="0"/>
      </a:defRPr>
    </a:lvl5pPr>
    <a:lvl6pPr marL="1434922" algn="l" defTabSz="286984" rtl="0" eaLnBrk="1" latinLnBrk="0" hangingPunct="1">
      <a:defRPr sz="753" kern="1200">
        <a:solidFill>
          <a:schemeClr val="tx1"/>
        </a:solidFill>
        <a:latin typeface="+mn-lt"/>
        <a:ea typeface="+mn-ea"/>
        <a:cs typeface="+mn-cs"/>
      </a:defRPr>
    </a:lvl6pPr>
    <a:lvl7pPr marL="1721907" algn="l" defTabSz="286984" rtl="0" eaLnBrk="1" latinLnBrk="0" hangingPunct="1">
      <a:defRPr sz="753" kern="1200">
        <a:solidFill>
          <a:schemeClr val="tx1"/>
        </a:solidFill>
        <a:latin typeface="+mn-lt"/>
        <a:ea typeface="+mn-ea"/>
        <a:cs typeface="+mn-cs"/>
      </a:defRPr>
    </a:lvl7pPr>
    <a:lvl8pPr marL="2008891" algn="l" defTabSz="286984" rtl="0" eaLnBrk="1" latinLnBrk="0" hangingPunct="1">
      <a:defRPr sz="753" kern="1200">
        <a:solidFill>
          <a:schemeClr val="tx1"/>
        </a:solidFill>
        <a:latin typeface="+mn-lt"/>
        <a:ea typeface="+mn-ea"/>
        <a:cs typeface="+mn-cs"/>
      </a:defRPr>
    </a:lvl8pPr>
    <a:lvl9pPr marL="2295876" algn="l" defTabSz="286984" rtl="0" eaLnBrk="1" latinLnBrk="0" hangingPunct="1">
      <a:defRPr sz="75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016" y="1598137"/>
            <a:ext cx="5829970" cy="1102537"/>
          </a:xfrm>
        </p:spPr>
        <p:txBody>
          <a:bodyPr/>
          <a:lstStyle/>
          <a:p>
            <a:r>
              <a:rPr lang="en-US"/>
              <a:t>Click to edit Master title style</a:t>
            </a:r>
          </a:p>
        </p:txBody>
      </p:sp>
      <p:sp>
        <p:nvSpPr>
          <p:cNvPr id="3" name="Subtitle 2"/>
          <p:cNvSpPr>
            <a:spLocks noGrp="1"/>
          </p:cNvSpPr>
          <p:nvPr>
            <p:ph type="subTitle" idx="1"/>
          </p:nvPr>
        </p:nvSpPr>
        <p:spPr>
          <a:xfrm>
            <a:off x="1028868" y="2914985"/>
            <a:ext cx="4800266" cy="1314338"/>
          </a:xfrm>
        </p:spPr>
        <p:txBody>
          <a:bodyPr/>
          <a:lstStyle>
            <a:lvl1pPr marL="0" indent="0" algn="ctr">
              <a:buNone/>
              <a:defRPr/>
            </a:lvl1pPr>
            <a:lvl2pPr marL="180812" indent="0" algn="ctr">
              <a:buNone/>
              <a:defRPr/>
            </a:lvl2pPr>
            <a:lvl3pPr marL="361622" indent="0" algn="ctr">
              <a:buNone/>
              <a:defRPr/>
            </a:lvl3pPr>
            <a:lvl4pPr marL="542434" indent="0" algn="ctr">
              <a:buNone/>
              <a:defRPr/>
            </a:lvl4pPr>
            <a:lvl5pPr marL="723245" indent="0" algn="ctr">
              <a:buNone/>
              <a:defRPr/>
            </a:lvl5pPr>
            <a:lvl6pPr marL="904056" indent="0" algn="ctr">
              <a:buNone/>
              <a:defRPr/>
            </a:lvl6pPr>
            <a:lvl7pPr marL="1084867" indent="0" algn="ctr">
              <a:buNone/>
              <a:defRPr/>
            </a:lvl7pPr>
            <a:lvl8pPr marL="1265678" indent="0" algn="ctr">
              <a:buNone/>
              <a:defRPr/>
            </a:lvl8pPr>
            <a:lvl9pPr marL="1446489" indent="0" algn="ctr">
              <a:buNone/>
              <a:defRPr/>
            </a:lvl9pPr>
          </a:lstStyle>
          <a:p>
            <a:r>
              <a:rPr lang="en-US"/>
              <a:t>Click to edit Master subtitle style</a:t>
            </a:r>
          </a:p>
        </p:txBody>
      </p:sp>
    </p:spTree>
    <p:extLst>
      <p:ext uri="{BB962C8B-B14F-4D97-AF65-F5344CB8AC3E}">
        <p14:creationId xmlns:p14="http://schemas.microsoft.com/office/powerpoint/2010/main" val="398731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105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08636" y="863948"/>
            <a:ext cx="1379637" cy="23842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69727" y="863948"/>
            <a:ext cx="4058543" cy="23842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1500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016" y="1598137"/>
            <a:ext cx="5829970" cy="1102537"/>
          </a:xfrm>
        </p:spPr>
        <p:txBody>
          <a:bodyPr/>
          <a:lstStyle/>
          <a:p>
            <a:r>
              <a:rPr lang="en-US"/>
              <a:t>Click to edit Master title style</a:t>
            </a:r>
          </a:p>
        </p:txBody>
      </p:sp>
      <p:sp>
        <p:nvSpPr>
          <p:cNvPr id="3" name="Subtitle 2"/>
          <p:cNvSpPr>
            <a:spLocks noGrp="1"/>
          </p:cNvSpPr>
          <p:nvPr>
            <p:ph type="subTitle" idx="1"/>
          </p:nvPr>
        </p:nvSpPr>
        <p:spPr>
          <a:xfrm>
            <a:off x="1028868" y="2914985"/>
            <a:ext cx="4800266" cy="1314338"/>
          </a:xfrm>
          <a:prstGeom prst="rect">
            <a:avLst/>
          </a:prstGeom>
        </p:spPr>
        <p:txBody>
          <a:bodyPr vert="horz"/>
          <a:lstStyle>
            <a:lvl1pPr marL="0" indent="0" algn="ctr">
              <a:buNone/>
              <a:defRPr/>
            </a:lvl1pPr>
            <a:lvl2pPr marL="180812" indent="0" algn="ctr">
              <a:buNone/>
              <a:defRPr/>
            </a:lvl2pPr>
            <a:lvl3pPr marL="361622" indent="0" algn="ctr">
              <a:buNone/>
              <a:defRPr/>
            </a:lvl3pPr>
            <a:lvl4pPr marL="542434" indent="0" algn="ctr">
              <a:buNone/>
              <a:defRPr/>
            </a:lvl4pPr>
            <a:lvl5pPr marL="723245" indent="0" algn="ctr">
              <a:buNone/>
              <a:defRPr/>
            </a:lvl5pPr>
            <a:lvl6pPr marL="904056" indent="0" algn="ctr">
              <a:buNone/>
              <a:defRPr/>
            </a:lvl6pPr>
            <a:lvl7pPr marL="1084867" indent="0" algn="ctr">
              <a:buNone/>
              <a:defRPr/>
            </a:lvl7pPr>
            <a:lvl8pPr marL="1265678" indent="0" algn="ctr">
              <a:buNone/>
              <a:defRPr/>
            </a:lvl8pPr>
            <a:lvl9pPr marL="1446489" indent="0" algn="ctr">
              <a:buNone/>
              <a:defRPr/>
            </a:lvl9pPr>
          </a:lstStyle>
          <a:p>
            <a:r>
              <a:rPr lang="en-US"/>
              <a:t>Click to edit Master subtitle style</a:t>
            </a:r>
          </a:p>
        </p:txBody>
      </p:sp>
    </p:spTree>
    <p:extLst>
      <p:ext uri="{BB962C8B-B14F-4D97-AF65-F5344CB8AC3E}">
        <p14:creationId xmlns:p14="http://schemas.microsoft.com/office/powerpoint/2010/main" val="1384258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43236" y="1200486"/>
            <a:ext cx="6171530" cy="3393839"/>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1166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642" y="3305102"/>
            <a:ext cx="5829132" cy="1021333"/>
          </a:xfrm>
        </p:spPr>
        <p:txBody>
          <a:bodyPr anchor="t"/>
          <a:lstStyle>
            <a:lvl1pPr algn="l">
              <a:defRPr sz="1582" b="1" cap="all"/>
            </a:lvl1pPr>
          </a:lstStyle>
          <a:p>
            <a:r>
              <a:rPr lang="en-US"/>
              <a:t>Click to edit Master title style</a:t>
            </a:r>
          </a:p>
        </p:txBody>
      </p:sp>
      <p:sp>
        <p:nvSpPr>
          <p:cNvPr id="3" name="Text Placeholder 2"/>
          <p:cNvSpPr>
            <a:spLocks noGrp="1"/>
          </p:cNvSpPr>
          <p:nvPr>
            <p:ph type="body" idx="1"/>
          </p:nvPr>
        </p:nvSpPr>
        <p:spPr>
          <a:xfrm>
            <a:off x="541642" y="2179960"/>
            <a:ext cx="5829132" cy="1125141"/>
          </a:xfrm>
          <a:prstGeom prst="rect">
            <a:avLst/>
          </a:prstGeom>
        </p:spPr>
        <p:txBody>
          <a:bodyPr vert="horz" anchor="b"/>
          <a:lstStyle>
            <a:lvl1pPr marL="0" indent="0">
              <a:buNone/>
              <a:defRPr sz="791"/>
            </a:lvl1pPr>
            <a:lvl2pPr marL="180812" indent="0">
              <a:buNone/>
              <a:defRPr sz="712"/>
            </a:lvl2pPr>
            <a:lvl3pPr marL="361622" indent="0">
              <a:buNone/>
              <a:defRPr sz="633"/>
            </a:lvl3pPr>
            <a:lvl4pPr marL="542434" indent="0">
              <a:buNone/>
              <a:defRPr sz="554"/>
            </a:lvl4pPr>
            <a:lvl5pPr marL="723245" indent="0">
              <a:buNone/>
              <a:defRPr sz="554"/>
            </a:lvl5pPr>
            <a:lvl6pPr marL="904056" indent="0">
              <a:buNone/>
              <a:defRPr sz="554"/>
            </a:lvl6pPr>
            <a:lvl7pPr marL="1084867" indent="0">
              <a:buNone/>
              <a:defRPr sz="554"/>
            </a:lvl7pPr>
            <a:lvl8pPr marL="1265678" indent="0">
              <a:buNone/>
              <a:defRPr sz="554"/>
            </a:lvl8pPr>
            <a:lvl9pPr marL="1446489" indent="0">
              <a:buNone/>
              <a:defRPr sz="554"/>
            </a:lvl9pPr>
          </a:lstStyle>
          <a:p>
            <a:pPr lvl="0"/>
            <a:r>
              <a:rPr lang="en-US"/>
              <a:t>Click to edit Master text styles</a:t>
            </a:r>
          </a:p>
        </p:txBody>
      </p:sp>
    </p:spTree>
    <p:extLst>
      <p:ext uri="{BB962C8B-B14F-4D97-AF65-F5344CB8AC3E}">
        <p14:creationId xmlns:p14="http://schemas.microsoft.com/office/powerpoint/2010/main" val="1741998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3236" y="1200486"/>
            <a:ext cx="3045581" cy="3393839"/>
          </a:xfrm>
          <a:prstGeom prst="rect">
            <a:avLst/>
          </a:prstGeom>
        </p:spPr>
        <p:txBody>
          <a:bodyPr vert="horz"/>
          <a:lstStyle>
            <a:lvl1pPr>
              <a:defRPr sz="1107"/>
            </a:lvl1pPr>
            <a:lvl2pPr>
              <a:defRPr sz="949"/>
            </a:lvl2pPr>
            <a:lvl3pPr>
              <a:defRPr sz="791"/>
            </a:lvl3pPr>
            <a:lvl4pPr>
              <a:defRPr sz="712"/>
            </a:lvl4pPr>
            <a:lvl5pPr>
              <a:defRPr sz="712"/>
            </a:lvl5pPr>
            <a:lvl6pPr>
              <a:defRPr sz="712"/>
            </a:lvl6pPr>
            <a:lvl7pPr>
              <a:defRPr sz="712"/>
            </a:lvl7pPr>
            <a:lvl8pPr>
              <a:defRPr sz="712"/>
            </a:lvl8pPr>
            <a:lvl9pPr>
              <a:defRPr sz="7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69185" y="1200486"/>
            <a:ext cx="3045581" cy="3393839"/>
          </a:xfrm>
          <a:prstGeom prst="rect">
            <a:avLst/>
          </a:prstGeom>
        </p:spPr>
        <p:txBody>
          <a:bodyPr vert="horz"/>
          <a:lstStyle>
            <a:lvl1pPr>
              <a:defRPr sz="1107"/>
            </a:lvl1pPr>
            <a:lvl2pPr>
              <a:defRPr sz="949"/>
            </a:lvl2pPr>
            <a:lvl3pPr>
              <a:defRPr sz="791"/>
            </a:lvl3pPr>
            <a:lvl4pPr>
              <a:defRPr sz="712"/>
            </a:lvl4pPr>
            <a:lvl5pPr>
              <a:defRPr sz="712"/>
            </a:lvl5pPr>
            <a:lvl6pPr>
              <a:defRPr sz="712"/>
            </a:lvl6pPr>
            <a:lvl7pPr>
              <a:defRPr sz="712"/>
            </a:lvl7pPr>
            <a:lvl8pPr>
              <a:defRPr sz="712"/>
            </a:lvl8pPr>
            <a:lvl9pPr>
              <a:defRPr sz="7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1313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3236" y="205941"/>
            <a:ext cx="617153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3235" y="1151094"/>
            <a:ext cx="3029676" cy="479691"/>
          </a:xfrm>
          <a:prstGeom prst="rect">
            <a:avLst/>
          </a:prstGeom>
        </p:spPr>
        <p:txBody>
          <a:bodyPr vert="horz" anchor="b"/>
          <a:lstStyle>
            <a:lvl1pPr marL="0" indent="0">
              <a:buNone/>
              <a:defRPr sz="949" b="1"/>
            </a:lvl1pPr>
            <a:lvl2pPr marL="180812" indent="0">
              <a:buNone/>
              <a:defRPr sz="791" b="1"/>
            </a:lvl2pPr>
            <a:lvl3pPr marL="361622" indent="0">
              <a:buNone/>
              <a:defRPr sz="712" b="1"/>
            </a:lvl3pPr>
            <a:lvl4pPr marL="542434" indent="0">
              <a:buNone/>
              <a:defRPr sz="633" b="1"/>
            </a:lvl4pPr>
            <a:lvl5pPr marL="723245" indent="0">
              <a:buNone/>
              <a:defRPr sz="633" b="1"/>
            </a:lvl5pPr>
            <a:lvl6pPr marL="904056" indent="0">
              <a:buNone/>
              <a:defRPr sz="633" b="1"/>
            </a:lvl6pPr>
            <a:lvl7pPr marL="1084867" indent="0">
              <a:buNone/>
              <a:defRPr sz="633" b="1"/>
            </a:lvl7pPr>
            <a:lvl8pPr marL="1265678" indent="0">
              <a:buNone/>
              <a:defRPr sz="633" b="1"/>
            </a:lvl8pPr>
            <a:lvl9pPr marL="1446489" indent="0">
              <a:buNone/>
              <a:defRPr sz="633" b="1"/>
            </a:lvl9pPr>
          </a:lstStyle>
          <a:p>
            <a:pPr lvl="0"/>
            <a:r>
              <a:rPr lang="en-US"/>
              <a:t>Click to edit Master text styles</a:t>
            </a:r>
          </a:p>
        </p:txBody>
      </p:sp>
      <p:sp>
        <p:nvSpPr>
          <p:cNvPr id="4" name="Content Placeholder 3"/>
          <p:cNvSpPr>
            <a:spLocks noGrp="1"/>
          </p:cNvSpPr>
          <p:nvPr>
            <p:ph sz="half" idx="2"/>
          </p:nvPr>
        </p:nvSpPr>
        <p:spPr>
          <a:xfrm>
            <a:off x="343235" y="1630784"/>
            <a:ext cx="3029676" cy="2963540"/>
          </a:xfrm>
          <a:prstGeom prst="rect">
            <a:avLst/>
          </a:prstGeom>
        </p:spPr>
        <p:txBody>
          <a:bodyPr vert="horz"/>
          <a:lstStyle>
            <a:lvl1pPr>
              <a:defRPr sz="949"/>
            </a:lvl1pPr>
            <a:lvl2pPr>
              <a:defRPr sz="791"/>
            </a:lvl2pPr>
            <a:lvl3pPr>
              <a:defRPr sz="712"/>
            </a:lvl3pPr>
            <a:lvl4pPr>
              <a:defRPr sz="633"/>
            </a:lvl4pPr>
            <a:lvl5pPr>
              <a:defRPr sz="633"/>
            </a:lvl5pPr>
            <a:lvl6pPr>
              <a:defRPr sz="633"/>
            </a:lvl6pPr>
            <a:lvl7pPr>
              <a:defRPr sz="633"/>
            </a:lvl7pPr>
            <a:lvl8pPr>
              <a:defRPr sz="633"/>
            </a:lvl8pPr>
            <a:lvl9pPr>
              <a:defRPr sz="6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417" y="1151094"/>
            <a:ext cx="3031349" cy="479691"/>
          </a:xfrm>
          <a:prstGeom prst="rect">
            <a:avLst/>
          </a:prstGeom>
        </p:spPr>
        <p:txBody>
          <a:bodyPr vert="horz" anchor="b"/>
          <a:lstStyle>
            <a:lvl1pPr marL="0" indent="0">
              <a:buNone/>
              <a:defRPr sz="949" b="1"/>
            </a:lvl1pPr>
            <a:lvl2pPr marL="180812" indent="0">
              <a:buNone/>
              <a:defRPr sz="791" b="1"/>
            </a:lvl2pPr>
            <a:lvl3pPr marL="361622" indent="0">
              <a:buNone/>
              <a:defRPr sz="712" b="1"/>
            </a:lvl3pPr>
            <a:lvl4pPr marL="542434" indent="0">
              <a:buNone/>
              <a:defRPr sz="633" b="1"/>
            </a:lvl4pPr>
            <a:lvl5pPr marL="723245" indent="0">
              <a:buNone/>
              <a:defRPr sz="633" b="1"/>
            </a:lvl5pPr>
            <a:lvl6pPr marL="904056" indent="0">
              <a:buNone/>
              <a:defRPr sz="633" b="1"/>
            </a:lvl6pPr>
            <a:lvl7pPr marL="1084867" indent="0">
              <a:buNone/>
              <a:defRPr sz="633" b="1"/>
            </a:lvl7pPr>
            <a:lvl8pPr marL="1265678" indent="0">
              <a:buNone/>
              <a:defRPr sz="633" b="1"/>
            </a:lvl8pPr>
            <a:lvl9pPr marL="1446489" indent="0">
              <a:buNone/>
              <a:defRPr sz="633" b="1"/>
            </a:lvl9pPr>
          </a:lstStyle>
          <a:p>
            <a:pPr lvl="0"/>
            <a:r>
              <a:rPr lang="en-US"/>
              <a:t>Click to edit Master text styles</a:t>
            </a:r>
          </a:p>
        </p:txBody>
      </p:sp>
      <p:sp>
        <p:nvSpPr>
          <p:cNvPr id="6" name="Content Placeholder 5"/>
          <p:cNvSpPr>
            <a:spLocks noGrp="1"/>
          </p:cNvSpPr>
          <p:nvPr>
            <p:ph sz="quarter" idx="4"/>
          </p:nvPr>
        </p:nvSpPr>
        <p:spPr>
          <a:xfrm>
            <a:off x="3483417" y="1630784"/>
            <a:ext cx="3031349" cy="2963540"/>
          </a:xfrm>
          <a:prstGeom prst="rect">
            <a:avLst/>
          </a:prstGeom>
        </p:spPr>
        <p:txBody>
          <a:bodyPr vert="horz"/>
          <a:lstStyle>
            <a:lvl1pPr>
              <a:defRPr sz="949"/>
            </a:lvl1pPr>
            <a:lvl2pPr>
              <a:defRPr sz="791"/>
            </a:lvl2pPr>
            <a:lvl3pPr>
              <a:defRPr sz="712"/>
            </a:lvl3pPr>
            <a:lvl4pPr>
              <a:defRPr sz="633"/>
            </a:lvl4pPr>
            <a:lvl5pPr>
              <a:defRPr sz="633"/>
            </a:lvl5pPr>
            <a:lvl6pPr>
              <a:defRPr sz="633"/>
            </a:lvl6pPr>
            <a:lvl7pPr>
              <a:defRPr sz="633"/>
            </a:lvl7pPr>
            <a:lvl8pPr>
              <a:defRPr sz="633"/>
            </a:lvl8pPr>
            <a:lvl9pPr>
              <a:defRPr sz="6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0815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35498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8710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3236" y="205106"/>
            <a:ext cx="2256142" cy="871481"/>
          </a:xfrm>
        </p:spPr>
        <p:txBody>
          <a:bodyPr anchor="b"/>
          <a:lstStyle>
            <a:lvl1pPr algn="l">
              <a:defRPr sz="791" b="1"/>
            </a:lvl1pPr>
          </a:lstStyle>
          <a:p>
            <a:r>
              <a:rPr lang="en-US"/>
              <a:t>Click to edit Master title style</a:t>
            </a:r>
          </a:p>
        </p:txBody>
      </p:sp>
      <p:sp>
        <p:nvSpPr>
          <p:cNvPr id="3" name="Content Placeholder 2"/>
          <p:cNvSpPr>
            <a:spLocks noGrp="1"/>
          </p:cNvSpPr>
          <p:nvPr>
            <p:ph idx="1"/>
          </p:nvPr>
        </p:nvSpPr>
        <p:spPr>
          <a:xfrm>
            <a:off x="2681418" y="205104"/>
            <a:ext cx="3833348" cy="4389220"/>
          </a:xfrm>
          <a:prstGeom prst="rect">
            <a:avLst/>
          </a:prstGeom>
        </p:spPr>
        <p:txBody>
          <a:bodyPr vert="horz"/>
          <a:lstStyle>
            <a:lvl1pPr>
              <a:defRPr sz="1265"/>
            </a:lvl1pPr>
            <a:lvl2pPr>
              <a:defRPr sz="1107"/>
            </a:lvl2pPr>
            <a:lvl3pPr>
              <a:defRPr sz="949"/>
            </a:lvl3pPr>
            <a:lvl4pPr>
              <a:defRPr sz="791"/>
            </a:lvl4pPr>
            <a:lvl5pPr>
              <a:defRPr sz="791"/>
            </a:lvl5pPr>
            <a:lvl6pPr>
              <a:defRPr sz="791"/>
            </a:lvl6pPr>
            <a:lvl7pPr>
              <a:defRPr sz="791"/>
            </a:lvl7pPr>
            <a:lvl8pPr>
              <a:defRPr sz="791"/>
            </a:lvl8pPr>
            <a:lvl9pPr>
              <a:defRPr sz="79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3236" y="1076587"/>
            <a:ext cx="2256142" cy="3517739"/>
          </a:xfrm>
          <a:prstGeom prst="rect">
            <a:avLst/>
          </a:prstGeom>
        </p:spPr>
        <p:txBody>
          <a:bodyPr vert="horz"/>
          <a:lstStyle>
            <a:lvl1pPr marL="0" indent="0">
              <a:buNone/>
              <a:defRPr sz="554"/>
            </a:lvl1pPr>
            <a:lvl2pPr marL="180812" indent="0">
              <a:buNone/>
              <a:defRPr sz="475"/>
            </a:lvl2pPr>
            <a:lvl3pPr marL="361622" indent="0">
              <a:buNone/>
              <a:defRPr sz="395"/>
            </a:lvl3pPr>
            <a:lvl4pPr marL="542434" indent="0">
              <a:buNone/>
              <a:defRPr sz="356"/>
            </a:lvl4pPr>
            <a:lvl5pPr marL="723245" indent="0">
              <a:buNone/>
              <a:defRPr sz="356"/>
            </a:lvl5pPr>
            <a:lvl6pPr marL="904056" indent="0">
              <a:buNone/>
              <a:defRPr sz="356"/>
            </a:lvl6pPr>
            <a:lvl7pPr marL="1084867" indent="0">
              <a:buNone/>
              <a:defRPr sz="356"/>
            </a:lvl7pPr>
            <a:lvl8pPr marL="1265678" indent="0">
              <a:buNone/>
              <a:defRPr sz="356"/>
            </a:lvl8pPr>
            <a:lvl9pPr marL="1446489" indent="0">
              <a:buNone/>
              <a:defRPr sz="356"/>
            </a:lvl9pPr>
          </a:lstStyle>
          <a:p>
            <a:pPr lvl="0"/>
            <a:r>
              <a:rPr lang="en-US"/>
              <a:t>Click to edit Master text styles</a:t>
            </a:r>
          </a:p>
        </p:txBody>
      </p:sp>
    </p:spTree>
    <p:extLst>
      <p:ext uri="{BB962C8B-B14F-4D97-AF65-F5344CB8AC3E}">
        <p14:creationId xmlns:p14="http://schemas.microsoft.com/office/powerpoint/2010/main" val="205142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3967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477" y="3600618"/>
            <a:ext cx="4114633" cy="425276"/>
          </a:xfrm>
        </p:spPr>
        <p:txBody>
          <a:bodyPr anchor="b"/>
          <a:lstStyle>
            <a:lvl1pPr algn="l">
              <a:defRPr sz="791" b="1"/>
            </a:lvl1pPr>
          </a:lstStyle>
          <a:p>
            <a:r>
              <a:rPr lang="en-US"/>
              <a:t>Click to edit Master title style</a:t>
            </a:r>
          </a:p>
        </p:txBody>
      </p:sp>
      <p:sp>
        <p:nvSpPr>
          <p:cNvPr id="3" name="Picture Placeholder 2"/>
          <p:cNvSpPr>
            <a:spLocks noGrp="1"/>
          </p:cNvSpPr>
          <p:nvPr>
            <p:ph type="pic" idx="1"/>
          </p:nvPr>
        </p:nvSpPr>
        <p:spPr>
          <a:xfrm>
            <a:off x="1344477" y="459601"/>
            <a:ext cx="4114633" cy="3085765"/>
          </a:xfrm>
          <a:prstGeom prst="rect">
            <a:avLst/>
          </a:prstGeom>
        </p:spPr>
        <p:txBody>
          <a:bodyPr vert="horz"/>
          <a:lstStyle>
            <a:lvl1pPr marL="0" indent="0">
              <a:buNone/>
              <a:defRPr sz="1265"/>
            </a:lvl1pPr>
            <a:lvl2pPr marL="180812" indent="0">
              <a:buNone/>
              <a:defRPr sz="1107"/>
            </a:lvl2pPr>
            <a:lvl3pPr marL="361622" indent="0">
              <a:buNone/>
              <a:defRPr sz="949"/>
            </a:lvl3pPr>
            <a:lvl4pPr marL="542434" indent="0">
              <a:buNone/>
              <a:defRPr sz="791"/>
            </a:lvl4pPr>
            <a:lvl5pPr marL="723245" indent="0">
              <a:buNone/>
              <a:defRPr sz="791"/>
            </a:lvl5pPr>
            <a:lvl6pPr marL="904056" indent="0">
              <a:buNone/>
              <a:defRPr sz="791"/>
            </a:lvl6pPr>
            <a:lvl7pPr marL="1084867" indent="0">
              <a:buNone/>
              <a:defRPr sz="791"/>
            </a:lvl7pPr>
            <a:lvl8pPr marL="1265678" indent="0">
              <a:buNone/>
              <a:defRPr sz="791"/>
            </a:lvl8pPr>
            <a:lvl9pPr marL="1446489" indent="0">
              <a:buNone/>
              <a:defRPr sz="791"/>
            </a:lvl9pPr>
          </a:lstStyle>
          <a:p>
            <a:pPr lvl="0"/>
            <a:endParaRPr lang="en-US" noProof="0">
              <a:sym typeface="Helvetica Light" charset="0"/>
            </a:endParaRPr>
          </a:p>
        </p:txBody>
      </p:sp>
      <p:sp>
        <p:nvSpPr>
          <p:cNvPr id="4" name="Text Placeholder 3"/>
          <p:cNvSpPr>
            <a:spLocks noGrp="1"/>
          </p:cNvSpPr>
          <p:nvPr>
            <p:ph type="body" sz="half" idx="2"/>
          </p:nvPr>
        </p:nvSpPr>
        <p:spPr>
          <a:xfrm>
            <a:off x="1344477" y="4025895"/>
            <a:ext cx="4114633" cy="603591"/>
          </a:xfrm>
          <a:prstGeom prst="rect">
            <a:avLst/>
          </a:prstGeom>
        </p:spPr>
        <p:txBody>
          <a:bodyPr vert="horz"/>
          <a:lstStyle>
            <a:lvl1pPr marL="0" indent="0">
              <a:buNone/>
              <a:defRPr sz="554"/>
            </a:lvl1pPr>
            <a:lvl2pPr marL="180812" indent="0">
              <a:buNone/>
              <a:defRPr sz="475"/>
            </a:lvl2pPr>
            <a:lvl3pPr marL="361622" indent="0">
              <a:buNone/>
              <a:defRPr sz="395"/>
            </a:lvl3pPr>
            <a:lvl4pPr marL="542434" indent="0">
              <a:buNone/>
              <a:defRPr sz="356"/>
            </a:lvl4pPr>
            <a:lvl5pPr marL="723245" indent="0">
              <a:buNone/>
              <a:defRPr sz="356"/>
            </a:lvl5pPr>
            <a:lvl6pPr marL="904056" indent="0">
              <a:buNone/>
              <a:defRPr sz="356"/>
            </a:lvl6pPr>
            <a:lvl7pPr marL="1084867" indent="0">
              <a:buNone/>
              <a:defRPr sz="356"/>
            </a:lvl7pPr>
            <a:lvl8pPr marL="1265678" indent="0">
              <a:buNone/>
              <a:defRPr sz="356"/>
            </a:lvl8pPr>
            <a:lvl9pPr marL="1446489" indent="0">
              <a:buNone/>
              <a:defRPr sz="356"/>
            </a:lvl9pPr>
          </a:lstStyle>
          <a:p>
            <a:pPr lvl="0"/>
            <a:r>
              <a:rPr lang="en-US"/>
              <a:t>Click to edit Master text styles</a:t>
            </a:r>
          </a:p>
        </p:txBody>
      </p:sp>
    </p:spTree>
    <p:extLst>
      <p:ext uri="{BB962C8B-B14F-4D97-AF65-F5344CB8AC3E}">
        <p14:creationId xmlns:p14="http://schemas.microsoft.com/office/powerpoint/2010/main" val="2794540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43236" y="1200486"/>
            <a:ext cx="6171530" cy="33938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29723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1883" y="1200486"/>
            <a:ext cx="1542882" cy="3393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3235" y="1200486"/>
            <a:ext cx="4548281" cy="33938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241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642" y="3305102"/>
            <a:ext cx="5829132" cy="1021333"/>
          </a:xfrm>
        </p:spPr>
        <p:txBody>
          <a:bodyPr anchor="t"/>
          <a:lstStyle>
            <a:lvl1pPr algn="l">
              <a:defRPr sz="1582" b="1" cap="all"/>
            </a:lvl1pPr>
          </a:lstStyle>
          <a:p>
            <a:r>
              <a:rPr lang="en-US"/>
              <a:t>Click to edit Master title style</a:t>
            </a:r>
          </a:p>
        </p:txBody>
      </p:sp>
      <p:sp>
        <p:nvSpPr>
          <p:cNvPr id="3" name="Text Placeholder 2"/>
          <p:cNvSpPr>
            <a:spLocks noGrp="1"/>
          </p:cNvSpPr>
          <p:nvPr>
            <p:ph type="body" idx="1"/>
          </p:nvPr>
        </p:nvSpPr>
        <p:spPr>
          <a:xfrm>
            <a:off x="541642" y="2179960"/>
            <a:ext cx="5829132" cy="1125141"/>
          </a:xfrm>
        </p:spPr>
        <p:txBody>
          <a:bodyPr anchor="b"/>
          <a:lstStyle>
            <a:lvl1pPr marL="0" indent="0">
              <a:buNone/>
              <a:defRPr sz="791"/>
            </a:lvl1pPr>
            <a:lvl2pPr marL="180812" indent="0">
              <a:buNone/>
              <a:defRPr sz="712"/>
            </a:lvl2pPr>
            <a:lvl3pPr marL="361622" indent="0">
              <a:buNone/>
              <a:defRPr sz="633"/>
            </a:lvl3pPr>
            <a:lvl4pPr marL="542434" indent="0">
              <a:buNone/>
              <a:defRPr sz="554"/>
            </a:lvl4pPr>
            <a:lvl5pPr marL="723245" indent="0">
              <a:buNone/>
              <a:defRPr sz="554"/>
            </a:lvl5pPr>
            <a:lvl6pPr marL="904056" indent="0">
              <a:buNone/>
              <a:defRPr sz="554"/>
            </a:lvl6pPr>
            <a:lvl7pPr marL="1084867" indent="0">
              <a:buNone/>
              <a:defRPr sz="554"/>
            </a:lvl7pPr>
            <a:lvl8pPr marL="1265678" indent="0">
              <a:buNone/>
              <a:defRPr sz="554"/>
            </a:lvl8pPr>
            <a:lvl9pPr marL="1446489" indent="0">
              <a:buNone/>
              <a:defRPr sz="554"/>
            </a:lvl9pPr>
          </a:lstStyle>
          <a:p>
            <a:pPr lvl="0"/>
            <a:r>
              <a:rPr lang="en-US"/>
              <a:t>Click to edit Master text styles</a:t>
            </a:r>
          </a:p>
        </p:txBody>
      </p:sp>
    </p:spTree>
    <p:extLst>
      <p:ext uri="{BB962C8B-B14F-4D97-AF65-F5344CB8AC3E}">
        <p14:creationId xmlns:p14="http://schemas.microsoft.com/office/powerpoint/2010/main" val="3157886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69727" y="2652118"/>
            <a:ext cx="2719090" cy="596057"/>
          </a:xfrm>
        </p:spPr>
        <p:txBody>
          <a:bodyPr/>
          <a:lstStyle>
            <a:lvl1pPr>
              <a:defRPr sz="1107"/>
            </a:lvl1pPr>
            <a:lvl2pPr>
              <a:defRPr sz="949"/>
            </a:lvl2pPr>
            <a:lvl3pPr>
              <a:defRPr sz="791"/>
            </a:lvl3pPr>
            <a:lvl4pPr>
              <a:defRPr sz="712"/>
            </a:lvl4pPr>
            <a:lvl5pPr>
              <a:defRPr sz="712"/>
            </a:lvl5pPr>
            <a:lvl6pPr>
              <a:defRPr sz="712"/>
            </a:lvl6pPr>
            <a:lvl7pPr>
              <a:defRPr sz="712"/>
            </a:lvl7pPr>
            <a:lvl8pPr>
              <a:defRPr sz="712"/>
            </a:lvl8pPr>
            <a:lvl9pPr>
              <a:defRPr sz="7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69184" y="2652118"/>
            <a:ext cx="2719090" cy="596057"/>
          </a:xfrm>
        </p:spPr>
        <p:txBody>
          <a:bodyPr/>
          <a:lstStyle>
            <a:lvl1pPr>
              <a:defRPr sz="1107"/>
            </a:lvl1pPr>
            <a:lvl2pPr>
              <a:defRPr sz="949"/>
            </a:lvl2pPr>
            <a:lvl3pPr>
              <a:defRPr sz="791"/>
            </a:lvl3pPr>
            <a:lvl4pPr>
              <a:defRPr sz="712"/>
            </a:lvl4pPr>
            <a:lvl5pPr>
              <a:defRPr sz="712"/>
            </a:lvl5pPr>
            <a:lvl6pPr>
              <a:defRPr sz="712"/>
            </a:lvl6pPr>
            <a:lvl7pPr>
              <a:defRPr sz="712"/>
            </a:lvl7pPr>
            <a:lvl8pPr>
              <a:defRPr sz="712"/>
            </a:lvl8pPr>
            <a:lvl9pPr>
              <a:defRPr sz="7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8270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3236" y="205941"/>
            <a:ext cx="617153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3235" y="1151094"/>
            <a:ext cx="3029676" cy="479691"/>
          </a:xfrm>
        </p:spPr>
        <p:txBody>
          <a:bodyPr anchor="b"/>
          <a:lstStyle>
            <a:lvl1pPr marL="0" indent="0">
              <a:buNone/>
              <a:defRPr sz="949" b="1"/>
            </a:lvl1pPr>
            <a:lvl2pPr marL="180812" indent="0">
              <a:buNone/>
              <a:defRPr sz="791" b="1"/>
            </a:lvl2pPr>
            <a:lvl3pPr marL="361622" indent="0">
              <a:buNone/>
              <a:defRPr sz="712" b="1"/>
            </a:lvl3pPr>
            <a:lvl4pPr marL="542434" indent="0">
              <a:buNone/>
              <a:defRPr sz="633" b="1"/>
            </a:lvl4pPr>
            <a:lvl5pPr marL="723245" indent="0">
              <a:buNone/>
              <a:defRPr sz="633" b="1"/>
            </a:lvl5pPr>
            <a:lvl6pPr marL="904056" indent="0">
              <a:buNone/>
              <a:defRPr sz="633" b="1"/>
            </a:lvl6pPr>
            <a:lvl7pPr marL="1084867" indent="0">
              <a:buNone/>
              <a:defRPr sz="633" b="1"/>
            </a:lvl7pPr>
            <a:lvl8pPr marL="1265678" indent="0">
              <a:buNone/>
              <a:defRPr sz="633" b="1"/>
            </a:lvl8pPr>
            <a:lvl9pPr marL="1446489" indent="0">
              <a:buNone/>
              <a:defRPr sz="633" b="1"/>
            </a:lvl9pPr>
          </a:lstStyle>
          <a:p>
            <a:pPr lvl="0"/>
            <a:r>
              <a:rPr lang="en-US"/>
              <a:t>Click to edit Master text styles</a:t>
            </a:r>
          </a:p>
        </p:txBody>
      </p:sp>
      <p:sp>
        <p:nvSpPr>
          <p:cNvPr id="4" name="Content Placeholder 3"/>
          <p:cNvSpPr>
            <a:spLocks noGrp="1"/>
          </p:cNvSpPr>
          <p:nvPr>
            <p:ph sz="half" idx="2"/>
          </p:nvPr>
        </p:nvSpPr>
        <p:spPr>
          <a:xfrm>
            <a:off x="343235" y="1630784"/>
            <a:ext cx="3029676" cy="2963540"/>
          </a:xfrm>
        </p:spPr>
        <p:txBody>
          <a:bodyPr/>
          <a:lstStyle>
            <a:lvl1pPr>
              <a:defRPr sz="949"/>
            </a:lvl1pPr>
            <a:lvl2pPr>
              <a:defRPr sz="791"/>
            </a:lvl2pPr>
            <a:lvl3pPr>
              <a:defRPr sz="712"/>
            </a:lvl3pPr>
            <a:lvl4pPr>
              <a:defRPr sz="633"/>
            </a:lvl4pPr>
            <a:lvl5pPr>
              <a:defRPr sz="633"/>
            </a:lvl5pPr>
            <a:lvl6pPr>
              <a:defRPr sz="633"/>
            </a:lvl6pPr>
            <a:lvl7pPr>
              <a:defRPr sz="633"/>
            </a:lvl7pPr>
            <a:lvl8pPr>
              <a:defRPr sz="633"/>
            </a:lvl8pPr>
            <a:lvl9pPr>
              <a:defRPr sz="6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417" y="1151094"/>
            <a:ext cx="3031349" cy="479691"/>
          </a:xfrm>
        </p:spPr>
        <p:txBody>
          <a:bodyPr anchor="b"/>
          <a:lstStyle>
            <a:lvl1pPr marL="0" indent="0">
              <a:buNone/>
              <a:defRPr sz="949" b="1"/>
            </a:lvl1pPr>
            <a:lvl2pPr marL="180812" indent="0">
              <a:buNone/>
              <a:defRPr sz="791" b="1"/>
            </a:lvl2pPr>
            <a:lvl3pPr marL="361622" indent="0">
              <a:buNone/>
              <a:defRPr sz="712" b="1"/>
            </a:lvl3pPr>
            <a:lvl4pPr marL="542434" indent="0">
              <a:buNone/>
              <a:defRPr sz="633" b="1"/>
            </a:lvl4pPr>
            <a:lvl5pPr marL="723245" indent="0">
              <a:buNone/>
              <a:defRPr sz="633" b="1"/>
            </a:lvl5pPr>
            <a:lvl6pPr marL="904056" indent="0">
              <a:buNone/>
              <a:defRPr sz="633" b="1"/>
            </a:lvl6pPr>
            <a:lvl7pPr marL="1084867" indent="0">
              <a:buNone/>
              <a:defRPr sz="633" b="1"/>
            </a:lvl7pPr>
            <a:lvl8pPr marL="1265678" indent="0">
              <a:buNone/>
              <a:defRPr sz="633" b="1"/>
            </a:lvl8pPr>
            <a:lvl9pPr marL="1446489" indent="0">
              <a:buNone/>
              <a:defRPr sz="633" b="1"/>
            </a:lvl9pPr>
          </a:lstStyle>
          <a:p>
            <a:pPr lvl="0"/>
            <a:r>
              <a:rPr lang="en-US"/>
              <a:t>Click to edit Master text styles</a:t>
            </a:r>
          </a:p>
        </p:txBody>
      </p:sp>
      <p:sp>
        <p:nvSpPr>
          <p:cNvPr id="6" name="Content Placeholder 5"/>
          <p:cNvSpPr>
            <a:spLocks noGrp="1"/>
          </p:cNvSpPr>
          <p:nvPr>
            <p:ph sz="quarter" idx="4"/>
          </p:nvPr>
        </p:nvSpPr>
        <p:spPr>
          <a:xfrm>
            <a:off x="3483417" y="1630784"/>
            <a:ext cx="3031349" cy="2963540"/>
          </a:xfrm>
        </p:spPr>
        <p:txBody>
          <a:bodyPr/>
          <a:lstStyle>
            <a:lvl1pPr>
              <a:defRPr sz="949"/>
            </a:lvl1pPr>
            <a:lvl2pPr>
              <a:defRPr sz="791"/>
            </a:lvl2pPr>
            <a:lvl3pPr>
              <a:defRPr sz="712"/>
            </a:lvl3pPr>
            <a:lvl4pPr>
              <a:defRPr sz="633"/>
            </a:lvl4pPr>
            <a:lvl5pPr>
              <a:defRPr sz="633"/>
            </a:lvl5pPr>
            <a:lvl6pPr>
              <a:defRPr sz="633"/>
            </a:lvl6pPr>
            <a:lvl7pPr>
              <a:defRPr sz="633"/>
            </a:lvl7pPr>
            <a:lvl8pPr>
              <a:defRPr sz="633"/>
            </a:lvl8pPr>
            <a:lvl9pPr>
              <a:defRPr sz="6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57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8388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40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3236" y="205106"/>
            <a:ext cx="2256142" cy="871481"/>
          </a:xfrm>
        </p:spPr>
        <p:txBody>
          <a:bodyPr/>
          <a:lstStyle>
            <a:lvl1pPr algn="l">
              <a:defRPr sz="791" b="1"/>
            </a:lvl1pPr>
          </a:lstStyle>
          <a:p>
            <a:r>
              <a:rPr lang="en-US"/>
              <a:t>Click to edit Master title style</a:t>
            </a:r>
          </a:p>
        </p:txBody>
      </p:sp>
      <p:sp>
        <p:nvSpPr>
          <p:cNvPr id="3" name="Content Placeholder 2"/>
          <p:cNvSpPr>
            <a:spLocks noGrp="1"/>
          </p:cNvSpPr>
          <p:nvPr>
            <p:ph idx="1"/>
          </p:nvPr>
        </p:nvSpPr>
        <p:spPr>
          <a:xfrm>
            <a:off x="2681418" y="205104"/>
            <a:ext cx="3833348" cy="4389220"/>
          </a:xfrm>
        </p:spPr>
        <p:txBody>
          <a:bodyPr/>
          <a:lstStyle>
            <a:lvl1pPr>
              <a:defRPr sz="1265"/>
            </a:lvl1pPr>
            <a:lvl2pPr>
              <a:defRPr sz="1107"/>
            </a:lvl2pPr>
            <a:lvl3pPr>
              <a:defRPr sz="949"/>
            </a:lvl3pPr>
            <a:lvl4pPr>
              <a:defRPr sz="791"/>
            </a:lvl4pPr>
            <a:lvl5pPr>
              <a:defRPr sz="791"/>
            </a:lvl5pPr>
            <a:lvl6pPr>
              <a:defRPr sz="791"/>
            </a:lvl6pPr>
            <a:lvl7pPr>
              <a:defRPr sz="791"/>
            </a:lvl7pPr>
            <a:lvl8pPr>
              <a:defRPr sz="791"/>
            </a:lvl8pPr>
            <a:lvl9pPr>
              <a:defRPr sz="79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3236" y="1076587"/>
            <a:ext cx="2256142" cy="3517739"/>
          </a:xfrm>
        </p:spPr>
        <p:txBody>
          <a:bodyPr/>
          <a:lstStyle>
            <a:lvl1pPr marL="0" indent="0">
              <a:buNone/>
              <a:defRPr sz="554"/>
            </a:lvl1pPr>
            <a:lvl2pPr marL="180812" indent="0">
              <a:buNone/>
              <a:defRPr sz="475"/>
            </a:lvl2pPr>
            <a:lvl3pPr marL="361622" indent="0">
              <a:buNone/>
              <a:defRPr sz="395"/>
            </a:lvl3pPr>
            <a:lvl4pPr marL="542434" indent="0">
              <a:buNone/>
              <a:defRPr sz="356"/>
            </a:lvl4pPr>
            <a:lvl5pPr marL="723245" indent="0">
              <a:buNone/>
              <a:defRPr sz="356"/>
            </a:lvl5pPr>
            <a:lvl6pPr marL="904056" indent="0">
              <a:buNone/>
              <a:defRPr sz="356"/>
            </a:lvl6pPr>
            <a:lvl7pPr marL="1084867" indent="0">
              <a:buNone/>
              <a:defRPr sz="356"/>
            </a:lvl7pPr>
            <a:lvl8pPr marL="1265678" indent="0">
              <a:buNone/>
              <a:defRPr sz="356"/>
            </a:lvl8pPr>
            <a:lvl9pPr marL="1446489" indent="0">
              <a:buNone/>
              <a:defRPr sz="356"/>
            </a:lvl9pPr>
          </a:lstStyle>
          <a:p>
            <a:pPr lvl="0"/>
            <a:r>
              <a:rPr lang="en-US"/>
              <a:t>Click to edit Master text styles</a:t>
            </a:r>
          </a:p>
        </p:txBody>
      </p:sp>
    </p:spTree>
    <p:extLst>
      <p:ext uri="{BB962C8B-B14F-4D97-AF65-F5344CB8AC3E}">
        <p14:creationId xmlns:p14="http://schemas.microsoft.com/office/powerpoint/2010/main" val="269536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477" y="3600618"/>
            <a:ext cx="4114633" cy="425276"/>
          </a:xfrm>
        </p:spPr>
        <p:txBody>
          <a:bodyPr/>
          <a:lstStyle>
            <a:lvl1pPr algn="l">
              <a:defRPr sz="791" b="1"/>
            </a:lvl1pPr>
          </a:lstStyle>
          <a:p>
            <a:r>
              <a:rPr lang="en-US"/>
              <a:t>Click to edit Master title style</a:t>
            </a:r>
          </a:p>
        </p:txBody>
      </p:sp>
      <p:sp>
        <p:nvSpPr>
          <p:cNvPr id="3" name="Picture Placeholder 2"/>
          <p:cNvSpPr>
            <a:spLocks noGrp="1"/>
          </p:cNvSpPr>
          <p:nvPr>
            <p:ph type="pic" idx="1"/>
          </p:nvPr>
        </p:nvSpPr>
        <p:spPr>
          <a:xfrm>
            <a:off x="1344477" y="459601"/>
            <a:ext cx="4114633" cy="3085765"/>
          </a:xfrm>
        </p:spPr>
        <p:txBody>
          <a:bodyPr/>
          <a:lstStyle>
            <a:lvl1pPr marL="0" indent="0">
              <a:buNone/>
              <a:defRPr sz="1265"/>
            </a:lvl1pPr>
            <a:lvl2pPr marL="180812" indent="0">
              <a:buNone/>
              <a:defRPr sz="1107"/>
            </a:lvl2pPr>
            <a:lvl3pPr marL="361622" indent="0">
              <a:buNone/>
              <a:defRPr sz="949"/>
            </a:lvl3pPr>
            <a:lvl4pPr marL="542434" indent="0">
              <a:buNone/>
              <a:defRPr sz="791"/>
            </a:lvl4pPr>
            <a:lvl5pPr marL="723245" indent="0">
              <a:buNone/>
              <a:defRPr sz="791"/>
            </a:lvl5pPr>
            <a:lvl6pPr marL="904056" indent="0">
              <a:buNone/>
              <a:defRPr sz="791"/>
            </a:lvl6pPr>
            <a:lvl7pPr marL="1084867" indent="0">
              <a:buNone/>
              <a:defRPr sz="791"/>
            </a:lvl7pPr>
            <a:lvl8pPr marL="1265678" indent="0">
              <a:buNone/>
              <a:defRPr sz="791"/>
            </a:lvl8pPr>
            <a:lvl9pPr marL="1446489" indent="0">
              <a:buNone/>
              <a:defRPr sz="791"/>
            </a:lvl9pPr>
          </a:lstStyle>
          <a:p>
            <a:pPr lvl="0"/>
            <a:endParaRPr lang="en-US" noProof="0">
              <a:sym typeface="Helvetica Light" charset="0"/>
            </a:endParaRPr>
          </a:p>
        </p:txBody>
      </p:sp>
      <p:sp>
        <p:nvSpPr>
          <p:cNvPr id="4" name="Text Placeholder 3"/>
          <p:cNvSpPr>
            <a:spLocks noGrp="1"/>
          </p:cNvSpPr>
          <p:nvPr>
            <p:ph type="body" sz="half" idx="2"/>
          </p:nvPr>
        </p:nvSpPr>
        <p:spPr>
          <a:xfrm>
            <a:off x="1344477" y="4025895"/>
            <a:ext cx="4114633" cy="603591"/>
          </a:xfrm>
        </p:spPr>
        <p:txBody>
          <a:bodyPr/>
          <a:lstStyle>
            <a:lvl1pPr marL="0" indent="0">
              <a:buNone/>
              <a:defRPr sz="554"/>
            </a:lvl1pPr>
            <a:lvl2pPr marL="180812" indent="0">
              <a:buNone/>
              <a:defRPr sz="475"/>
            </a:lvl2pPr>
            <a:lvl3pPr marL="361622" indent="0">
              <a:buNone/>
              <a:defRPr sz="395"/>
            </a:lvl3pPr>
            <a:lvl4pPr marL="542434" indent="0">
              <a:buNone/>
              <a:defRPr sz="356"/>
            </a:lvl4pPr>
            <a:lvl5pPr marL="723245" indent="0">
              <a:buNone/>
              <a:defRPr sz="356"/>
            </a:lvl5pPr>
            <a:lvl6pPr marL="904056" indent="0">
              <a:buNone/>
              <a:defRPr sz="356"/>
            </a:lvl6pPr>
            <a:lvl7pPr marL="1084867" indent="0">
              <a:buNone/>
              <a:defRPr sz="356"/>
            </a:lvl7pPr>
            <a:lvl8pPr marL="1265678" indent="0">
              <a:buNone/>
              <a:defRPr sz="356"/>
            </a:lvl8pPr>
            <a:lvl9pPr marL="1446489" indent="0">
              <a:buNone/>
              <a:defRPr sz="356"/>
            </a:lvl9pPr>
          </a:lstStyle>
          <a:p>
            <a:pPr lvl="0"/>
            <a:r>
              <a:rPr lang="en-US"/>
              <a:t>Click to edit Master text styles</a:t>
            </a:r>
          </a:p>
        </p:txBody>
      </p:sp>
    </p:spTree>
    <p:extLst>
      <p:ext uri="{BB962C8B-B14F-4D97-AF65-F5344CB8AC3E}">
        <p14:creationId xmlns:p14="http://schemas.microsoft.com/office/powerpoint/2010/main" val="257396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0000"/>
        </a:solidFill>
        <a:effectLst/>
      </p:bgPr>
    </p:bg>
    <p:spTree>
      <p:nvGrpSpPr>
        <p:cNvPr id="1" name=""/>
        <p:cNvGrpSpPr/>
        <p:nvPr/>
      </p:nvGrpSpPr>
      <p:grpSpPr>
        <a:xfrm>
          <a:off x="0" y="0"/>
          <a:ext cx="0" cy="0"/>
          <a:chOff x="0" y="0"/>
          <a:chExt cx="0" cy="0"/>
        </a:xfrm>
      </p:grpSpPr>
      <p:sp>
        <p:nvSpPr>
          <p:cNvPr id="2049" name="Rectangle 1"/>
          <p:cNvSpPr>
            <a:spLocks noGrp="1"/>
          </p:cNvSpPr>
          <p:nvPr>
            <p:ph type="title"/>
          </p:nvPr>
        </p:nvSpPr>
        <p:spPr bwMode="auto">
          <a:xfrm>
            <a:off x="669727" y="863948"/>
            <a:ext cx="5518547" cy="17412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en-US">
                <a:sym typeface="Helvetica Light" charset="0"/>
              </a:rPr>
              <a:t>Click to edit Master title style</a:t>
            </a:r>
          </a:p>
        </p:txBody>
      </p:sp>
      <p:sp>
        <p:nvSpPr>
          <p:cNvPr id="2050" name="Rectangle 2"/>
          <p:cNvSpPr>
            <a:spLocks noGrp="1"/>
          </p:cNvSpPr>
          <p:nvPr>
            <p:ph type="body" idx="1"/>
          </p:nvPr>
        </p:nvSpPr>
        <p:spPr bwMode="auto">
          <a:xfrm>
            <a:off x="669727" y="2652118"/>
            <a:ext cx="5518547" cy="59605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231037" rtl="0" eaLnBrk="0" fontAlgn="base" hangingPunct="0">
        <a:spcBef>
          <a:spcPct val="0"/>
        </a:spcBef>
        <a:spcAft>
          <a:spcPct val="0"/>
        </a:spcAft>
        <a:defRPr sz="3164">
          <a:solidFill>
            <a:srgbClr val="FFFFFF"/>
          </a:solidFill>
          <a:latin typeface="+mj-lt"/>
          <a:ea typeface="+mj-ea"/>
          <a:cs typeface="+mj-cs"/>
          <a:sym typeface="Helvetica Light" charset="0"/>
        </a:defRPr>
      </a:lvl1pPr>
      <a:lvl2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2pPr>
      <a:lvl3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3pPr>
      <a:lvl4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4pPr>
      <a:lvl5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5pPr>
      <a:lvl6pPr marL="180812"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6pPr>
      <a:lvl7pPr marL="361622"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7pPr>
      <a:lvl8pPr marL="542434"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8pPr>
      <a:lvl9pPr marL="723245"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9pPr>
    </p:titleStyle>
    <p:bodyStyle>
      <a:lvl1pPr marL="135608" indent="-135608" algn="l" defTabSz="231037" rtl="0" eaLnBrk="0" fontAlgn="base" hangingPunct="0">
        <a:spcBef>
          <a:spcPts val="1661"/>
        </a:spcBef>
        <a:spcAft>
          <a:spcPct val="0"/>
        </a:spcAft>
        <a:defRPr sz="1503">
          <a:solidFill>
            <a:srgbClr val="FFFFFF"/>
          </a:solidFill>
          <a:latin typeface="+mn-lt"/>
          <a:ea typeface="+mn-ea"/>
          <a:cs typeface="+mn-cs"/>
          <a:sym typeface="Helvetica Light" charset="0"/>
        </a:defRPr>
      </a:lvl1pPr>
      <a:lvl2pPr marL="90406" indent="90406"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2pPr>
      <a:lvl3pPr marL="180812" indent="180812"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3pPr>
      <a:lvl4pPr marL="271217" indent="271217"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4pPr>
      <a:lvl5pPr marL="361622" indent="361622"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5pPr>
      <a:lvl6pPr marL="542434"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6pPr>
      <a:lvl7pPr marL="723245"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7pPr>
      <a:lvl8pPr marL="904056"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8pPr>
      <a:lvl9pPr marL="1084867"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9pPr>
    </p:bodyStyle>
    <p:otherStyle>
      <a:defPPr>
        <a:defRPr lang="en-US"/>
      </a:defPPr>
      <a:lvl1pPr marL="0" algn="l" defTabSz="180812" rtl="0" eaLnBrk="1" latinLnBrk="0" hangingPunct="1">
        <a:defRPr sz="712" kern="1200">
          <a:solidFill>
            <a:schemeClr val="tx1"/>
          </a:solidFill>
          <a:latin typeface="+mn-lt"/>
          <a:ea typeface="+mn-ea"/>
          <a:cs typeface="+mn-cs"/>
        </a:defRPr>
      </a:lvl1pPr>
      <a:lvl2pPr marL="180812" algn="l" defTabSz="180812" rtl="0" eaLnBrk="1" latinLnBrk="0" hangingPunct="1">
        <a:defRPr sz="712" kern="1200">
          <a:solidFill>
            <a:schemeClr val="tx1"/>
          </a:solidFill>
          <a:latin typeface="+mn-lt"/>
          <a:ea typeface="+mn-ea"/>
          <a:cs typeface="+mn-cs"/>
        </a:defRPr>
      </a:lvl2pPr>
      <a:lvl3pPr marL="361622" algn="l" defTabSz="180812" rtl="0" eaLnBrk="1" latinLnBrk="0" hangingPunct="1">
        <a:defRPr sz="712" kern="1200">
          <a:solidFill>
            <a:schemeClr val="tx1"/>
          </a:solidFill>
          <a:latin typeface="+mn-lt"/>
          <a:ea typeface="+mn-ea"/>
          <a:cs typeface="+mn-cs"/>
        </a:defRPr>
      </a:lvl3pPr>
      <a:lvl4pPr marL="542434" algn="l" defTabSz="180812" rtl="0" eaLnBrk="1" latinLnBrk="0" hangingPunct="1">
        <a:defRPr sz="712" kern="1200">
          <a:solidFill>
            <a:schemeClr val="tx1"/>
          </a:solidFill>
          <a:latin typeface="+mn-lt"/>
          <a:ea typeface="+mn-ea"/>
          <a:cs typeface="+mn-cs"/>
        </a:defRPr>
      </a:lvl4pPr>
      <a:lvl5pPr marL="723245" algn="l" defTabSz="180812" rtl="0" eaLnBrk="1" latinLnBrk="0" hangingPunct="1">
        <a:defRPr sz="712" kern="1200">
          <a:solidFill>
            <a:schemeClr val="tx1"/>
          </a:solidFill>
          <a:latin typeface="+mn-lt"/>
          <a:ea typeface="+mn-ea"/>
          <a:cs typeface="+mn-cs"/>
        </a:defRPr>
      </a:lvl5pPr>
      <a:lvl6pPr marL="904056" algn="l" defTabSz="180812" rtl="0" eaLnBrk="1" latinLnBrk="0" hangingPunct="1">
        <a:defRPr sz="712" kern="1200">
          <a:solidFill>
            <a:schemeClr val="tx1"/>
          </a:solidFill>
          <a:latin typeface="+mn-lt"/>
          <a:ea typeface="+mn-ea"/>
          <a:cs typeface="+mn-cs"/>
        </a:defRPr>
      </a:lvl6pPr>
      <a:lvl7pPr marL="1084867" algn="l" defTabSz="180812" rtl="0" eaLnBrk="1" latinLnBrk="0" hangingPunct="1">
        <a:defRPr sz="712" kern="1200">
          <a:solidFill>
            <a:schemeClr val="tx1"/>
          </a:solidFill>
          <a:latin typeface="+mn-lt"/>
          <a:ea typeface="+mn-ea"/>
          <a:cs typeface="+mn-cs"/>
        </a:defRPr>
      </a:lvl7pPr>
      <a:lvl8pPr marL="1265678" algn="l" defTabSz="180812" rtl="0" eaLnBrk="1" latinLnBrk="0" hangingPunct="1">
        <a:defRPr sz="712" kern="1200">
          <a:solidFill>
            <a:schemeClr val="tx1"/>
          </a:solidFill>
          <a:latin typeface="+mn-lt"/>
          <a:ea typeface="+mn-ea"/>
          <a:cs typeface="+mn-cs"/>
        </a:defRPr>
      </a:lvl8pPr>
      <a:lvl9pPr marL="1446489" algn="l" defTabSz="180812" rtl="0" eaLnBrk="1" latinLnBrk="0" hangingPunct="1">
        <a:defRPr sz="71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000000"/>
        </a:solidFill>
        <a:effectLst/>
      </p:bgPr>
    </p:bg>
    <p:spTree>
      <p:nvGrpSpPr>
        <p:cNvPr id="1" name=""/>
        <p:cNvGrpSpPr/>
        <p:nvPr/>
      </p:nvGrpSpPr>
      <p:grpSpPr>
        <a:xfrm>
          <a:off x="0" y="0"/>
          <a:ext cx="0" cy="0"/>
          <a:chOff x="0" y="0"/>
          <a:chExt cx="0" cy="0"/>
        </a:xfrm>
      </p:grpSpPr>
      <p:sp>
        <p:nvSpPr>
          <p:cNvPr id="3073" name="Rectangle 1"/>
          <p:cNvSpPr>
            <a:spLocks noGrp="1"/>
          </p:cNvSpPr>
          <p:nvPr>
            <p:ph type="title"/>
          </p:nvPr>
        </p:nvSpPr>
        <p:spPr bwMode="auto">
          <a:xfrm>
            <a:off x="669727" y="1701106"/>
            <a:ext cx="5518547" cy="17412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sym typeface="Helvetica Light" charset="0"/>
              </a:rPr>
              <a:t>Click to edit Master title style</a:t>
            </a:r>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231037" rtl="0" eaLnBrk="0" fontAlgn="base" hangingPunct="0">
        <a:spcBef>
          <a:spcPct val="0"/>
        </a:spcBef>
        <a:spcAft>
          <a:spcPct val="0"/>
        </a:spcAft>
        <a:defRPr sz="3164">
          <a:solidFill>
            <a:srgbClr val="FFFFFF"/>
          </a:solidFill>
          <a:latin typeface="+mj-lt"/>
          <a:ea typeface="+mj-ea"/>
          <a:cs typeface="+mj-cs"/>
          <a:sym typeface="Helvetica Light" charset="0"/>
        </a:defRPr>
      </a:lvl1pPr>
      <a:lvl2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2pPr>
      <a:lvl3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3pPr>
      <a:lvl4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4pPr>
      <a:lvl5pPr algn="ctr" defTabSz="231037" rtl="0" eaLnBrk="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5pPr>
      <a:lvl6pPr marL="180812"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6pPr>
      <a:lvl7pPr marL="361622"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7pPr>
      <a:lvl8pPr marL="542434"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8pPr>
      <a:lvl9pPr marL="723245" algn="ctr" defTabSz="231037" rtl="0" fontAlgn="base" hangingPunct="0">
        <a:spcBef>
          <a:spcPct val="0"/>
        </a:spcBef>
        <a:spcAft>
          <a:spcPct val="0"/>
        </a:spcAft>
        <a:defRPr sz="3164">
          <a:solidFill>
            <a:srgbClr val="FFFFFF"/>
          </a:solidFill>
          <a:latin typeface="Helvetica Light" charset="0"/>
          <a:ea typeface="ＭＳ Ｐゴシック" charset="0"/>
          <a:cs typeface="Helvetica Light" charset="0"/>
          <a:sym typeface="Helvetica Light" charset="0"/>
        </a:defRPr>
      </a:lvl9pPr>
    </p:titleStyle>
    <p:bodyStyle>
      <a:lvl1pPr marL="135608" indent="-135608" algn="l" defTabSz="231037" rtl="0" eaLnBrk="0" fontAlgn="base" hangingPunct="0">
        <a:spcBef>
          <a:spcPts val="1661"/>
        </a:spcBef>
        <a:spcAft>
          <a:spcPct val="0"/>
        </a:spcAft>
        <a:defRPr sz="1503">
          <a:solidFill>
            <a:srgbClr val="FFFFFF"/>
          </a:solidFill>
          <a:latin typeface="+mn-lt"/>
          <a:ea typeface="+mn-ea"/>
          <a:cs typeface="+mn-cs"/>
          <a:sym typeface="Helvetica Light" charset="0"/>
        </a:defRPr>
      </a:lvl1pPr>
      <a:lvl2pPr marL="90406" indent="90406"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2pPr>
      <a:lvl3pPr marL="180812" indent="180812"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3pPr>
      <a:lvl4pPr marL="271217" indent="271217"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4pPr>
      <a:lvl5pPr marL="361622" indent="361622" algn="l" defTabSz="231037" rtl="0" eaLnBrk="0" fontAlgn="base" hangingPunct="0">
        <a:spcBef>
          <a:spcPts val="1661"/>
        </a:spcBef>
        <a:spcAft>
          <a:spcPct val="0"/>
        </a:spcAft>
        <a:defRPr sz="1503">
          <a:solidFill>
            <a:srgbClr val="FFFFFF"/>
          </a:solidFill>
          <a:latin typeface="+mn-lt"/>
          <a:ea typeface="Helvetica Light" charset="0"/>
          <a:cs typeface="+mn-cs"/>
          <a:sym typeface="Helvetica Light" charset="0"/>
        </a:defRPr>
      </a:lvl5pPr>
      <a:lvl6pPr marL="542434"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6pPr>
      <a:lvl7pPr marL="723245"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7pPr>
      <a:lvl8pPr marL="904056"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8pPr>
      <a:lvl9pPr marL="1084867" algn="l" defTabSz="231037" rtl="0" fontAlgn="base" hangingPunct="0">
        <a:spcBef>
          <a:spcPts val="1661"/>
        </a:spcBef>
        <a:spcAft>
          <a:spcPct val="0"/>
        </a:spcAft>
        <a:defRPr sz="1503">
          <a:solidFill>
            <a:srgbClr val="FFFFFF"/>
          </a:solidFill>
          <a:latin typeface="+mn-lt"/>
          <a:ea typeface="Helvetica Light" charset="0"/>
          <a:cs typeface="+mn-cs"/>
          <a:sym typeface="Helvetica Light" charset="0"/>
        </a:defRPr>
      </a:lvl9pPr>
    </p:bodyStyle>
    <p:otherStyle>
      <a:defPPr>
        <a:defRPr lang="en-US"/>
      </a:defPPr>
      <a:lvl1pPr marL="0" algn="l" defTabSz="180812" rtl="0" eaLnBrk="1" latinLnBrk="0" hangingPunct="1">
        <a:defRPr sz="712" kern="1200">
          <a:solidFill>
            <a:schemeClr val="tx1"/>
          </a:solidFill>
          <a:latin typeface="+mn-lt"/>
          <a:ea typeface="+mn-ea"/>
          <a:cs typeface="+mn-cs"/>
        </a:defRPr>
      </a:lvl1pPr>
      <a:lvl2pPr marL="180812" algn="l" defTabSz="180812" rtl="0" eaLnBrk="1" latinLnBrk="0" hangingPunct="1">
        <a:defRPr sz="712" kern="1200">
          <a:solidFill>
            <a:schemeClr val="tx1"/>
          </a:solidFill>
          <a:latin typeface="+mn-lt"/>
          <a:ea typeface="+mn-ea"/>
          <a:cs typeface="+mn-cs"/>
        </a:defRPr>
      </a:lvl2pPr>
      <a:lvl3pPr marL="361622" algn="l" defTabSz="180812" rtl="0" eaLnBrk="1" latinLnBrk="0" hangingPunct="1">
        <a:defRPr sz="712" kern="1200">
          <a:solidFill>
            <a:schemeClr val="tx1"/>
          </a:solidFill>
          <a:latin typeface="+mn-lt"/>
          <a:ea typeface="+mn-ea"/>
          <a:cs typeface="+mn-cs"/>
        </a:defRPr>
      </a:lvl3pPr>
      <a:lvl4pPr marL="542434" algn="l" defTabSz="180812" rtl="0" eaLnBrk="1" latinLnBrk="0" hangingPunct="1">
        <a:defRPr sz="712" kern="1200">
          <a:solidFill>
            <a:schemeClr val="tx1"/>
          </a:solidFill>
          <a:latin typeface="+mn-lt"/>
          <a:ea typeface="+mn-ea"/>
          <a:cs typeface="+mn-cs"/>
        </a:defRPr>
      </a:lvl4pPr>
      <a:lvl5pPr marL="723245" algn="l" defTabSz="180812" rtl="0" eaLnBrk="1" latinLnBrk="0" hangingPunct="1">
        <a:defRPr sz="712" kern="1200">
          <a:solidFill>
            <a:schemeClr val="tx1"/>
          </a:solidFill>
          <a:latin typeface="+mn-lt"/>
          <a:ea typeface="+mn-ea"/>
          <a:cs typeface="+mn-cs"/>
        </a:defRPr>
      </a:lvl5pPr>
      <a:lvl6pPr marL="904056" algn="l" defTabSz="180812" rtl="0" eaLnBrk="1" latinLnBrk="0" hangingPunct="1">
        <a:defRPr sz="712" kern="1200">
          <a:solidFill>
            <a:schemeClr val="tx1"/>
          </a:solidFill>
          <a:latin typeface="+mn-lt"/>
          <a:ea typeface="+mn-ea"/>
          <a:cs typeface="+mn-cs"/>
        </a:defRPr>
      </a:lvl6pPr>
      <a:lvl7pPr marL="1084867" algn="l" defTabSz="180812" rtl="0" eaLnBrk="1" latinLnBrk="0" hangingPunct="1">
        <a:defRPr sz="712" kern="1200">
          <a:solidFill>
            <a:schemeClr val="tx1"/>
          </a:solidFill>
          <a:latin typeface="+mn-lt"/>
          <a:ea typeface="+mn-ea"/>
          <a:cs typeface="+mn-cs"/>
        </a:defRPr>
      </a:lvl7pPr>
      <a:lvl8pPr marL="1265678" algn="l" defTabSz="180812" rtl="0" eaLnBrk="1" latinLnBrk="0" hangingPunct="1">
        <a:defRPr sz="712" kern="1200">
          <a:solidFill>
            <a:schemeClr val="tx1"/>
          </a:solidFill>
          <a:latin typeface="+mn-lt"/>
          <a:ea typeface="+mn-ea"/>
          <a:cs typeface="+mn-cs"/>
        </a:defRPr>
      </a:lvl8pPr>
      <a:lvl9pPr marL="1446489" algn="l" defTabSz="180812" rtl="0" eaLnBrk="1" latinLnBrk="0" hangingPunct="1">
        <a:defRPr sz="7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172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9217"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1198811" y="884040"/>
            <a:ext cx="4490516" cy="33424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135" b="1">
                <a:solidFill>
                  <a:srgbClr val="D7CEAA"/>
                </a:solidFill>
                <a:latin typeface="Helvetica" charset="0"/>
                <a:cs typeface="Helvetica" charset="0"/>
              </a:rPr>
              <a:t>Old Testament Examples</a:t>
            </a:r>
          </a:p>
          <a:p>
            <a:pPr eaLnBrk="1"/>
            <a:endParaRPr lang="en-US" sz="1582">
              <a:latin typeface="Helvetica" charset="0"/>
              <a:cs typeface="Helvetica" charset="0"/>
            </a:endParaRPr>
          </a:p>
          <a:p>
            <a:pPr eaLnBrk="1"/>
            <a:r>
              <a:rPr lang="en-US" sz="1582">
                <a:latin typeface="Helvetica" charset="0"/>
                <a:cs typeface="Helvetica" charset="0"/>
              </a:rPr>
              <a:t>Numbers 9; Exodus 40; Leviticus 8-10</a:t>
            </a:r>
          </a:p>
          <a:p>
            <a:pPr eaLnBrk="1"/>
            <a:r>
              <a:rPr lang="en-US" sz="1582">
                <a:latin typeface="Helvetica" charset="0"/>
                <a:cs typeface="Helvetica" charset="0"/>
              </a:rPr>
              <a:t>Why were the men concerned about the Passover and not being able to participate? </a:t>
            </a:r>
          </a:p>
          <a:p>
            <a:pPr eaLnBrk="1"/>
            <a:r>
              <a:rPr lang="en-US" sz="1582">
                <a:latin typeface="Helvetica" charset="0"/>
                <a:cs typeface="Helvetica" charset="0"/>
              </a:rPr>
              <a:t>Who were they?</a:t>
            </a:r>
          </a:p>
          <a:p>
            <a:pPr eaLnBrk="1"/>
            <a:endParaRPr lang="en-US" sz="1582">
              <a:latin typeface="Helvetica" charset="0"/>
              <a:cs typeface="Helvetica" charset="0"/>
            </a:endParaRPr>
          </a:p>
          <a:p>
            <a:pPr eaLnBrk="1"/>
            <a:r>
              <a:rPr lang="en-US" sz="1582">
                <a:latin typeface="Helvetica" charset="0"/>
                <a:cs typeface="Helvetica" charset="0"/>
              </a:rPr>
              <a:t>1 Samuel 22:3-4 and protection from Moab?</a:t>
            </a:r>
          </a:p>
          <a:p>
            <a:pPr eaLnBrk="1"/>
            <a:endParaRPr lang="en-US" sz="1582">
              <a:latin typeface="Helvetica" charset="0"/>
              <a:cs typeface="Helvetica" charset="0"/>
            </a:endParaRPr>
          </a:p>
          <a:p>
            <a:pPr eaLnBrk="1"/>
            <a:r>
              <a:rPr lang="en-US" sz="1582">
                <a:latin typeface="Helvetica" charset="0"/>
                <a:cs typeface="Helvetica" charset="0"/>
              </a:rPr>
              <a:t>2 Samuel 6, the Ark, and Obed-edom the Gittite</a:t>
            </a:r>
          </a:p>
          <a:p>
            <a:pPr eaLnBrk="1"/>
            <a:r>
              <a:rPr lang="en-US" sz="1582">
                <a:latin typeface="Helvetica" charset="0"/>
                <a:cs typeface="Helvetica" charset="0"/>
              </a:rPr>
              <a:t>Why does it matter that he was a Gittite?</a:t>
            </a:r>
          </a:p>
          <a:p>
            <a:pPr eaLnBrk="1"/>
            <a:endParaRPr lang="en-US" sz="1582">
              <a:latin typeface="Helvetica" charset="0"/>
              <a:cs typeface="Helvetica" charset="0"/>
            </a:endParaRPr>
          </a:p>
          <a:p>
            <a:pPr eaLnBrk="1"/>
            <a:r>
              <a:rPr lang="en-US" sz="1582">
                <a:latin typeface="Helvetica" charset="0"/>
                <a:cs typeface="Helvetica" charset="0"/>
              </a:rPr>
              <a:t>2 Samuel 15, Absalom, and Ahithophel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dissolve">
                                      <p:cBhvr>
                                        <p:cTn id="7" dur="500"/>
                                        <p:tgtEl>
                                          <p:spTgt spid="2">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dissolve">
                                      <p:cBhvr>
                                        <p:cTn id="10" dur="500"/>
                                        <p:tgtEl>
                                          <p:spTgt spid="2">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dissolve">
                                      <p:cBhvr>
                                        <p:cTn id="13" dur="500"/>
                                        <p:tgtEl>
                                          <p:spTgt spid="2">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dissolve">
                                      <p:cBhvr>
                                        <p:cTn id="18" dur="500"/>
                                        <p:tgtEl>
                                          <p:spTgt spid="2">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dissolve">
                                      <p:cBhvr>
                                        <p:cTn id="23" dur="500"/>
                                        <p:tgtEl>
                                          <p:spTgt spid="2">
                                            <p:txEl>
                                              <p:pRg st="8" end="8"/>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2">
                                            <p:txEl>
                                              <p:pRg st="9" end="9"/>
                                            </p:txEl>
                                          </p:spTgt>
                                        </p:tgtEl>
                                        <p:attrNameLst>
                                          <p:attrName>style.visibility</p:attrName>
                                        </p:attrNameLst>
                                      </p:cBhvr>
                                      <p:to>
                                        <p:strVal val="visible"/>
                                      </p:to>
                                    </p:set>
                                    <p:animEffect transition="in" filter="dissolve">
                                      <p:cBhvr>
                                        <p:cTn id="26" dur="500"/>
                                        <p:tgtEl>
                                          <p:spTgt spid="2">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Effect transition="in" filter="dissolve">
                                      <p:cBhvr>
                                        <p:cTn id="31"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3" name="Rectangle 1"/>
          <p:cNvSpPr>
            <a:spLocks noGrp="1" noChangeArrowheads="1"/>
          </p:cNvSpPr>
          <p:nvPr>
            <p:ph type="title"/>
          </p:nvPr>
        </p:nvSpPr>
        <p:spPr>
          <a:xfrm>
            <a:off x="1359545" y="1155278"/>
            <a:ext cx="4138283" cy="1898675"/>
          </a:xfrm>
        </p:spPr>
        <p:txBody>
          <a:bodyPr/>
          <a:lstStyle/>
          <a:p>
            <a:pPr defTabSz="195879" eaLnBrk="1">
              <a:defRPr/>
            </a:pPr>
            <a:r>
              <a:rPr lang="en-US" sz="2373" dirty="0"/>
              <a:t>Matt 4:18-22</a:t>
            </a:r>
            <a:br>
              <a:rPr lang="en-US" sz="2373" dirty="0"/>
            </a:br>
            <a:br>
              <a:rPr lang="en-US" sz="2373" dirty="0"/>
            </a:br>
            <a:r>
              <a:rPr lang="en-US" sz="2373" dirty="0"/>
              <a:t>Why mending nets?</a:t>
            </a:r>
            <a:br>
              <a:rPr lang="en-US" sz="2373" dirty="0"/>
            </a:br>
            <a:r>
              <a:rPr lang="en-US" sz="2373" dirty="0"/>
              <a:t>Why follow so quickly?</a:t>
            </a:r>
          </a:p>
        </p:txBody>
      </p:sp>
      <p:sp>
        <p:nvSpPr>
          <p:cNvPr id="2" name="TextBox 1"/>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Luke 5:6, 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1265"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3" name="Rectangle 1"/>
          <p:cNvSpPr>
            <a:spLocks noGrp="1" noChangeArrowheads="1"/>
          </p:cNvSpPr>
          <p:nvPr>
            <p:ph type="title"/>
          </p:nvPr>
        </p:nvSpPr>
        <p:spPr>
          <a:xfrm>
            <a:off x="1359545" y="1004590"/>
            <a:ext cx="4138283" cy="2169914"/>
          </a:xfrm>
        </p:spPr>
        <p:txBody>
          <a:bodyPr/>
          <a:lstStyle/>
          <a:p>
            <a:pPr defTabSz="195879" eaLnBrk="1">
              <a:defRPr/>
            </a:pPr>
            <a:r>
              <a:rPr lang="en-US" sz="2373" dirty="0"/>
              <a:t>Matt 9:9-10 and “the house” </a:t>
            </a:r>
            <a:br>
              <a:rPr lang="en-US" sz="2373" dirty="0"/>
            </a:br>
            <a:br>
              <a:rPr lang="en-US" sz="2373" dirty="0"/>
            </a:br>
            <a:r>
              <a:rPr lang="en-US" sz="2373" dirty="0"/>
              <a:t>Whose house?</a:t>
            </a:r>
            <a:br>
              <a:rPr lang="en-US" sz="2373" dirty="0"/>
            </a:br>
            <a:r>
              <a:rPr lang="en-US" sz="2373" dirty="0"/>
              <a:t> What is the occasion?</a:t>
            </a:r>
          </a:p>
        </p:txBody>
      </p:sp>
      <p:sp>
        <p:nvSpPr>
          <p:cNvPr id="4" name="TextBox 3"/>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Mark 2:15; Luke 5:29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3" name="Rectangle 1"/>
          <p:cNvSpPr>
            <a:spLocks noGrp="1" noChangeArrowheads="1"/>
          </p:cNvSpPr>
          <p:nvPr>
            <p:ph type="title"/>
          </p:nvPr>
        </p:nvSpPr>
        <p:spPr>
          <a:xfrm>
            <a:off x="1359545" y="1004590"/>
            <a:ext cx="4138283" cy="2652117"/>
          </a:xfrm>
        </p:spPr>
        <p:txBody>
          <a:bodyPr/>
          <a:lstStyle/>
          <a:p>
            <a:pPr defTabSz="195879" eaLnBrk="1">
              <a:defRPr/>
            </a:pPr>
            <a:r>
              <a:rPr lang="en-US" sz="2373" dirty="0"/>
              <a:t>Matt 26:67-68</a:t>
            </a:r>
            <a:br>
              <a:rPr lang="en-US" sz="2373" dirty="0"/>
            </a:br>
            <a:br>
              <a:rPr lang="en-US" sz="2373" dirty="0"/>
            </a:br>
            <a:r>
              <a:rPr lang="en-US" sz="2373" dirty="0"/>
              <a:t>Why “Prophesy”?</a:t>
            </a:r>
            <a:br>
              <a:rPr lang="en-US" sz="2373" dirty="0"/>
            </a:br>
            <a:endParaRPr lang="en-US" sz="2373" dirty="0"/>
          </a:p>
        </p:txBody>
      </p:sp>
      <p:sp>
        <p:nvSpPr>
          <p:cNvPr id="4" name="TextBox 3"/>
          <p:cNvSpPr txBox="1">
            <a:spLocks noChangeArrowheads="1"/>
          </p:cNvSpPr>
          <p:nvPr/>
        </p:nvSpPr>
        <p:spPr bwMode="auto">
          <a:xfrm>
            <a:off x="1168674" y="3295054"/>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Luke 22:64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3313"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3" name="Rectangle 1"/>
          <p:cNvSpPr>
            <a:spLocks noGrp="1" noChangeArrowheads="1"/>
          </p:cNvSpPr>
          <p:nvPr>
            <p:ph type="title"/>
          </p:nvPr>
        </p:nvSpPr>
        <p:spPr>
          <a:xfrm>
            <a:off x="1359545" y="1522582"/>
            <a:ext cx="4138283" cy="1702152"/>
          </a:xfrm>
        </p:spPr>
        <p:txBody>
          <a:bodyPr/>
          <a:lstStyle/>
          <a:p>
            <a:pPr defTabSz="195879" eaLnBrk="1">
              <a:defRPr/>
            </a:pPr>
            <a:r>
              <a:rPr lang="en-US" sz="2373" dirty="0"/>
              <a:t>Matt 8:14-16</a:t>
            </a:r>
            <a:br>
              <a:rPr lang="en-US" sz="2373" dirty="0"/>
            </a:br>
            <a:br>
              <a:rPr lang="en-US" sz="2373" dirty="0"/>
            </a:br>
            <a:r>
              <a:rPr lang="en-US" sz="2373" dirty="0"/>
              <a:t>Why evening?</a:t>
            </a:r>
            <a:br>
              <a:rPr lang="en-US" sz="2373" dirty="0"/>
            </a:br>
            <a:endParaRPr lang="en-US" sz="2373" dirty="0"/>
          </a:p>
        </p:txBody>
      </p:sp>
      <p:sp>
        <p:nvSpPr>
          <p:cNvPr id="4" name="TextBox 3"/>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Mark 1:21, 29-32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4817" name="Rectangle 1"/>
          <p:cNvSpPr>
            <a:spLocks noGrp="1" noChangeArrowheads="1"/>
          </p:cNvSpPr>
          <p:nvPr>
            <p:ph type="title"/>
          </p:nvPr>
        </p:nvSpPr>
        <p:spPr>
          <a:xfrm>
            <a:off x="1349500" y="1125142"/>
            <a:ext cx="4249415" cy="2139776"/>
          </a:xfrm>
        </p:spPr>
        <p:txBody>
          <a:bodyPr/>
          <a:lstStyle/>
          <a:p>
            <a:pPr defTabSz="193996" eaLnBrk="1">
              <a:defRPr/>
            </a:pPr>
            <a:r>
              <a:rPr lang="en-US" sz="2373" dirty="0"/>
              <a:t>Luke 9:36</a:t>
            </a:r>
            <a:br>
              <a:rPr lang="en-US" sz="2373" dirty="0"/>
            </a:br>
            <a:br>
              <a:rPr lang="en-US" sz="2373" dirty="0"/>
            </a:br>
            <a:r>
              <a:rPr lang="en-US" sz="2373" dirty="0"/>
              <a:t>Why were they silent?</a:t>
            </a:r>
          </a:p>
        </p:txBody>
      </p:sp>
      <p:sp>
        <p:nvSpPr>
          <p:cNvPr id="4" name="TextBox 3"/>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Mark 9:9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873"/>
            <a:ext cx="683608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5841" name="Rectangle 1"/>
          <p:cNvSpPr>
            <a:spLocks noGrp="1" noChangeArrowheads="1"/>
          </p:cNvSpPr>
          <p:nvPr>
            <p:ph type="title"/>
          </p:nvPr>
        </p:nvSpPr>
        <p:spPr>
          <a:xfrm>
            <a:off x="1379637" y="1125141"/>
            <a:ext cx="4138283" cy="1989088"/>
          </a:xfrm>
        </p:spPr>
        <p:txBody>
          <a:bodyPr/>
          <a:lstStyle/>
          <a:p>
            <a:pPr defTabSz="193996" eaLnBrk="1">
              <a:defRPr/>
            </a:pPr>
            <a:r>
              <a:rPr lang="en-US" sz="2373" dirty="0"/>
              <a:t>Mark 6:31, 39</a:t>
            </a:r>
            <a:br>
              <a:rPr lang="en-US" sz="2373" dirty="0"/>
            </a:br>
            <a:br>
              <a:rPr lang="en-US" sz="2373" dirty="0"/>
            </a:br>
            <a:r>
              <a:rPr lang="en-US" sz="2373" dirty="0"/>
              <a:t>Why the crowds?</a:t>
            </a:r>
          </a:p>
        </p:txBody>
      </p:sp>
      <p:sp>
        <p:nvSpPr>
          <p:cNvPr id="4" name="TextBox 3"/>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John 6:4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6865" name="Rectangle 1"/>
          <p:cNvSpPr>
            <a:spLocks noGrp="1" noChangeArrowheads="1"/>
          </p:cNvSpPr>
          <p:nvPr>
            <p:ph type="title"/>
          </p:nvPr>
        </p:nvSpPr>
        <p:spPr>
          <a:xfrm>
            <a:off x="1359545" y="1125140"/>
            <a:ext cx="4138283" cy="2260328"/>
          </a:xfrm>
        </p:spPr>
        <p:txBody>
          <a:bodyPr/>
          <a:lstStyle/>
          <a:p>
            <a:pPr defTabSz="150048" eaLnBrk="1">
              <a:defRPr/>
            </a:pPr>
            <a:r>
              <a:rPr lang="en-US" sz="2373" dirty="0"/>
              <a:t>Matt 14:1-2</a:t>
            </a:r>
            <a:br>
              <a:rPr lang="en-US" sz="2373" dirty="0"/>
            </a:br>
            <a:br>
              <a:rPr lang="en-US" sz="2373" dirty="0"/>
            </a:br>
            <a:r>
              <a:rPr lang="en-US" sz="2373" dirty="0"/>
              <a:t>Why was Herod speaking about this to servants? </a:t>
            </a:r>
            <a:br>
              <a:rPr lang="en-US" sz="2373" dirty="0"/>
            </a:br>
            <a:r>
              <a:rPr lang="en-US" sz="2373" dirty="0"/>
              <a:t>How did Matthew know? </a:t>
            </a:r>
          </a:p>
        </p:txBody>
      </p:sp>
      <p:sp>
        <p:nvSpPr>
          <p:cNvPr id="4" name="TextBox 3"/>
          <p:cNvSpPr txBox="1">
            <a:spLocks noChangeArrowheads="1"/>
          </p:cNvSpPr>
          <p:nvPr/>
        </p:nvSpPr>
        <p:spPr bwMode="auto">
          <a:xfrm>
            <a:off x="1168674" y="3445743"/>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Luke 8:3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0085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7889" name="Rectangle 1"/>
          <p:cNvSpPr>
            <a:spLocks noGrp="1" noChangeArrowheads="1"/>
          </p:cNvSpPr>
          <p:nvPr>
            <p:ph type="title"/>
          </p:nvPr>
        </p:nvSpPr>
        <p:spPr>
          <a:xfrm>
            <a:off x="1349499" y="1034727"/>
            <a:ext cx="4138283" cy="2411016"/>
          </a:xfrm>
        </p:spPr>
        <p:txBody>
          <a:bodyPr/>
          <a:lstStyle/>
          <a:p>
            <a:pPr defTabSz="156954" eaLnBrk="1">
              <a:defRPr/>
            </a:pPr>
            <a:r>
              <a:rPr lang="en-US" sz="2373" dirty="0"/>
              <a:t>Mark 14:58; 15:29</a:t>
            </a:r>
            <a:br>
              <a:rPr lang="en-US" sz="2373" dirty="0"/>
            </a:br>
            <a:br>
              <a:rPr lang="en-US" sz="2373" dirty="0"/>
            </a:br>
            <a:r>
              <a:rPr lang="en-US" sz="2373" dirty="0"/>
              <a:t>Why are they making this charge?</a:t>
            </a:r>
          </a:p>
        </p:txBody>
      </p:sp>
      <p:sp>
        <p:nvSpPr>
          <p:cNvPr id="4" name="TextBox 3"/>
          <p:cNvSpPr txBox="1">
            <a:spLocks noChangeArrowheads="1"/>
          </p:cNvSpPr>
          <p:nvPr/>
        </p:nvSpPr>
        <p:spPr bwMode="auto">
          <a:xfrm>
            <a:off x="1168674" y="3355330"/>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John 2:18-19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8913" name="Rectangle 1"/>
          <p:cNvSpPr>
            <a:spLocks noGrp="1" noChangeArrowheads="1"/>
          </p:cNvSpPr>
          <p:nvPr>
            <p:ph type="title"/>
          </p:nvPr>
        </p:nvSpPr>
        <p:spPr>
          <a:xfrm>
            <a:off x="1379637" y="1095003"/>
            <a:ext cx="4138283" cy="2139149"/>
          </a:xfrm>
        </p:spPr>
        <p:txBody>
          <a:bodyPr/>
          <a:lstStyle/>
          <a:p>
            <a:pPr defTabSz="180184" eaLnBrk="1">
              <a:defRPr/>
            </a:pPr>
            <a:r>
              <a:rPr lang="en-US" sz="2373" dirty="0"/>
              <a:t>John 21:25</a:t>
            </a:r>
            <a:br>
              <a:rPr lang="en-US" sz="2373" dirty="0"/>
            </a:br>
            <a:br>
              <a:rPr lang="en-US" sz="2373" dirty="0"/>
            </a:br>
            <a:r>
              <a:rPr lang="en-US" sz="2373" dirty="0"/>
              <a:t>Why is Jesus asking Peter? </a:t>
            </a:r>
          </a:p>
        </p:txBody>
      </p:sp>
      <p:sp>
        <p:nvSpPr>
          <p:cNvPr id="4" name="TextBox 3"/>
          <p:cNvSpPr txBox="1">
            <a:spLocks noChangeArrowheads="1"/>
          </p:cNvSpPr>
          <p:nvPr/>
        </p:nvSpPr>
        <p:spPr bwMode="auto">
          <a:xfrm>
            <a:off x="1168674" y="3264917"/>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Matthew 26:33-34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2B7BA3-3527-D045-8442-FC0D22507156}"/>
              </a:ext>
            </a:extLst>
          </p:cNvPr>
          <p:cNvSpPr txBox="1"/>
          <p:nvPr/>
        </p:nvSpPr>
        <p:spPr>
          <a:xfrm>
            <a:off x="150876" y="741262"/>
            <a:ext cx="3154680" cy="3554819"/>
          </a:xfrm>
          <a:prstGeom prst="rect">
            <a:avLst/>
          </a:prstGeom>
          <a:noFill/>
        </p:spPr>
        <p:txBody>
          <a:bodyPr wrap="square" rtlCol="0">
            <a:spAutoFit/>
          </a:bodyPr>
          <a:lstStyle/>
          <a:p>
            <a:pPr algn="l"/>
            <a:r>
              <a:rPr lang="en-US" sz="1500" b="1" dirty="0"/>
              <a:t>1. God indicated that: </a:t>
            </a:r>
          </a:p>
          <a:p>
            <a:pPr marL="177404" indent="-177404" algn="l">
              <a:tabLst>
                <a:tab pos="170260" algn="l"/>
              </a:tabLst>
            </a:pPr>
            <a:r>
              <a:rPr lang="en-US" sz="1500" b="1" dirty="0"/>
              <a:t>	a. Some would find the gospel story unbelievable. </a:t>
            </a:r>
          </a:p>
          <a:p>
            <a:pPr marL="177404" indent="-177404" algn="l">
              <a:tabLst>
                <a:tab pos="170260" algn="l"/>
              </a:tabLst>
            </a:pPr>
            <a:r>
              <a:rPr lang="en-US" sz="1500" b="1" dirty="0"/>
              <a:t>	b. Nothing out of the norm would happen in the gospel story.</a:t>
            </a:r>
          </a:p>
          <a:p>
            <a:pPr algn="l"/>
            <a:endParaRPr lang="en-US" sz="1500" b="1" dirty="0"/>
          </a:p>
          <a:p>
            <a:pPr algn="l"/>
            <a:r>
              <a:rPr lang="en-US" sz="1500" b="1" dirty="0"/>
              <a:t>2. The Jews considered that anyone hanged on a tree is: </a:t>
            </a:r>
          </a:p>
          <a:p>
            <a:pPr algn="l"/>
            <a:r>
              <a:rPr lang="en-US" sz="1500" b="1" dirty="0"/>
              <a:t>	a. Blessed   		  b. Cursed</a:t>
            </a:r>
          </a:p>
          <a:p>
            <a:pPr algn="l"/>
            <a:r>
              <a:rPr lang="en-US" sz="1500" b="1" dirty="0"/>
              <a:t>	c. To be pitied     d. Unfortunate</a:t>
            </a:r>
          </a:p>
          <a:p>
            <a:pPr algn="l"/>
            <a:endParaRPr lang="en-US" sz="1500" b="1" dirty="0"/>
          </a:p>
          <a:p>
            <a:pPr algn="l"/>
            <a:r>
              <a:rPr lang="en-US" sz="1500" b="1" dirty="0"/>
              <a:t>3. Crucifixion was associated with: </a:t>
            </a:r>
          </a:p>
          <a:p>
            <a:pPr algn="l"/>
            <a:r>
              <a:rPr lang="en-US" sz="1500" b="1" dirty="0"/>
              <a:t>	a. Mercy			</a:t>
            </a:r>
          </a:p>
          <a:p>
            <a:pPr algn="l"/>
            <a:r>
              <a:rPr lang="en-US" sz="1500" b="1" dirty="0"/>
              <a:t>	b. Quick Death</a:t>
            </a:r>
          </a:p>
          <a:p>
            <a:pPr algn="l"/>
            <a:r>
              <a:rPr lang="en-US" sz="1500" b="1" dirty="0"/>
              <a:t>	c. Shame	</a:t>
            </a:r>
          </a:p>
        </p:txBody>
      </p:sp>
      <p:sp>
        <p:nvSpPr>
          <p:cNvPr id="3" name="TextBox 2">
            <a:extLst>
              <a:ext uri="{FF2B5EF4-FFF2-40B4-BE49-F238E27FC236}">
                <a16:creationId xmlns:a16="http://schemas.microsoft.com/office/drawing/2014/main" id="{8B38C41D-271F-FC45-B50B-AC2E9A52408D}"/>
              </a:ext>
            </a:extLst>
          </p:cNvPr>
          <p:cNvSpPr txBox="1"/>
          <p:nvPr/>
        </p:nvSpPr>
        <p:spPr>
          <a:xfrm>
            <a:off x="3522726" y="805882"/>
            <a:ext cx="3154680" cy="2862322"/>
          </a:xfrm>
          <a:prstGeom prst="rect">
            <a:avLst/>
          </a:prstGeom>
          <a:noFill/>
        </p:spPr>
        <p:txBody>
          <a:bodyPr wrap="square" rtlCol="0">
            <a:spAutoFit/>
          </a:bodyPr>
          <a:lstStyle/>
          <a:p>
            <a:pPr algn="l"/>
            <a:r>
              <a:rPr lang="en-US" sz="1500" b="1" dirty="0"/>
              <a:t>4. T  F  Roman citizens were not permitted to be crucified. </a:t>
            </a:r>
          </a:p>
          <a:p>
            <a:pPr algn="l"/>
            <a:endParaRPr lang="en-US" sz="1500" b="1" dirty="0"/>
          </a:p>
          <a:p>
            <a:pPr algn="l"/>
            <a:r>
              <a:rPr lang="en-US" sz="1500" b="1" dirty="0"/>
              <a:t>5. The Roman statesman before Jesus who talked about the horrors of crucifixion: </a:t>
            </a:r>
          </a:p>
          <a:p>
            <a:pPr algn="l"/>
            <a:r>
              <a:rPr lang="en-US" sz="1500" b="1" dirty="0"/>
              <a:t>	a. Tacitus     b. Pliny</a:t>
            </a:r>
          </a:p>
          <a:p>
            <a:pPr algn="l"/>
            <a:r>
              <a:rPr lang="en-US" sz="1500" b="1" dirty="0"/>
              <a:t>	c. Philo 		d. Cicero</a:t>
            </a:r>
          </a:p>
          <a:p>
            <a:pPr algn="l"/>
            <a:endParaRPr lang="en-US" sz="1500" b="1" dirty="0"/>
          </a:p>
          <a:p>
            <a:pPr algn="l"/>
            <a:r>
              <a:rPr lang="en-US" sz="1500" b="1" dirty="0"/>
              <a:t>6. T  F  Resurrection was a commonly held belief among both Jews and Greeks. </a:t>
            </a:r>
          </a:p>
        </p:txBody>
      </p:sp>
    </p:spTree>
    <p:extLst>
      <p:ext uri="{BB962C8B-B14F-4D97-AF65-F5344CB8AC3E}">
        <p14:creationId xmlns:p14="http://schemas.microsoft.com/office/powerpoint/2010/main" val="1618925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9937" name="Rectangle 1"/>
          <p:cNvSpPr>
            <a:spLocks noGrp="1" noChangeArrowheads="1"/>
          </p:cNvSpPr>
          <p:nvPr>
            <p:ph type="title"/>
          </p:nvPr>
        </p:nvSpPr>
        <p:spPr>
          <a:xfrm>
            <a:off x="1349499" y="914177"/>
            <a:ext cx="4138283" cy="2169914"/>
          </a:xfrm>
        </p:spPr>
        <p:txBody>
          <a:bodyPr/>
          <a:lstStyle/>
          <a:p>
            <a:pPr defTabSz="119913" eaLnBrk="1">
              <a:defRPr/>
            </a:pPr>
            <a:r>
              <a:rPr lang="en-US" sz="1898" dirty="0"/>
              <a:t>Luke 23:2-4</a:t>
            </a:r>
            <a:br>
              <a:rPr lang="en-US" sz="1898" dirty="0"/>
            </a:br>
            <a:r>
              <a:rPr lang="en-US" sz="1898" dirty="0"/>
              <a:t>Sequence: </a:t>
            </a:r>
            <a:br>
              <a:rPr lang="en-US" sz="1898" dirty="0"/>
            </a:br>
            <a:r>
              <a:rPr lang="en-US" sz="1898" dirty="0"/>
              <a:t>1. Jews accuse Jesus. </a:t>
            </a:r>
            <a:br>
              <a:rPr lang="en-US" sz="1898" dirty="0"/>
            </a:br>
            <a:r>
              <a:rPr lang="en-US" sz="1898" dirty="0"/>
              <a:t>2. Pilate questions Jesus. </a:t>
            </a:r>
            <a:br>
              <a:rPr lang="en-US" sz="1898" dirty="0"/>
            </a:br>
            <a:r>
              <a:rPr lang="en-US" sz="1898" dirty="0"/>
              <a:t>3. Jesus admits to charge. </a:t>
            </a:r>
            <a:br>
              <a:rPr lang="en-US" sz="1898" dirty="0"/>
            </a:br>
            <a:r>
              <a:rPr lang="en-US" sz="1898" dirty="0"/>
              <a:t>4. Pilate declares Jesus innocent.</a:t>
            </a:r>
          </a:p>
        </p:txBody>
      </p:sp>
      <p:sp>
        <p:nvSpPr>
          <p:cNvPr id="4" name="TextBox 3"/>
          <p:cNvSpPr txBox="1">
            <a:spLocks noChangeArrowheads="1"/>
          </p:cNvSpPr>
          <p:nvPr/>
        </p:nvSpPr>
        <p:spPr bwMode="auto">
          <a:xfrm>
            <a:off x="1168674" y="3053954"/>
            <a:ext cx="4520654" cy="9685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1898"/>
              <a:t>Huh?</a:t>
            </a:r>
          </a:p>
          <a:p>
            <a:pPr eaLnBrk="1"/>
            <a:endParaRPr lang="en-US" sz="1898"/>
          </a:p>
          <a:p>
            <a:pPr eaLnBrk="1"/>
            <a:r>
              <a:rPr lang="en-US" sz="1898"/>
              <a:t>See John 18:33-38</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61" name="Rectangle 1"/>
          <p:cNvSpPr>
            <a:spLocks noGrp="1" noChangeArrowheads="1"/>
          </p:cNvSpPr>
          <p:nvPr>
            <p:ph type="title"/>
          </p:nvPr>
        </p:nvSpPr>
        <p:spPr>
          <a:xfrm>
            <a:off x="1359545" y="1064866"/>
            <a:ext cx="4138283" cy="2139776"/>
          </a:xfrm>
        </p:spPr>
        <p:txBody>
          <a:bodyPr/>
          <a:lstStyle/>
          <a:p>
            <a:pPr defTabSz="180184" eaLnBrk="1">
              <a:defRPr/>
            </a:pPr>
            <a:r>
              <a:rPr lang="en-US" sz="2373" dirty="0"/>
              <a:t>John 18:10, 36</a:t>
            </a:r>
            <a:br>
              <a:rPr lang="en-US" sz="2373" dirty="0"/>
            </a:br>
            <a:br>
              <a:rPr lang="en-US" sz="2373" dirty="0"/>
            </a:br>
            <a:r>
              <a:rPr lang="en-US" sz="2373" dirty="0"/>
              <a:t>Doesn’t Peter fight?</a:t>
            </a:r>
            <a:br>
              <a:rPr lang="en-US" sz="2373" dirty="0"/>
            </a:br>
            <a:r>
              <a:rPr lang="en-US" sz="2373" dirty="0"/>
              <a:t>Why wasn’t Peter arrested?</a:t>
            </a:r>
          </a:p>
        </p:txBody>
      </p:sp>
      <p:sp>
        <p:nvSpPr>
          <p:cNvPr id="4" name="TextBox 3"/>
          <p:cNvSpPr txBox="1">
            <a:spLocks noChangeArrowheads="1"/>
          </p:cNvSpPr>
          <p:nvPr/>
        </p:nvSpPr>
        <p:spPr bwMode="auto">
          <a:xfrm>
            <a:off x="1168674" y="3234779"/>
            <a:ext cx="4520654" cy="457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373"/>
              <a:t>See Luke 22:51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1505"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85" name="Rectangle 1"/>
          <p:cNvSpPr>
            <a:spLocks noGrp="1" noChangeArrowheads="1"/>
          </p:cNvSpPr>
          <p:nvPr>
            <p:ph type="title"/>
          </p:nvPr>
        </p:nvSpPr>
        <p:spPr>
          <a:xfrm>
            <a:off x="1138535" y="1095003"/>
            <a:ext cx="4611068" cy="1356197"/>
          </a:xfrm>
        </p:spPr>
        <p:txBody>
          <a:bodyPr/>
          <a:lstStyle/>
          <a:p>
            <a:pPr defTabSz="115518" eaLnBrk="1">
              <a:defRPr/>
            </a:pPr>
            <a:r>
              <a:rPr lang="en-US" sz="1898" dirty="0"/>
              <a:t>Matt 11:21 — what miracles?</a:t>
            </a:r>
            <a:br>
              <a:rPr lang="en-US" sz="1898" dirty="0"/>
            </a:br>
            <a:r>
              <a:rPr lang="en-US" sz="1898" dirty="0"/>
              <a:t>John 6:5 — why Philip?</a:t>
            </a:r>
            <a:br>
              <a:rPr lang="en-US" sz="1898" dirty="0"/>
            </a:br>
            <a:r>
              <a:rPr lang="en-US" sz="1898" dirty="0"/>
              <a:t>Luke 9:10-11</a:t>
            </a:r>
            <a:br>
              <a:rPr lang="en-US" sz="1898" dirty="0"/>
            </a:br>
            <a:r>
              <a:rPr lang="en-US" sz="1898" dirty="0"/>
              <a:t>John 12:21</a:t>
            </a:r>
          </a:p>
        </p:txBody>
      </p:sp>
      <p:sp>
        <p:nvSpPr>
          <p:cNvPr id="4" name="TextBox 3"/>
          <p:cNvSpPr txBox="1">
            <a:spLocks noChangeArrowheads="1"/>
          </p:cNvSpPr>
          <p:nvPr/>
        </p:nvSpPr>
        <p:spPr bwMode="auto">
          <a:xfrm>
            <a:off x="1198811" y="2571750"/>
            <a:ext cx="4520654" cy="12606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1898"/>
              <a:t>Luke doesn’t mention Philip</a:t>
            </a:r>
          </a:p>
          <a:p>
            <a:pPr eaLnBrk="1"/>
            <a:r>
              <a:rPr lang="en-US" sz="1898"/>
              <a:t>John doesn’t mention Bethsaida</a:t>
            </a:r>
          </a:p>
          <a:p>
            <a:pPr eaLnBrk="1"/>
            <a:endParaRPr lang="en-US" sz="1898"/>
          </a:p>
          <a:p>
            <a:pPr eaLnBrk="1"/>
            <a:r>
              <a:rPr lang="en-US" sz="1898"/>
              <a:t>Why ask Philip? He was from Bethsaida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dissolv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1505"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85" name="Rectangle 1"/>
          <p:cNvSpPr>
            <a:spLocks noGrp="1" noChangeArrowheads="1"/>
          </p:cNvSpPr>
          <p:nvPr>
            <p:ph type="title"/>
          </p:nvPr>
        </p:nvSpPr>
        <p:spPr>
          <a:xfrm>
            <a:off x="685800" y="1095003"/>
            <a:ext cx="5486401" cy="733797"/>
          </a:xfrm>
        </p:spPr>
        <p:txBody>
          <a:bodyPr/>
          <a:lstStyle/>
          <a:p>
            <a:pPr defTabSz="115518" eaLnBrk="1">
              <a:defRPr/>
            </a:pPr>
            <a:r>
              <a:rPr lang="en-US" sz="1898" dirty="0"/>
              <a:t>Mark 3:17 – James and John called “sons of thunder.” No reason given as to why.</a:t>
            </a:r>
          </a:p>
        </p:txBody>
      </p:sp>
      <p:sp>
        <p:nvSpPr>
          <p:cNvPr id="4" name="TextBox 3"/>
          <p:cNvSpPr txBox="1">
            <a:spLocks noChangeArrowheads="1"/>
          </p:cNvSpPr>
          <p:nvPr/>
        </p:nvSpPr>
        <p:spPr bwMode="auto">
          <a:xfrm>
            <a:off x="628651" y="2171700"/>
            <a:ext cx="5543550" cy="15526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1898" dirty="0"/>
              <a:t>Luke 9:51-55 – James and John ask if they should call fire down from heaven…</a:t>
            </a:r>
          </a:p>
          <a:p>
            <a:pPr eaLnBrk="1"/>
            <a:endParaRPr lang="en-US" sz="1898" dirty="0"/>
          </a:p>
          <a:p>
            <a:pPr eaLnBrk="1"/>
            <a:r>
              <a:rPr lang="en-US" sz="1898" dirty="0"/>
              <a:t>One records a name based on character; the other reports a character that fits the name.</a:t>
            </a:r>
          </a:p>
        </p:txBody>
      </p:sp>
    </p:spTree>
    <p:extLst>
      <p:ext uri="{BB962C8B-B14F-4D97-AF65-F5344CB8AC3E}">
        <p14:creationId xmlns:p14="http://schemas.microsoft.com/office/powerpoint/2010/main" val="153995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3009" name="Rectangle 1"/>
          <p:cNvSpPr>
            <a:spLocks noGrp="1" noChangeArrowheads="1"/>
          </p:cNvSpPr>
          <p:nvPr>
            <p:ph type="title"/>
          </p:nvPr>
        </p:nvSpPr>
        <p:spPr>
          <a:xfrm>
            <a:off x="485775" y="904132"/>
            <a:ext cx="5886450" cy="3345284"/>
          </a:xfrm>
        </p:spPr>
        <p:txBody>
          <a:bodyPr/>
          <a:lstStyle/>
          <a:p>
            <a:pPr defTabSz="138120" eaLnBrk="1">
              <a:defRPr/>
            </a:pPr>
            <a:r>
              <a:rPr lang="en-US" sz="1800" dirty="0">
                <a:solidFill>
                  <a:srgbClr val="FFE100"/>
                </a:solidFill>
              </a:rPr>
              <a:t>Cumulative Force</a:t>
            </a:r>
            <a:br>
              <a:rPr lang="en-US" sz="1800" dirty="0">
                <a:solidFill>
                  <a:srgbClr val="FFE100"/>
                </a:solidFill>
              </a:rPr>
            </a:br>
            <a:br>
              <a:rPr lang="en-US" sz="1800" dirty="0"/>
            </a:br>
            <a:r>
              <a:rPr lang="en-US" sz="1800" dirty="0"/>
              <a:t>One? perhaps accidental</a:t>
            </a:r>
            <a:br>
              <a:rPr lang="en-US" sz="1800" dirty="0"/>
            </a:br>
            <a:br>
              <a:rPr lang="en-US" sz="1800" dirty="0"/>
            </a:br>
            <a:r>
              <a:rPr lang="en-US" sz="1800" dirty="0"/>
              <a:t>Many? It is a “cumulative argument from simplicity” (Williams). Attempts to explain them away add levels of unwarranted complexity. The simplest explanation is that they were telling what really happened. </a:t>
            </a:r>
            <a:br>
              <a:rPr lang="en-US" sz="1800" dirty="0"/>
            </a:br>
            <a:br>
              <a:rPr lang="en-US" sz="1800" dirty="0"/>
            </a:br>
            <a:r>
              <a:rPr lang="ja-JP" altLang="en-US" sz="1800" dirty="0"/>
              <a:t>“</a:t>
            </a:r>
            <a:r>
              <a:rPr lang="en-US" sz="1800" dirty="0"/>
              <a:t>it becomes ridiculous to insist that they are all just accidental</a:t>
            </a:r>
            <a:r>
              <a:rPr lang="ja-JP" altLang="en-US" sz="1800" dirty="0"/>
              <a:t>”</a:t>
            </a:r>
            <a:r>
              <a:rPr lang="en-US" sz="1800" dirty="0"/>
              <a:t> (McGrew)</a:t>
            </a:r>
          </a:p>
        </p:txBody>
      </p:sp>
    </p:spTree>
    <p:extLst>
      <p:ext uri="{BB962C8B-B14F-4D97-AF65-F5344CB8AC3E}">
        <p14:creationId xmlns:p14="http://schemas.microsoft.com/office/powerpoint/2010/main" val="324030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115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3"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title"/>
          </p:nvPr>
        </p:nvSpPr>
        <p:spPr>
          <a:xfrm>
            <a:off x="928199" y="3090370"/>
            <a:ext cx="4640577" cy="1048541"/>
          </a:xfrm>
        </p:spPr>
        <p:txBody>
          <a:bodyPr/>
          <a:lstStyle/>
          <a:p>
            <a:pPr algn="r" eaLnBrk="1">
              <a:defRPr/>
            </a:pPr>
            <a:r>
              <a:rPr lang="en-US" sz="2966" dirty="0"/>
              <a:t>On Using the Bible</a:t>
            </a:r>
            <a:br>
              <a:rPr lang="en-US" sz="2966" dirty="0"/>
            </a:br>
            <a:r>
              <a:rPr lang="en-US" sz="2966" dirty="0"/>
              <a:t>to Prove the Bible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145" name="Rectangle 1"/>
          <p:cNvSpPr>
            <a:spLocks noGrp="1" noChangeArrowheads="1"/>
          </p:cNvSpPr>
          <p:nvPr>
            <p:ph type="title"/>
          </p:nvPr>
        </p:nvSpPr>
        <p:spPr>
          <a:xfrm>
            <a:off x="1359545" y="858925"/>
            <a:ext cx="4138283" cy="1305339"/>
          </a:xfrm>
        </p:spPr>
        <p:txBody>
          <a:bodyPr/>
          <a:lstStyle/>
          <a:p>
            <a:pPr defTabSz="202785" eaLnBrk="1">
              <a:defRPr/>
            </a:pPr>
            <a:r>
              <a:rPr lang="en-US" sz="2768"/>
              <a:t>The Charge: Using the Bible to prove the Bible is circular (a logical no-no)</a:t>
            </a:r>
            <a:endParaRPr lang="en-US"/>
          </a:p>
        </p:txBody>
      </p:sp>
      <p:pic>
        <p:nvPicPr>
          <p:cNvPr id="6146" name="Picture 2" descr="Screenshot 2014-02-05 10.06.55.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13905" y="2223283"/>
            <a:ext cx="2230190" cy="171784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4"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1319362" y="914177"/>
            <a:ext cx="4219277" cy="33778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a:defRPr sz="3600">
                <a:solidFill>
                  <a:srgbClr val="FFFFFF"/>
                </a:solidFill>
                <a:latin typeface="Helvetica Light" charset="0"/>
                <a:ea typeface="ＭＳ Ｐゴシック" charset="0"/>
                <a:cs typeface="ＭＳ Ｐゴシック" charset="0"/>
                <a:sym typeface="Helvetica Light" charset="0"/>
              </a:defRPr>
            </a:lvl1pPr>
            <a:lvl2pPr marL="742950" indent="-285750" eaLnBrk="0">
              <a:defRPr sz="3600">
                <a:solidFill>
                  <a:srgbClr val="FFFFFF"/>
                </a:solidFill>
                <a:latin typeface="Helvetica Light" charset="0"/>
                <a:ea typeface="ＭＳ Ｐゴシック" charset="0"/>
                <a:sym typeface="Helvetica Light" charset="0"/>
              </a:defRPr>
            </a:lvl2pPr>
            <a:lvl3pPr marL="1143000" indent="-228600" eaLnBrk="0">
              <a:defRPr sz="3600">
                <a:solidFill>
                  <a:srgbClr val="FFFFFF"/>
                </a:solidFill>
                <a:latin typeface="Helvetica Light" charset="0"/>
                <a:ea typeface="ＭＳ Ｐゴシック" charset="0"/>
                <a:sym typeface="Helvetica Light" charset="0"/>
              </a:defRPr>
            </a:lvl3pPr>
            <a:lvl4pPr marL="1600200" indent="-228600" eaLnBrk="0">
              <a:defRPr sz="3600">
                <a:solidFill>
                  <a:srgbClr val="FFFFFF"/>
                </a:solidFill>
                <a:latin typeface="Helvetica Light" charset="0"/>
                <a:ea typeface="ＭＳ Ｐゴシック" charset="0"/>
                <a:sym typeface="Helvetica Light" charset="0"/>
              </a:defRPr>
            </a:lvl4pPr>
            <a:lvl5pPr marL="2057400" indent="-228600" eaLnBrk="0">
              <a:defRPr sz="3600">
                <a:solidFill>
                  <a:srgbClr val="FFFFFF"/>
                </a:solidFill>
                <a:latin typeface="Helvetica Light" charset="0"/>
                <a:ea typeface="ＭＳ Ｐゴシック" charset="0"/>
                <a:sym typeface="Helvetica Light" charset="0"/>
              </a:defRPr>
            </a:lvl5pPr>
            <a:lvl6pPr marL="25146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6pPr>
            <a:lvl7pPr marL="29718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7pPr>
            <a:lvl8pPr marL="34290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8pPr>
            <a:lvl9pPr marL="3886200" indent="-228600" algn="ctr" defTabSz="584200" eaLnBrk="0" fontAlgn="base" hangingPunct="0">
              <a:spcBef>
                <a:spcPct val="0"/>
              </a:spcBef>
              <a:spcAft>
                <a:spcPct val="0"/>
              </a:spcAft>
              <a:defRPr sz="3600">
                <a:solidFill>
                  <a:srgbClr val="FFFFFF"/>
                </a:solidFill>
                <a:latin typeface="Helvetica Light" charset="0"/>
                <a:ea typeface="ＭＳ Ｐゴシック" charset="0"/>
                <a:sym typeface="Helvetica Light" charset="0"/>
              </a:defRPr>
            </a:lvl9pPr>
          </a:lstStyle>
          <a:p>
            <a:pPr eaLnBrk="1"/>
            <a:r>
              <a:rPr lang="en-US" sz="2135"/>
              <a:t>Many books, not one</a:t>
            </a:r>
          </a:p>
          <a:p>
            <a:pPr eaLnBrk="1"/>
            <a:endParaRPr lang="en-US" sz="2135"/>
          </a:p>
          <a:p>
            <a:pPr eaLnBrk="1"/>
            <a:r>
              <a:rPr lang="en-US" sz="2135"/>
              <a:t>History and Inspiration</a:t>
            </a:r>
          </a:p>
          <a:p>
            <a:pPr eaLnBrk="1"/>
            <a:endParaRPr lang="en-US" sz="2135"/>
          </a:p>
          <a:p>
            <a:pPr eaLnBrk="1"/>
            <a:r>
              <a:rPr lang="en-US" sz="2135"/>
              <a:t>Outside sources: Unbelievers in a better position?</a:t>
            </a:r>
          </a:p>
          <a:p>
            <a:pPr eaLnBrk="1"/>
            <a:endParaRPr lang="en-US" sz="2135"/>
          </a:p>
          <a:p>
            <a:pPr eaLnBrk="1"/>
            <a:r>
              <a:rPr lang="en-US" sz="2135"/>
              <a:t>Potential Conflicts? </a:t>
            </a:r>
          </a:p>
          <a:p>
            <a:pPr eaLnBrk="1"/>
            <a:endParaRPr lang="en-US" sz="2135"/>
          </a:p>
          <a:p>
            <a:pPr eaLnBrk="1"/>
            <a:r>
              <a:rPr lang="en-US" sz="2135"/>
              <a:t>Gospel as its own apologetic</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dissolv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descr="Screenshot 2014-02-05 10.51.4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7971" y="656123"/>
            <a:ext cx="2778319" cy="383062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1746" name="Rectangle 2"/>
          <p:cNvSpPr>
            <a:spLocks noGrp="1" noChangeArrowheads="1"/>
          </p:cNvSpPr>
          <p:nvPr>
            <p:ph type="title"/>
          </p:nvPr>
        </p:nvSpPr>
        <p:spPr>
          <a:xfrm>
            <a:off x="3706518" y="751559"/>
            <a:ext cx="2178077" cy="3639755"/>
          </a:xfrm>
        </p:spPr>
        <p:txBody>
          <a:bodyPr/>
          <a:lstStyle/>
          <a:p>
            <a:pPr eaLnBrk="1">
              <a:defRPr/>
            </a:pPr>
            <a:r>
              <a:rPr lang="ja-JP" altLang="en-US" sz="2373" dirty="0"/>
              <a:t>“</a:t>
            </a:r>
            <a:r>
              <a:rPr lang="en-US" sz="2373" dirty="0" err="1"/>
              <a:t>Undesigned</a:t>
            </a:r>
            <a:r>
              <a:rPr lang="en-US" sz="2373" dirty="0"/>
              <a:t> Coincidences</a:t>
            </a:r>
            <a:r>
              <a:rPr lang="ja-JP" altLang="en-US" sz="2373" dirty="0"/>
              <a:t>”</a:t>
            </a:r>
            <a:br>
              <a:rPr lang="en-US" sz="2373" dirty="0"/>
            </a:br>
            <a:br>
              <a:rPr lang="en-US" sz="2373" dirty="0"/>
            </a:br>
            <a:br>
              <a:rPr lang="en-US" sz="2373" dirty="0"/>
            </a:br>
            <a:br>
              <a:rPr lang="en-US" sz="2373" dirty="0"/>
            </a:br>
            <a:br>
              <a:rPr lang="en-US" sz="2373" dirty="0"/>
            </a:br>
            <a:r>
              <a:rPr lang="en-US" sz="1582" dirty="0"/>
              <a:t>credit goes to </a:t>
            </a:r>
            <a:br>
              <a:rPr lang="en-US" sz="1582" dirty="0"/>
            </a:br>
            <a:r>
              <a:rPr lang="en-US" sz="1582" dirty="0"/>
              <a:t>Dr. Tim McGrew</a:t>
            </a:r>
            <a:br>
              <a:rPr lang="en-US" sz="1582" dirty="0"/>
            </a:br>
            <a:r>
              <a:rPr lang="en-US" sz="1582" dirty="0"/>
              <a:t>for bringing to attention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69" name="Rectangle 1"/>
          <p:cNvSpPr>
            <a:spLocks noGrp="1" noChangeArrowheads="1"/>
          </p:cNvSpPr>
          <p:nvPr>
            <p:ph type="title"/>
          </p:nvPr>
        </p:nvSpPr>
        <p:spPr>
          <a:xfrm>
            <a:off x="742950" y="1201741"/>
            <a:ext cx="5486400" cy="2623863"/>
          </a:xfrm>
        </p:spPr>
        <p:txBody>
          <a:bodyPr/>
          <a:lstStyle/>
          <a:p>
            <a:pPr algn="l" defTabSz="151304" eaLnBrk="1">
              <a:defRPr/>
            </a:pPr>
            <a:r>
              <a:rPr lang="ja-JP" altLang="en-US" sz="1800">
                <a:latin typeface="Helvetica" charset="0"/>
                <a:cs typeface="Helvetica" charset="0"/>
                <a:sym typeface="Helvetica" charset="0"/>
              </a:rPr>
              <a:t>“</a:t>
            </a:r>
            <a:r>
              <a:rPr lang="en-US" sz="1800" dirty="0">
                <a:latin typeface="Helvetica" charset="0"/>
                <a:cs typeface="Helvetica" charset="0"/>
                <a:sym typeface="Helvetica" charset="0"/>
              </a:rPr>
              <a:t>Sometimes two works by different authors interlock in such a way that would be very unlikely if one of them were copied from the other or both were copied from a common source. For example, one book may mention in passing a detail that answers some question raised by the other. The two records fit together like pieces of a jigsaw puzzle. Fictions and forgeries </a:t>
            </a:r>
            <a:r>
              <a:rPr lang="en-US" sz="1800" dirty="0" err="1">
                <a:latin typeface="Helvetica" charset="0"/>
                <a:cs typeface="Helvetica" charset="0"/>
                <a:sym typeface="Helvetica" charset="0"/>
              </a:rPr>
              <a:t>aren</a:t>
            </a:r>
            <a:r>
              <a:rPr lang="ja-JP" altLang="en-US" sz="1800">
                <a:latin typeface="Helvetica" charset="0"/>
                <a:cs typeface="Helvetica" charset="0"/>
                <a:sym typeface="Helvetica" charset="0"/>
              </a:rPr>
              <a:t>’</a:t>
            </a:r>
            <a:r>
              <a:rPr lang="en-US" sz="1800" dirty="0">
                <a:latin typeface="Helvetica" charset="0"/>
                <a:cs typeface="Helvetica" charset="0"/>
                <a:sym typeface="Helvetica" charset="0"/>
              </a:rPr>
              <a:t>t like this.</a:t>
            </a:r>
            <a:r>
              <a:rPr lang="ja-JP" altLang="en-US" sz="1800">
                <a:latin typeface="Helvetica" charset="0"/>
                <a:cs typeface="Helvetica" charset="0"/>
                <a:sym typeface="Helvetica" charset="0"/>
              </a:rPr>
              <a:t>”</a:t>
            </a:r>
            <a:r>
              <a:rPr lang="en-US" sz="1800" dirty="0">
                <a:latin typeface="Helvetica" charset="0"/>
                <a:cs typeface="Helvetica" charset="0"/>
                <a:sym typeface="Helvetica" charset="0"/>
              </a:rPr>
              <a:t> (McGrew)</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69" name="Rectangle 1"/>
          <p:cNvSpPr>
            <a:spLocks noGrp="1" noChangeArrowheads="1"/>
          </p:cNvSpPr>
          <p:nvPr>
            <p:ph type="title"/>
          </p:nvPr>
        </p:nvSpPr>
        <p:spPr>
          <a:xfrm>
            <a:off x="514350" y="1201741"/>
            <a:ext cx="6000750" cy="2623863"/>
          </a:xfrm>
        </p:spPr>
        <p:txBody>
          <a:bodyPr/>
          <a:lstStyle/>
          <a:p>
            <a:r>
              <a:rPr lang="en-US" sz="1800" dirty="0">
                <a:latin typeface="Helvetica" pitchFamily="2" charset="0"/>
              </a:rPr>
              <a:t>Coincidence without design “establishes the authors of the several books of Scripture as </a:t>
            </a:r>
            <a:r>
              <a:rPr lang="en-US" sz="1800" i="1" dirty="0">
                <a:latin typeface="Helvetica" pitchFamily="2" charset="0"/>
              </a:rPr>
              <a:t>independent</a:t>
            </a:r>
            <a:r>
              <a:rPr lang="en-US" sz="1800" dirty="0">
                <a:latin typeface="Helvetica" pitchFamily="2" charset="0"/>
              </a:rPr>
              <a:t> witnesses to the facts they relate; and this, whether they consulted each other's writings, or not; for the coincidences, if good for anything, are such as </a:t>
            </a:r>
            <a:r>
              <a:rPr lang="en-US" sz="1800" i="1" dirty="0">
                <a:latin typeface="Helvetica" pitchFamily="2" charset="0"/>
              </a:rPr>
              <a:t>could not</a:t>
            </a:r>
            <a:r>
              <a:rPr lang="en-US" sz="1800" dirty="0">
                <a:latin typeface="Helvetica" pitchFamily="2" charset="0"/>
              </a:rPr>
              <a:t> result from combination, mutual understanding, or arrangement.” (Blunt)</a:t>
            </a:r>
          </a:p>
        </p:txBody>
      </p:sp>
    </p:spTree>
    <p:extLst>
      <p:ext uri="{BB962C8B-B14F-4D97-AF65-F5344CB8AC3E}">
        <p14:creationId xmlns:p14="http://schemas.microsoft.com/office/powerpoint/2010/main" val="3065994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2" descr="open pages_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7333"/>
            <a:ext cx="6858000" cy="3858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69" name="Rectangle 1"/>
          <p:cNvSpPr>
            <a:spLocks noGrp="1" noChangeArrowheads="1"/>
          </p:cNvSpPr>
          <p:nvPr>
            <p:ph type="title"/>
          </p:nvPr>
        </p:nvSpPr>
        <p:spPr>
          <a:xfrm>
            <a:off x="471488" y="828675"/>
            <a:ext cx="5915025" cy="3486150"/>
          </a:xfrm>
        </p:spPr>
        <p:txBody>
          <a:bodyPr/>
          <a:lstStyle/>
          <a:p>
            <a:pPr algn="l" defTabSz="151304" eaLnBrk="1">
              <a:defRPr/>
            </a:pPr>
            <a:r>
              <a:rPr lang="en-US" altLang="ja-JP" sz="1800" dirty="0">
                <a:latin typeface="Helvetica" charset="0"/>
                <a:cs typeface="Helvetica" charset="0"/>
                <a:sym typeface="Helvetica" charset="0"/>
              </a:rPr>
              <a:t>﻿In an </a:t>
            </a:r>
            <a:r>
              <a:rPr lang="en-US" altLang="ja-JP" sz="1800" dirty="0" err="1">
                <a:latin typeface="Helvetica" charset="0"/>
                <a:cs typeface="Helvetica" charset="0"/>
                <a:sym typeface="Helvetica" charset="0"/>
              </a:rPr>
              <a:t>undesigned</a:t>
            </a:r>
            <a:r>
              <a:rPr lang="en-US" altLang="ja-JP" sz="1800" dirty="0">
                <a:latin typeface="Helvetica" charset="0"/>
                <a:cs typeface="Helvetica" charset="0"/>
                <a:sym typeface="Helvetica" charset="0"/>
              </a:rPr>
              <a:t> coincidence, writers show agreement of a kind that it is hard to imagine as deliberately contrived by either author to make the story look authentic. Often the agreement is so subtle and indirect that all but the most careful reader are likely to miss it. If you suppose that Gospel writers put in such agreements to make their narratives appear authentic, then you imagine that they are among the most brilliant of all ancient authors. The idea that several of the Gospel writers might have done this independently is even less plausible.</a:t>
            </a:r>
            <a:br>
              <a:rPr lang="en-US" altLang="ja-JP" sz="1800" dirty="0">
                <a:latin typeface="Helvetica" charset="0"/>
                <a:cs typeface="Helvetica" charset="0"/>
                <a:sym typeface="Helvetica" charset="0"/>
              </a:rPr>
            </a:br>
            <a:br>
              <a:rPr lang="en-US" altLang="ja-JP" sz="1800" dirty="0">
                <a:latin typeface="Helvetica" charset="0"/>
                <a:cs typeface="Helvetica" charset="0"/>
                <a:sym typeface="Helvetica" charset="0"/>
              </a:rPr>
            </a:br>
            <a:r>
              <a:rPr lang="en-US" altLang="ja-JP" sz="1800" dirty="0">
                <a:latin typeface="Helvetica" charset="0"/>
                <a:cs typeface="Helvetica" charset="0"/>
                <a:sym typeface="Helvetica" charset="0"/>
              </a:rPr>
              <a:t>Peter J. Williams, </a:t>
            </a:r>
            <a:r>
              <a:rPr lang="en-US" altLang="ja-JP" sz="1800" i="1" dirty="0">
                <a:latin typeface="Helvetica" charset="0"/>
                <a:cs typeface="Helvetica" charset="0"/>
                <a:sym typeface="Helvetica" charset="0"/>
              </a:rPr>
              <a:t>Can We Trust the Gospels?</a:t>
            </a:r>
            <a:endParaRPr lang="en-US" sz="1800" i="1" dirty="0"/>
          </a:p>
        </p:txBody>
      </p:sp>
    </p:spTree>
    <p:extLst>
      <p:ext uri="{BB962C8B-B14F-4D97-AF65-F5344CB8AC3E}">
        <p14:creationId xmlns:p14="http://schemas.microsoft.com/office/powerpoint/2010/main" val="3910614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_Office Theme">
  <a:themeElements>
    <a:clrScheme name="">
      <a:dk1>
        <a:srgbClr val="53585F"/>
      </a:dk1>
      <a:lt1>
        <a:srgbClr val="FFFFFF"/>
      </a:lt1>
      <a:dk2>
        <a:srgbClr val="000000"/>
      </a:dk2>
      <a:lt2>
        <a:srgbClr val="DCDEE0"/>
      </a:lt2>
      <a:accent1>
        <a:srgbClr val="0065C1"/>
      </a:accent1>
      <a:accent2>
        <a:srgbClr val="00A6AC"/>
      </a:accent2>
      <a:accent3>
        <a:srgbClr val="AAAAAA"/>
      </a:accent3>
      <a:accent4>
        <a:srgbClr val="DADADA"/>
      </a:accent4>
      <a:accent5>
        <a:srgbClr val="AAB8DD"/>
      </a:accent5>
      <a:accent6>
        <a:srgbClr val="00969B"/>
      </a:accent6>
      <a:hlink>
        <a:srgbClr val="0000FF"/>
      </a:hlink>
      <a:folHlink>
        <a:srgbClr val="FF00FF"/>
      </a:folHlink>
    </a:clrScheme>
    <a:fontScheme name="Office Theme">
      <a:majorFont>
        <a:latin typeface="Helvetica Light"/>
        <a:ea typeface="ＭＳ Ｐゴシック"/>
        <a:cs typeface="Helvetica Light"/>
      </a:majorFont>
      <a:minorFont>
        <a:latin typeface="Helvetica Light"/>
        <a:ea typeface="ＭＳ Ｐゴシック"/>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FFFFFF"/>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rgbClr val="FFFFFF"/>
            </a:solidFill>
            <a:effectLst/>
            <a:latin typeface="Helvetica Light" charset="0"/>
            <a:ea typeface="ＭＳ Ｐゴシック" charset="0"/>
            <a:cs typeface="Helvetica Light" charset="0"/>
            <a:sym typeface="Helvetica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FFFFFF"/>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rgbClr val="FFFFFF"/>
            </a:solidFill>
            <a:effectLst/>
            <a:latin typeface="Helvetica Light" charset="0"/>
            <a:ea typeface="ＭＳ Ｐゴシック" charset="0"/>
            <a:cs typeface="Helvetica Light" charset="0"/>
            <a:sym typeface="Helvetica Light" charset="0"/>
          </a:defRPr>
        </a:defPPr>
      </a:lstStyle>
    </a:lnDef>
  </a:objectDefaults>
  <a:extraClrSchemeLst/>
</a:theme>
</file>

<file path=ppt/theme/theme2.xml><?xml version="1.0" encoding="utf-8"?>
<a:theme xmlns:a="http://schemas.openxmlformats.org/drawingml/2006/main" name="2_Office Theme">
  <a:themeElements>
    <a:clrScheme name="">
      <a:dk1>
        <a:srgbClr val="53585F"/>
      </a:dk1>
      <a:lt1>
        <a:srgbClr val="FFFFFF"/>
      </a:lt1>
      <a:dk2>
        <a:srgbClr val="000000"/>
      </a:dk2>
      <a:lt2>
        <a:srgbClr val="DCDEE0"/>
      </a:lt2>
      <a:accent1>
        <a:srgbClr val="0065C1"/>
      </a:accent1>
      <a:accent2>
        <a:srgbClr val="00A6AC"/>
      </a:accent2>
      <a:accent3>
        <a:srgbClr val="AAAAAA"/>
      </a:accent3>
      <a:accent4>
        <a:srgbClr val="DADADA"/>
      </a:accent4>
      <a:accent5>
        <a:srgbClr val="AAB8DD"/>
      </a:accent5>
      <a:accent6>
        <a:srgbClr val="00969B"/>
      </a:accent6>
      <a:hlink>
        <a:srgbClr val="0000FF"/>
      </a:hlink>
      <a:folHlink>
        <a:srgbClr val="FF00FF"/>
      </a:folHlink>
    </a:clrScheme>
    <a:fontScheme name="Office Theme">
      <a:majorFont>
        <a:latin typeface="Helvetica Light"/>
        <a:ea typeface="ＭＳ Ｐゴシック"/>
        <a:cs typeface="Helvetica Light"/>
      </a:majorFont>
      <a:minorFont>
        <a:latin typeface="Helvetica Light"/>
        <a:ea typeface="ＭＳ Ｐゴシック"/>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FFFFFF"/>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rgbClr val="FFFFFF"/>
            </a:solidFill>
            <a:effectLst/>
            <a:latin typeface="Helvetica Light" charset="0"/>
            <a:ea typeface="ＭＳ Ｐゴシック" charset="0"/>
            <a:cs typeface="Helvetica Light" charset="0"/>
            <a:sym typeface="Helvetica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FFFFFF"/>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rgbClr val="FFFFFF"/>
            </a:solidFill>
            <a:effectLst/>
            <a:latin typeface="Helvetica Light" charset="0"/>
            <a:ea typeface="ＭＳ Ｐゴシック" charset="0"/>
            <a:cs typeface="Helvetica Light" charset="0"/>
            <a:sym typeface="Helvetica Light"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53585F"/>
      </a:dk2>
      <a:lt2>
        <a:srgbClr val="DCDEE0"/>
      </a:lt2>
      <a:accent1>
        <a:srgbClr val="0065C1"/>
      </a:accent1>
      <a:accent2>
        <a:srgbClr val="00A6AC"/>
      </a:accent2>
      <a:accent3>
        <a:srgbClr val="FFFFFF"/>
      </a:accent3>
      <a:accent4>
        <a:srgbClr val="000000"/>
      </a:accent4>
      <a:accent5>
        <a:srgbClr val="AAB8DD"/>
      </a:accent5>
      <a:accent6>
        <a:srgbClr val="00969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6072</TotalTime>
  <Words>902</Words>
  <Application>Microsoft Office PowerPoint</Application>
  <PresentationFormat>Custom</PresentationFormat>
  <Paragraphs>80</Paragraphs>
  <Slides>25</Slides>
  <Notes>0</Notes>
  <HiddenSlides>6</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Avenir</vt:lpstr>
      <vt:lpstr>Helvetica</vt:lpstr>
      <vt:lpstr>Helvetica Light</vt:lpstr>
      <vt:lpstr>1_Office Theme</vt:lpstr>
      <vt:lpstr>2_Office Theme</vt:lpstr>
      <vt:lpstr>PowerPoint Presentation</vt:lpstr>
      <vt:lpstr>PowerPoint Presentation</vt:lpstr>
      <vt:lpstr>On Using the Bible to Prove the Bible</vt:lpstr>
      <vt:lpstr>The Charge: Using the Bible to prove the Bible is circular (a logical no-no)</vt:lpstr>
      <vt:lpstr>PowerPoint Presentation</vt:lpstr>
      <vt:lpstr>“Undesigned Coincidences”     credit goes to  Dr. Tim McGrew for bringing to attention</vt:lpstr>
      <vt:lpstr>“Sometimes two works by different authors interlock in such a way that would be very unlikely if one of them were copied from the other or both were copied from a common source. For example, one book may mention in passing a detail that answers some question raised by the other. The two records fit together like pieces of a jigsaw puzzle. Fictions and forgeries aren’t like this.” (McGrew)</vt:lpstr>
      <vt:lpstr>Coincidence without design “establishes the authors of the several books of Scripture as independent witnesses to the facts they relate; and this, whether they consulted each other's writings, or not; for the coincidences, if good for anything, are such as could not result from combination, mutual understanding, or arrangement.” (Blunt)</vt:lpstr>
      <vt:lpstr>﻿In an undesigned coincidence, writers show agreement of a kind that it is hard to imagine as deliberately contrived by either author to make the story look authentic. Often the agreement is so subtle and indirect that all but the most careful reader are likely to miss it. If you suppose that Gospel writers put in such agreements to make their narratives appear authentic, then you imagine that they are among the most brilliant of all ancient authors. The idea that several of the Gospel writers might have done this independently is even less plausible.  Peter J. Williams, Can We Trust the Gospels?</vt:lpstr>
      <vt:lpstr>PowerPoint Presentation</vt:lpstr>
      <vt:lpstr>Matt 4:18-22  Why mending nets? Why follow so quickly?</vt:lpstr>
      <vt:lpstr>Matt 9:9-10 and “the house”   Whose house?  What is the occasion?</vt:lpstr>
      <vt:lpstr>Matt 26:67-68  Why “Prophesy”? </vt:lpstr>
      <vt:lpstr>Matt 8:14-16  Why evening? </vt:lpstr>
      <vt:lpstr>Luke 9:36  Why were they silent?</vt:lpstr>
      <vt:lpstr>Mark 6:31, 39  Why the crowds?</vt:lpstr>
      <vt:lpstr>Matt 14:1-2  Why was Herod speaking about this to servants?  How did Matthew know? </vt:lpstr>
      <vt:lpstr>Mark 14:58; 15:29  Why are they making this charge?</vt:lpstr>
      <vt:lpstr>John 21:25  Why is Jesus asking Peter? </vt:lpstr>
      <vt:lpstr>Luke 23:2-4 Sequence:  1. Jews accuse Jesus.  2. Pilate questions Jesus.  3. Jesus admits to charge.  4. Pilate declares Jesus innocent.</vt:lpstr>
      <vt:lpstr>John 18:10, 36  Doesn’t Peter fight? Why wasn’t Peter arrested?</vt:lpstr>
      <vt:lpstr>Matt 11:21 — what miracles? John 6:5 — why Philip? Luke 9:10-11 John 12:21</vt:lpstr>
      <vt:lpstr>Mark 3:17 – James and John called “sons of thunder.” No reason given as to why.</vt:lpstr>
      <vt:lpstr>Cumulative Force  One? perhaps accidental  Many? It is a “cumulative argument from simplicity” (Williams). Attempts to explain them away add levels of unwarranted complexity. The simplest explanation is that they were telling what really happened.   “it becomes ridiculous to insist that they are all just accidental” (McGrew)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Bible to Prove the Bible?</dc:title>
  <cp:lastModifiedBy>Olsen</cp:lastModifiedBy>
  <cp:revision>32</cp:revision>
  <cp:lastPrinted>2019-04-24T14:50:55Z</cp:lastPrinted>
  <dcterms:modified xsi:type="dcterms:W3CDTF">2022-05-17T01:00:28Z</dcterms:modified>
</cp:coreProperties>
</file>