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6" r:id="rId7"/>
    <p:sldId id="265" r:id="rId8"/>
    <p:sldId id="260" r:id="rId9"/>
    <p:sldId id="264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508"/>
  </p:normalViewPr>
  <p:slideViewPr>
    <p:cSldViewPr snapToGrid="0" snapToObjects="1">
      <p:cViewPr varScale="1">
        <p:scale>
          <a:sx n="80" d="100"/>
          <a:sy n="80" d="100"/>
        </p:scale>
        <p:origin x="1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D088-03BA-EC44-8424-B9D03ADB08E9}" type="datetimeFigureOut">
              <a:rPr lang="en-US" smtClean="0"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DD6E-9394-734B-852C-89096E93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8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D088-03BA-EC44-8424-B9D03ADB08E9}" type="datetimeFigureOut">
              <a:rPr lang="en-US" smtClean="0"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DD6E-9394-734B-852C-89096E93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62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D088-03BA-EC44-8424-B9D03ADB08E9}" type="datetimeFigureOut">
              <a:rPr lang="en-US" smtClean="0"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DD6E-9394-734B-852C-89096E93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00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D088-03BA-EC44-8424-B9D03ADB08E9}" type="datetimeFigureOut">
              <a:rPr lang="en-US" smtClean="0"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DD6E-9394-734B-852C-89096E93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996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D088-03BA-EC44-8424-B9D03ADB08E9}" type="datetimeFigureOut">
              <a:rPr lang="en-US" smtClean="0"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DD6E-9394-734B-852C-89096E93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7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D088-03BA-EC44-8424-B9D03ADB08E9}" type="datetimeFigureOut">
              <a:rPr lang="en-US" smtClean="0"/>
              <a:t>4/11/22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DD6E-9394-734B-852C-89096E93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18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D088-03BA-EC44-8424-B9D03ADB08E9}" type="datetimeFigureOut">
              <a:rPr lang="en-US" smtClean="0"/>
              <a:t>4/11/22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DD6E-9394-734B-852C-89096E93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6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D088-03BA-EC44-8424-B9D03ADB08E9}" type="datetimeFigureOut">
              <a:rPr lang="en-US" smtClean="0"/>
              <a:t>4/11/22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DD6E-9394-734B-852C-89096E93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77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D088-03BA-EC44-8424-B9D03ADB08E9}" type="datetimeFigureOut">
              <a:rPr lang="en-US" smtClean="0"/>
              <a:t>4/11/22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DD6E-9394-734B-852C-89096E93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05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D088-03BA-EC44-8424-B9D03ADB08E9}" type="datetimeFigureOut">
              <a:rPr lang="en-US" smtClean="0"/>
              <a:t>4/11/22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DD6E-9394-734B-852C-89096E93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1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D088-03BA-EC44-8424-B9D03ADB08E9}" type="datetimeFigureOut">
              <a:rPr lang="en-US" smtClean="0"/>
              <a:t>4/11/22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0DD6E-9394-734B-852C-89096E93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038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50000"/>
              </a:schemeClr>
            </a:gs>
            <a:gs pos="37000">
              <a:schemeClr val="accent1">
                <a:lumMod val="50000"/>
              </a:schemeClr>
            </a:gs>
            <a:gs pos="100000">
              <a:schemeClr val="tx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FD088-03BA-EC44-8424-B9D03ADB08E9}" type="datetimeFigureOut">
              <a:rPr lang="en-US" smtClean="0"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0DD6E-9394-734B-852C-89096E938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647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DA890E8-6CC6-E84D-9C55-1C65456041C5}"/>
              </a:ext>
            </a:extLst>
          </p:cNvPr>
          <p:cNvSpPr txBox="1"/>
          <p:nvPr/>
        </p:nvSpPr>
        <p:spPr>
          <a:xfrm>
            <a:off x="401053" y="2662989"/>
            <a:ext cx="83258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Overwhelmed</a:t>
            </a:r>
          </a:p>
        </p:txBody>
      </p:sp>
    </p:spTree>
    <p:extLst>
      <p:ext uri="{BB962C8B-B14F-4D97-AF65-F5344CB8AC3E}">
        <p14:creationId xmlns:p14="http://schemas.microsoft.com/office/powerpoint/2010/main" val="765071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DA890E8-6CC6-E84D-9C55-1C65456041C5}"/>
              </a:ext>
            </a:extLst>
          </p:cNvPr>
          <p:cNvSpPr txBox="1"/>
          <p:nvPr/>
        </p:nvSpPr>
        <p:spPr>
          <a:xfrm>
            <a:off x="433138" y="866274"/>
            <a:ext cx="83258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72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Trust God </a:t>
            </a: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(102:25-28)</a:t>
            </a:r>
          </a:p>
          <a:p>
            <a:pPr algn="ctr">
              <a:spcAft>
                <a:spcPts val="1800"/>
              </a:spcAft>
            </a:pP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Peter 1:2-4</a:t>
            </a:r>
          </a:p>
          <a:p>
            <a:pPr algn="ctr">
              <a:spcAft>
                <a:spcPts val="1800"/>
              </a:spcAft>
            </a:pP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Corinthians 6:16-7:1</a:t>
            </a:r>
          </a:p>
        </p:txBody>
      </p:sp>
    </p:spTree>
    <p:extLst>
      <p:ext uri="{BB962C8B-B14F-4D97-AF65-F5344CB8AC3E}">
        <p14:creationId xmlns:p14="http://schemas.microsoft.com/office/powerpoint/2010/main" val="2837078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DA890E8-6CC6-E84D-9C55-1C65456041C5}"/>
              </a:ext>
            </a:extLst>
          </p:cNvPr>
          <p:cNvSpPr txBox="1"/>
          <p:nvPr/>
        </p:nvSpPr>
        <p:spPr>
          <a:xfrm>
            <a:off x="449180" y="1475874"/>
            <a:ext cx="8325852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54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“A Prayer of the afflicted when he is overwhelmed and pours out his complaint before the LORD”</a:t>
            </a:r>
          </a:p>
          <a:p>
            <a:pPr algn="r"/>
            <a:r>
              <a:rPr lang="en-US" sz="36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Introductory Note to Psalm 102</a:t>
            </a:r>
            <a:endParaRPr lang="en-US" sz="32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86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DA890E8-6CC6-E84D-9C55-1C65456041C5}"/>
              </a:ext>
            </a:extLst>
          </p:cNvPr>
          <p:cNvSpPr txBox="1"/>
          <p:nvPr/>
        </p:nvSpPr>
        <p:spPr>
          <a:xfrm>
            <a:off x="433138" y="2630905"/>
            <a:ext cx="8325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72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Psalm 102:1-11</a:t>
            </a:r>
            <a:endParaRPr lang="en-US" sz="4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71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DA890E8-6CC6-E84D-9C55-1C65456041C5}"/>
              </a:ext>
            </a:extLst>
          </p:cNvPr>
          <p:cNvSpPr txBox="1"/>
          <p:nvPr/>
        </p:nvSpPr>
        <p:spPr>
          <a:xfrm>
            <a:off x="433138" y="866274"/>
            <a:ext cx="8325852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72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Pray </a:t>
            </a: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(102:1-2)</a:t>
            </a:r>
          </a:p>
          <a:p>
            <a:pPr algn="ctr">
              <a:spcAft>
                <a:spcPts val="1800"/>
              </a:spcAft>
            </a:pPr>
            <a:r>
              <a:rPr lang="en-US" sz="44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John 5:14-15</a:t>
            </a:r>
          </a:p>
          <a:p>
            <a:pPr algn="ctr">
              <a:spcAft>
                <a:spcPts val="1800"/>
              </a:spcAft>
            </a:pPr>
            <a:r>
              <a:rPr lang="en-US" sz="72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“Tell it to Jesus” </a:t>
            </a:r>
            <a:r>
              <a:rPr lang="en-US" sz="66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(102:3-11)</a:t>
            </a:r>
          </a:p>
          <a:p>
            <a:pPr algn="ctr">
              <a:spcAft>
                <a:spcPts val="1800"/>
              </a:spcAft>
            </a:pP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Peter 5:5-7</a:t>
            </a:r>
          </a:p>
        </p:txBody>
      </p:sp>
    </p:spTree>
    <p:extLst>
      <p:ext uri="{BB962C8B-B14F-4D97-AF65-F5344CB8AC3E}">
        <p14:creationId xmlns:p14="http://schemas.microsoft.com/office/powerpoint/2010/main" val="301767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DA890E8-6CC6-E84D-9C55-1C65456041C5}"/>
              </a:ext>
            </a:extLst>
          </p:cNvPr>
          <p:cNvSpPr txBox="1"/>
          <p:nvPr/>
        </p:nvSpPr>
        <p:spPr>
          <a:xfrm>
            <a:off x="433138" y="2630905"/>
            <a:ext cx="8325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72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Psalm 102:12-22</a:t>
            </a:r>
            <a:endParaRPr lang="en-US" sz="4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41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DA890E8-6CC6-E84D-9C55-1C65456041C5}"/>
              </a:ext>
            </a:extLst>
          </p:cNvPr>
          <p:cNvSpPr txBox="1"/>
          <p:nvPr/>
        </p:nvSpPr>
        <p:spPr>
          <a:xfrm>
            <a:off x="433138" y="866274"/>
            <a:ext cx="832585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72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Remember God’s Nature </a:t>
            </a: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(102:12)</a:t>
            </a:r>
          </a:p>
          <a:p>
            <a:pPr algn="ctr">
              <a:spcAft>
                <a:spcPts val="1800"/>
              </a:spcAft>
            </a:pPr>
            <a:r>
              <a:rPr lang="en-US" sz="44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Psalm 90:1-6</a:t>
            </a:r>
          </a:p>
          <a:p>
            <a:pPr algn="ctr">
              <a:spcAft>
                <a:spcPts val="1800"/>
              </a:spcAft>
            </a:pPr>
            <a:r>
              <a:rPr lang="en-US" sz="44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Deuteronomy 33:26-29</a:t>
            </a:r>
            <a:endParaRPr lang="en-US" sz="48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9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DA890E8-6CC6-E84D-9C55-1C65456041C5}"/>
              </a:ext>
            </a:extLst>
          </p:cNvPr>
          <p:cNvSpPr txBox="1"/>
          <p:nvPr/>
        </p:nvSpPr>
        <p:spPr>
          <a:xfrm>
            <a:off x="433138" y="866274"/>
            <a:ext cx="8325852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72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Remember His Love for Zion </a:t>
            </a: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(102:13-22)</a:t>
            </a:r>
          </a:p>
          <a:p>
            <a:pPr algn="ctr">
              <a:spcAft>
                <a:spcPts val="1800"/>
              </a:spcAft>
            </a:pP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Hebrews 12:22-24</a:t>
            </a:r>
          </a:p>
          <a:p>
            <a:pPr algn="ctr">
              <a:spcAft>
                <a:spcPts val="1800"/>
              </a:spcAft>
            </a:pP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John 4:7-12</a:t>
            </a:r>
          </a:p>
          <a:p>
            <a:pPr algn="ctr">
              <a:spcAft>
                <a:spcPts val="1800"/>
              </a:spcAft>
            </a:pP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Hebrews 13:5-6</a:t>
            </a:r>
          </a:p>
        </p:txBody>
      </p:sp>
    </p:spTree>
    <p:extLst>
      <p:ext uri="{BB962C8B-B14F-4D97-AF65-F5344CB8AC3E}">
        <p14:creationId xmlns:p14="http://schemas.microsoft.com/office/powerpoint/2010/main" val="225146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DA890E8-6CC6-E84D-9C55-1C65456041C5}"/>
              </a:ext>
            </a:extLst>
          </p:cNvPr>
          <p:cNvSpPr txBox="1"/>
          <p:nvPr/>
        </p:nvSpPr>
        <p:spPr>
          <a:xfrm>
            <a:off x="433138" y="2630905"/>
            <a:ext cx="8325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72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Psalm 102:23-28</a:t>
            </a:r>
            <a:endParaRPr lang="en-US" sz="4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143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DA890E8-6CC6-E84D-9C55-1C65456041C5}"/>
              </a:ext>
            </a:extLst>
          </p:cNvPr>
          <p:cNvSpPr txBox="1"/>
          <p:nvPr/>
        </p:nvSpPr>
        <p:spPr>
          <a:xfrm>
            <a:off x="433138" y="866274"/>
            <a:ext cx="832585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72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Humble Yourself before God </a:t>
            </a:r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(102:23-24)</a:t>
            </a:r>
          </a:p>
          <a:p>
            <a:pPr algn="ctr">
              <a:spcAft>
                <a:spcPts val="1800"/>
              </a:spcAft>
            </a:pPr>
            <a:r>
              <a:rPr lang="en-US" sz="44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Romans 5:6-10</a:t>
            </a:r>
          </a:p>
          <a:p>
            <a:pPr algn="ctr">
              <a:spcAft>
                <a:spcPts val="1800"/>
              </a:spcAft>
            </a:pPr>
            <a:r>
              <a:rPr lang="en-US" sz="44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Corinthians 12:7-10</a:t>
            </a:r>
          </a:p>
        </p:txBody>
      </p:sp>
    </p:spTree>
    <p:extLst>
      <p:ext uri="{BB962C8B-B14F-4D97-AF65-F5344CB8AC3E}">
        <p14:creationId xmlns:p14="http://schemas.microsoft.com/office/powerpoint/2010/main" val="417334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98</Words>
  <Application>Microsoft Macintosh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9</cp:revision>
  <dcterms:created xsi:type="dcterms:W3CDTF">2022-04-09T18:07:21Z</dcterms:created>
  <dcterms:modified xsi:type="dcterms:W3CDTF">2022-04-11T21:33:24Z</dcterms:modified>
</cp:coreProperties>
</file>