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8"/>
    <p:restoredTop sz="94886"/>
  </p:normalViewPr>
  <p:slideViewPr>
    <p:cSldViewPr snapToGrid="0" snapToObjects="1">
      <p:cViewPr varScale="1">
        <p:scale>
          <a:sx n="80" d="100"/>
          <a:sy n="80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477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1951" y="483577"/>
            <a:ext cx="8360303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1" y="978409"/>
            <a:ext cx="7880243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3145" y="3103132"/>
            <a:ext cx="7880243" cy="30929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2918401"/>
            <a:ext cx="836030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489855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489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031283" y="978409"/>
            <a:ext cx="221091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3474" y="978409"/>
            <a:ext cx="5442340" cy="51247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7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978408"/>
            <a:ext cx="7975854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1" y="3306871"/>
            <a:ext cx="7880243" cy="25727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74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756" y="3922233"/>
            <a:ext cx="8360303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978410"/>
            <a:ext cx="7886700" cy="2716769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950" y="4171446"/>
            <a:ext cx="7886700" cy="191820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en-US" sz="18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0756" y="3922232"/>
            <a:ext cx="836030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6368138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0756" y="6368138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04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756" y="483577"/>
            <a:ext cx="8360303" cy="243482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978409"/>
            <a:ext cx="8360303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951" y="3103132"/>
            <a:ext cx="4063913" cy="30738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8341" y="3103132"/>
            <a:ext cx="4063913" cy="30738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2918401"/>
            <a:ext cx="836030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489855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3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74" y="978407"/>
            <a:ext cx="835877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474" y="2500921"/>
            <a:ext cx="400966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en-US" sz="18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3474" y="3429000"/>
            <a:ext cx="4009667" cy="27606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92841" y="2500921"/>
            <a:ext cx="4029413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8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92841" y="3429000"/>
            <a:ext cx="4029413" cy="27606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-7190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9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756" y="3933312"/>
            <a:ext cx="8360303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978409"/>
            <a:ext cx="7975854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3933311"/>
            <a:ext cx="836030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0756" y="6368138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16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6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74" y="978408"/>
            <a:ext cx="3215545" cy="2450592"/>
          </a:xfrm>
          <a:prstGeom prst="rect">
            <a:avLst/>
          </a:prstGeom>
        </p:spPr>
        <p:txBody>
          <a:bodyPr anchor="b"/>
          <a:lstStyle>
            <a:lvl1pPr>
              <a:defRPr lang="en-US" sz="405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0" y="987426"/>
            <a:ext cx="4834863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474" y="3645074"/>
            <a:ext cx="3215545" cy="22239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18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8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74" y="978408"/>
            <a:ext cx="3215545" cy="2450593"/>
          </a:xfrm>
          <a:prstGeom prst="rect">
            <a:avLst/>
          </a:prstGeom>
        </p:spPr>
        <p:txBody>
          <a:bodyPr anchor="b"/>
          <a:lstStyle>
            <a:lvl1pPr>
              <a:defRPr lang="en-US" sz="405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83486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474" y="3645074"/>
            <a:ext cx="3215545" cy="22239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18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3474" y="100585"/>
            <a:ext cx="2057400" cy="365125"/>
          </a:xfrm>
          <a:prstGeom prst="rect">
            <a:avLst/>
          </a:prstGeom>
        </p:spPr>
        <p:txBody>
          <a:bodyPr/>
          <a:lstStyle/>
          <a:p>
            <a:fld id="{81B8F32D-D8B6-4B9E-9CBF-DCAC30B7B93D}" type="datetimeFigureOut">
              <a:rPr lang="en-US" smtClean="0"/>
              <a:pPr/>
              <a:t>1/31/22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474" y="641908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42193" y="100585"/>
            <a:ext cx="480060" cy="365125"/>
          </a:xfrm>
          <a:prstGeom prst="rect">
            <a:avLst/>
          </a:prstGeom>
        </p:spPr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5A34E18-9AD7-244B-B2D3-663F0E6C46B1}"/>
              </a:ext>
            </a:extLst>
          </p:cNvPr>
          <p:cNvSpPr/>
          <p:nvPr userDrawn="1"/>
        </p:nvSpPr>
        <p:spPr>
          <a:xfrm>
            <a:off x="0" y="1499016"/>
            <a:ext cx="9144000" cy="47368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Calm golden ripples in the water">
            <a:extLst>
              <a:ext uri="{FF2B5EF4-FFF2-40B4-BE49-F238E27FC236}">
                <a16:creationId xmlns:a16="http://schemas.microsoft.com/office/drawing/2014/main" id="{1155D4BA-E2D0-0448-9D26-156D475797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 amt="40000"/>
          </a:blip>
          <a:srcRect t="6778" r="-1" b="8930"/>
          <a:stretch/>
        </p:blipFill>
        <p:spPr>
          <a:xfrm>
            <a:off x="0" y="1514007"/>
            <a:ext cx="9141699" cy="47219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51" y="310951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771D01B-7521-574B-840E-849B8C885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1951" y="6626555"/>
            <a:ext cx="836030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D3E9BA9-B0FD-3146-9F46-21D01AE62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35447" y="1675925"/>
            <a:ext cx="8360303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410B33B-A487-D24E-AC98-F3555621E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35447" y="6049142"/>
            <a:ext cx="8360303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2037176-2198-474E-83A4-3547D43F3DFF}"/>
              </a:ext>
            </a:extLst>
          </p:cNvPr>
          <p:cNvSpPr txBox="1"/>
          <p:nvPr userDrawn="1"/>
        </p:nvSpPr>
        <p:spPr>
          <a:xfrm>
            <a:off x="708992" y="2040835"/>
            <a:ext cx="7712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i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3E8050-FBF8-6242-B236-180F35FBF94E}"/>
              </a:ext>
            </a:extLst>
          </p:cNvPr>
          <p:cNvSpPr txBox="1"/>
          <p:nvPr userDrawn="1"/>
        </p:nvSpPr>
        <p:spPr>
          <a:xfrm>
            <a:off x="602974" y="443948"/>
            <a:ext cx="77127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i="0" dirty="0">
              <a:solidFill>
                <a:schemeClr val="tx2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12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14905C-1D39-4440-9084-465C44A96C9A}"/>
              </a:ext>
            </a:extLst>
          </p:cNvPr>
          <p:cNvSpPr txBox="1"/>
          <p:nvPr/>
        </p:nvSpPr>
        <p:spPr>
          <a:xfrm>
            <a:off x="708992" y="1955110"/>
            <a:ext cx="77127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God’s Instructions to Moses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Exodus 3:7-10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Pharaoh Would Do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Exodus 3:18-20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Plagues Would Change His Mind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Pharaoh’s Proposals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AD9412-5FC8-3A41-8FED-BD103D3B6BE8}"/>
              </a:ext>
            </a:extLst>
          </p:cNvPr>
          <p:cNvSpPr txBox="1"/>
          <p:nvPr/>
        </p:nvSpPr>
        <p:spPr>
          <a:xfrm>
            <a:off x="463826" y="364435"/>
            <a:ext cx="8123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Exodus from Egypt</a:t>
            </a:r>
          </a:p>
        </p:txBody>
      </p:sp>
    </p:spTree>
    <p:extLst>
      <p:ext uri="{BB962C8B-B14F-4D97-AF65-F5344CB8AC3E}">
        <p14:creationId xmlns:p14="http://schemas.microsoft.com/office/powerpoint/2010/main" val="3228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14905C-1D39-4440-9084-465C44A96C9A}"/>
              </a:ext>
            </a:extLst>
          </p:cNvPr>
          <p:cNvSpPr txBox="1"/>
          <p:nvPr/>
        </p:nvSpPr>
        <p:spPr>
          <a:xfrm>
            <a:off x="725035" y="1794689"/>
            <a:ext cx="771276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Sacrifice in Egypt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Exodus 8:25-27</a:t>
            </a:r>
          </a:p>
          <a:p>
            <a:pPr algn="ctr"/>
            <a:r>
              <a:rPr lang="en-US" sz="3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What God Said, </a:t>
            </a:r>
          </a:p>
          <a:p>
            <a:pPr algn="ctr"/>
            <a:r>
              <a:rPr lang="en-US" sz="3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 Not in the Way He Said It!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Baptism (Rom. 6:1-7)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Worship in Song (Col. 3:16)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Lord’s Supper (Acts 20:7)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AD9412-5FC8-3A41-8FED-BD103D3B6BE8}"/>
              </a:ext>
            </a:extLst>
          </p:cNvPr>
          <p:cNvSpPr txBox="1"/>
          <p:nvPr/>
        </p:nvSpPr>
        <p:spPr>
          <a:xfrm>
            <a:off x="463826" y="364435"/>
            <a:ext cx="8123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Pharaoh’s Four Proposals </a:t>
            </a:r>
          </a:p>
        </p:txBody>
      </p:sp>
    </p:spTree>
    <p:extLst>
      <p:ext uri="{BB962C8B-B14F-4D97-AF65-F5344CB8AC3E}">
        <p14:creationId xmlns:p14="http://schemas.microsoft.com/office/powerpoint/2010/main" val="246248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14905C-1D39-4440-9084-465C44A96C9A}"/>
              </a:ext>
            </a:extLst>
          </p:cNvPr>
          <p:cNvSpPr txBox="1"/>
          <p:nvPr/>
        </p:nvSpPr>
        <p:spPr>
          <a:xfrm>
            <a:off x="708992" y="1810731"/>
            <a:ext cx="771276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Don’t Go Too Far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Exodus 8:28-32</a:t>
            </a:r>
          </a:p>
          <a:p>
            <a:pPr algn="ctr"/>
            <a:r>
              <a:rPr lang="en-US" sz="3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What God Said, but Not Too Far!</a:t>
            </a:r>
          </a:p>
          <a:p>
            <a:pPr algn="ctr"/>
            <a:r>
              <a:rPr lang="en-US" sz="32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Partial Obedience=Disobedience (v. 32)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Attendance (Heb. 10:24-27)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Morality (1 Thess. 4:3-7)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Sobriety (1 Pet. 4:3-5)</a:t>
            </a:r>
            <a:endParaRPr lang="en-US" sz="3200" b="1" i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AD9412-5FC8-3A41-8FED-BD103D3B6BE8}"/>
              </a:ext>
            </a:extLst>
          </p:cNvPr>
          <p:cNvSpPr txBox="1"/>
          <p:nvPr/>
        </p:nvSpPr>
        <p:spPr>
          <a:xfrm>
            <a:off x="463826" y="364435"/>
            <a:ext cx="8123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Pharaoh’s Four Proposals </a:t>
            </a:r>
          </a:p>
        </p:txBody>
      </p:sp>
    </p:spTree>
    <p:extLst>
      <p:ext uri="{BB962C8B-B14F-4D97-AF65-F5344CB8AC3E}">
        <p14:creationId xmlns:p14="http://schemas.microsoft.com/office/powerpoint/2010/main" val="398678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14905C-1D39-4440-9084-465C44A96C9A}"/>
              </a:ext>
            </a:extLst>
          </p:cNvPr>
          <p:cNvSpPr txBox="1"/>
          <p:nvPr/>
        </p:nvSpPr>
        <p:spPr>
          <a:xfrm>
            <a:off x="708992" y="2051362"/>
            <a:ext cx="771276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Leave the Little Ones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Exodus 10:8-11</a:t>
            </a:r>
          </a:p>
          <a:p>
            <a:pPr algn="ctr"/>
            <a:r>
              <a:rPr lang="en-US" sz="3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What God Said, but Family First!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“More than me” (Matt. 10:34-39)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Love of the world (1 John 2:15-17)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 love for family (Deut. 6:5-9)</a:t>
            </a:r>
            <a:endParaRPr lang="en-US" sz="3200" b="1" i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AD9412-5FC8-3A41-8FED-BD103D3B6BE8}"/>
              </a:ext>
            </a:extLst>
          </p:cNvPr>
          <p:cNvSpPr txBox="1"/>
          <p:nvPr/>
        </p:nvSpPr>
        <p:spPr>
          <a:xfrm>
            <a:off x="463826" y="364435"/>
            <a:ext cx="8123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Pharaoh’s Four Proposals </a:t>
            </a:r>
          </a:p>
        </p:txBody>
      </p:sp>
    </p:spTree>
    <p:extLst>
      <p:ext uri="{BB962C8B-B14F-4D97-AF65-F5344CB8AC3E}">
        <p14:creationId xmlns:p14="http://schemas.microsoft.com/office/powerpoint/2010/main" val="336506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14905C-1D39-4440-9084-465C44A96C9A}"/>
              </a:ext>
            </a:extLst>
          </p:cNvPr>
          <p:cNvSpPr txBox="1"/>
          <p:nvPr/>
        </p:nvSpPr>
        <p:spPr>
          <a:xfrm>
            <a:off x="708992" y="1746563"/>
            <a:ext cx="771276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Leave the Livestock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40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Exodus 10:21-26</a:t>
            </a:r>
          </a:p>
          <a:p>
            <a:pPr algn="ctr"/>
            <a:r>
              <a:rPr lang="en-US" sz="3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 Do What God Said,</a:t>
            </a:r>
          </a:p>
          <a:p>
            <a:pPr algn="ctr"/>
            <a:r>
              <a:rPr lang="en-US" sz="36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 Imagine That It Is!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Faith Only (Jas. 2:14-17)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Marriage (Matt. 19:3-9)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Homosexuality (1 Cor. 6:9-10)</a:t>
            </a:r>
            <a:endParaRPr lang="en-US" sz="3200" b="1" i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AD9412-5FC8-3A41-8FED-BD103D3B6BE8}"/>
              </a:ext>
            </a:extLst>
          </p:cNvPr>
          <p:cNvSpPr txBox="1"/>
          <p:nvPr/>
        </p:nvSpPr>
        <p:spPr>
          <a:xfrm>
            <a:off x="463826" y="364435"/>
            <a:ext cx="8123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Pharaoh’s Four Proposals </a:t>
            </a:r>
          </a:p>
        </p:txBody>
      </p:sp>
    </p:spTree>
    <p:extLst>
      <p:ext uri="{BB962C8B-B14F-4D97-AF65-F5344CB8AC3E}">
        <p14:creationId xmlns:p14="http://schemas.microsoft.com/office/powerpoint/2010/main" val="389383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14905C-1D39-4440-9084-465C44A96C9A}"/>
              </a:ext>
            </a:extLst>
          </p:cNvPr>
          <p:cNvSpPr txBox="1"/>
          <p:nvPr/>
        </p:nvSpPr>
        <p:spPr>
          <a:xfrm>
            <a:off x="708992" y="1746563"/>
            <a:ext cx="7712765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“And Moses said, ‘We will go with our young and our old; with our sons and our daughters, with our flocks and our herds we will go, for we must hold a feast to the LORD.’”</a:t>
            </a:r>
          </a:p>
          <a:p>
            <a:pPr algn="ctr"/>
            <a:r>
              <a:rPr lang="en-US" sz="34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 Us Worship God: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As He Commands in the Way He Commands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All of What He Commands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Putting Him First in All Things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Not Imagining That Disobedience is Obedience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AD9412-5FC8-3A41-8FED-BD103D3B6BE8}"/>
              </a:ext>
            </a:extLst>
          </p:cNvPr>
          <p:cNvSpPr txBox="1"/>
          <p:nvPr/>
        </p:nvSpPr>
        <p:spPr>
          <a:xfrm>
            <a:off x="463826" y="364435"/>
            <a:ext cx="8123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Exodus 10:9</a:t>
            </a:r>
          </a:p>
        </p:txBody>
      </p:sp>
    </p:spTree>
    <p:extLst>
      <p:ext uri="{BB962C8B-B14F-4D97-AF65-F5344CB8AC3E}">
        <p14:creationId xmlns:p14="http://schemas.microsoft.com/office/powerpoint/2010/main" val="32231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4" grpId="0"/>
    </p:bldLst>
  </p:timing>
</p:sld>
</file>

<file path=ppt/theme/theme1.xml><?xml version="1.0" encoding="utf-8"?>
<a:theme xmlns:a="http://schemas.openxmlformats.org/drawingml/2006/main" name="LevelVTI">
  <a:themeElements>
    <a:clrScheme name="AnalogousFromRegularSeedLeftStep">
      <a:dk1>
        <a:srgbClr val="000000"/>
      </a:dk1>
      <a:lt1>
        <a:srgbClr val="FFFFFF"/>
      </a:lt1>
      <a:dk2>
        <a:srgbClr val="31271C"/>
      </a:dk2>
      <a:lt2>
        <a:srgbClr val="F3F0F3"/>
      </a:lt2>
      <a:accent1>
        <a:srgbClr val="52B647"/>
      </a:accent1>
      <a:accent2>
        <a:srgbClr val="77B13B"/>
      </a:accent2>
      <a:accent3>
        <a:srgbClr val="9FA641"/>
      </a:accent3>
      <a:accent4>
        <a:srgbClr val="B1893B"/>
      </a:accent4>
      <a:accent5>
        <a:srgbClr val="C3694D"/>
      </a:accent5>
      <a:accent6>
        <a:srgbClr val="B13B50"/>
      </a:accent6>
      <a:hlink>
        <a:srgbClr val="B442C0"/>
      </a:hlink>
      <a:folHlink>
        <a:srgbClr val="7F7F7F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282</Words>
  <Application>Microsoft Macintosh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Seaford</vt:lpstr>
      <vt:lpstr>LevelVTI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16</cp:revision>
  <dcterms:created xsi:type="dcterms:W3CDTF">2022-01-22T19:12:51Z</dcterms:created>
  <dcterms:modified xsi:type="dcterms:W3CDTF">2022-02-01T03:08:13Z</dcterms:modified>
</cp:coreProperties>
</file>