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08"/>
    <p:restoredTop sz="94886"/>
  </p:normalViewPr>
  <p:slideViewPr>
    <p:cSldViewPr snapToGrid="0" snapToObjects="1">
      <p:cViewPr varScale="1">
        <p:scale>
          <a:sx n="80" d="100"/>
          <a:sy n="80" d="100"/>
        </p:scale>
        <p:origin x="168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6477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1999A10-4355-4A13-B008-196B21ABE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1951" y="483577"/>
            <a:ext cx="8360303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36D448-AFEA-4483-B0E4-002840525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1" y="978409"/>
            <a:ext cx="7880243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16234-4516-4303-8F60-A8127D89A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63145" y="3103132"/>
            <a:ext cx="7880243" cy="309294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B5D50-A474-462B-A807-DF186B1C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3474" y="100585"/>
            <a:ext cx="2057400" cy="365125"/>
          </a:xfrm>
          <a:prstGeom prst="rect">
            <a:avLst/>
          </a:prstGeom>
        </p:spPr>
        <p:txBody>
          <a:bodyPr/>
          <a:lstStyle/>
          <a:p>
            <a:fld id="{81B8F32D-D8B6-4B9E-9CBF-DCAC30B7B93D}" type="datetimeFigureOut">
              <a:rPr lang="en-US" smtClean="0"/>
              <a:pPr/>
              <a:t>1/31/22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F1DAF-2E2D-46ED-AA3E-3D2FE4039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474" y="6419089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FC771-EB13-4EB5-A0A2-3968C6AB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42193" y="100585"/>
            <a:ext cx="480060" cy="365125"/>
          </a:xfrm>
          <a:prstGeom prst="rect">
            <a:avLst/>
          </a:prstGeom>
        </p:spPr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B596B8-8230-4695-8D76-F06AFA815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1951" y="2918401"/>
            <a:ext cx="836030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3EBF93-5FD9-4F4E-8485-7B937145C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1951" y="489855"/>
            <a:ext cx="836030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489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B4D06-C7C6-4949-8EB2-F03ED999A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031283" y="978409"/>
            <a:ext cx="2210911" cy="51247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21B9D-8C11-4176-AF22-89F972E21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63474" y="978409"/>
            <a:ext cx="5442340" cy="51247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A9E1C-8E18-4A35-9BD8-427B1D14BB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3474" y="100585"/>
            <a:ext cx="2057400" cy="365125"/>
          </a:xfrm>
          <a:prstGeom prst="rect">
            <a:avLst/>
          </a:prstGeom>
        </p:spPr>
        <p:txBody>
          <a:bodyPr/>
          <a:lstStyle/>
          <a:p>
            <a:fld id="{81B8F32D-D8B6-4B9E-9CBF-DCAC30B7B93D}" type="datetimeFigureOut">
              <a:rPr lang="en-US" smtClean="0"/>
              <a:pPr/>
              <a:t>1/31/22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16CDB-7BB6-4DD2-A626-6DA8E569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474" y="6419089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0403B-439E-449F-83B1-799EEC23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42193" y="100585"/>
            <a:ext cx="480060" cy="365125"/>
          </a:xfrm>
          <a:prstGeom prst="rect">
            <a:avLst/>
          </a:prstGeom>
        </p:spPr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7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43735-A77F-440D-9448-6AE7C204D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978408"/>
            <a:ext cx="7975854" cy="215798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6C6EE-D55E-454B-B28C-EC73D1DB4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1" y="3306871"/>
            <a:ext cx="7880243" cy="25727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A2905-6D2E-4319-9521-61452AB8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3474" y="100585"/>
            <a:ext cx="2057400" cy="365125"/>
          </a:xfrm>
          <a:prstGeom prst="rect">
            <a:avLst/>
          </a:prstGeom>
        </p:spPr>
        <p:txBody>
          <a:bodyPr/>
          <a:lstStyle/>
          <a:p>
            <a:fld id="{81B8F32D-D8B6-4B9E-9CBF-DCAC30B7B93D}" type="datetimeFigureOut">
              <a:rPr lang="en-US" smtClean="0"/>
              <a:pPr/>
              <a:t>1/31/22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C7550-84E8-49D3-B419-6F5F327D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474" y="6419089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D2C6B-EA5D-4D97-BC84-6C860D53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42193" y="100585"/>
            <a:ext cx="480060" cy="365125"/>
          </a:xfrm>
          <a:prstGeom prst="rect">
            <a:avLst/>
          </a:prstGeom>
        </p:spPr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4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1B299E6-11CC-4181-86C3-528A13F1F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0756" y="3922233"/>
            <a:ext cx="8360303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803473-0A64-4F9F-833B-8D64E390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978410"/>
            <a:ext cx="7886700" cy="271676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73736-B424-40F2-B562-6DC10E5ED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1950" y="4171446"/>
            <a:ext cx="7886700" cy="19182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en-US" sz="18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685800" rtl="0" eaLnBrk="1" latinLnBrk="0" hangingPunct="1">
              <a:lnSpc>
                <a:spcPct val="11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48851-37C0-478D-B722-D76C817D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3474" y="100585"/>
            <a:ext cx="2057400" cy="365125"/>
          </a:xfrm>
          <a:prstGeom prst="rect">
            <a:avLst/>
          </a:prstGeom>
        </p:spPr>
        <p:txBody>
          <a:bodyPr/>
          <a:lstStyle/>
          <a:p>
            <a:fld id="{81B8F32D-D8B6-4B9E-9CBF-DCAC30B7B93D}" type="datetimeFigureOut">
              <a:rPr lang="en-US" smtClean="0"/>
              <a:pPr/>
              <a:t>1/31/22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E063E-66CE-4C18-91FA-D14AE052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474" y="6419089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66D3D-FD62-470C-BC3C-A03771A3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42193" y="100585"/>
            <a:ext cx="480060" cy="365125"/>
          </a:xfrm>
          <a:prstGeom prst="rect">
            <a:avLst/>
          </a:prstGeom>
        </p:spPr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FF0049-0231-4557-A707-569556F0C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0756" y="3922232"/>
            <a:ext cx="836030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7A0DB1-87C8-4BF4-B2A2-F9CA6ED05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1951" y="6368138"/>
            <a:ext cx="836030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C29209-8A8F-48A7-8BA2-AFADA37CB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0756" y="6368138"/>
            <a:ext cx="836030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60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166BE9C-AE7C-4C39-9694-C32D6939B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0756" y="483577"/>
            <a:ext cx="8360303" cy="2434824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ACC42C-303A-4BDF-990A-2B07967BC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978409"/>
            <a:ext cx="8360303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55CEF-353E-4E14-83AD-ACADDC08D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1951" y="3103132"/>
            <a:ext cx="4063913" cy="30738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5ECEF-9654-4AC1-BF77-7BC602BBD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8341" y="3103132"/>
            <a:ext cx="4063913" cy="30738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22FC8-BC06-407B-A82B-DA62B33A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3474" y="100585"/>
            <a:ext cx="2057400" cy="365125"/>
          </a:xfrm>
          <a:prstGeom prst="rect">
            <a:avLst/>
          </a:prstGeom>
        </p:spPr>
        <p:txBody>
          <a:bodyPr/>
          <a:lstStyle/>
          <a:p>
            <a:fld id="{81B8F32D-D8B6-4B9E-9CBF-DCAC30B7B93D}" type="datetimeFigureOut">
              <a:rPr lang="en-US" smtClean="0"/>
              <a:pPr/>
              <a:t>1/31/22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5B701-4E1F-48AA-8A3C-ED5DD915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474" y="6419089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BCA31-8AC7-46F5-BCAB-41D54DF8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42193" y="100585"/>
            <a:ext cx="480060" cy="365125"/>
          </a:xfrm>
          <a:prstGeom prst="rect">
            <a:avLst/>
          </a:prstGeom>
        </p:spPr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BA86D8-2A29-4A0E-AEA0-39B41C418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1951" y="2918401"/>
            <a:ext cx="836030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85E13E-918A-4D04-9E84-94148D7C8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1951" y="489855"/>
            <a:ext cx="836030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037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5E892-D975-4DD6-8583-A14DDBE8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74" y="978407"/>
            <a:ext cx="8358779" cy="1339584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F7700-CECC-4881-BE5C-A13CD825B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474" y="2500921"/>
            <a:ext cx="400966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lang="en-US" sz="18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11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50766-520A-44C5-943E-569222B74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3474" y="3429000"/>
            <a:ext cx="4009667" cy="27606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2F7E42-976A-4239-8006-D68538D4B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92841" y="2500921"/>
            <a:ext cx="4029413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18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CA329-951F-4391-ADC5-7EA320B778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92841" y="3429000"/>
            <a:ext cx="4029413" cy="27606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BEC22A-DA46-460C-B865-D928C20AE7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3474" y="100585"/>
            <a:ext cx="2057400" cy="365125"/>
          </a:xfrm>
          <a:prstGeom prst="rect">
            <a:avLst/>
          </a:prstGeom>
        </p:spPr>
        <p:txBody>
          <a:bodyPr/>
          <a:lstStyle/>
          <a:p>
            <a:fld id="{81B8F32D-D8B6-4B9E-9CBF-DCAC30B7B93D}" type="datetimeFigureOut">
              <a:rPr lang="en-US" smtClean="0"/>
              <a:pPr/>
              <a:t>1/31/22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B2D647-42C5-4AB7-BB71-3A440657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474" y="6419089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0B2B67-714C-46DA-85E5-598B4244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42193" y="-7190"/>
            <a:ext cx="480060" cy="365125"/>
          </a:xfrm>
          <a:prstGeom prst="rect">
            <a:avLst/>
          </a:prstGeom>
        </p:spPr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9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D4B6724-AB30-4E7C-BE2B-ECD94FF1B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0756" y="3933312"/>
            <a:ext cx="8360303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D4BAB-2678-4A19-A575-C47CAF144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978409"/>
            <a:ext cx="7975854" cy="2591509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47C89E-0ABD-4FD2-924C-894345AD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3474" y="100585"/>
            <a:ext cx="2057400" cy="365125"/>
          </a:xfrm>
          <a:prstGeom prst="rect">
            <a:avLst/>
          </a:prstGeom>
        </p:spPr>
        <p:txBody>
          <a:bodyPr/>
          <a:lstStyle/>
          <a:p>
            <a:fld id="{81B8F32D-D8B6-4B9E-9CBF-DCAC30B7B93D}" type="datetimeFigureOut">
              <a:rPr lang="en-US" smtClean="0"/>
              <a:pPr/>
              <a:t>1/31/22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026CE-9CC8-403B-88B1-184D16532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474" y="6419089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3D616-3C18-401B-A792-E75149FD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42193" y="100585"/>
            <a:ext cx="480060" cy="365125"/>
          </a:xfrm>
          <a:prstGeom prst="rect">
            <a:avLst/>
          </a:prstGeom>
        </p:spPr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EC6F70-D800-4067-A36A-5BBFC8018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1951" y="3933311"/>
            <a:ext cx="836030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2B66CB6-8988-4FBA-8524-726765A5F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0756" y="6368138"/>
            <a:ext cx="836030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16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C73F84-0C6B-4EF4-9405-C389824999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3474" y="100585"/>
            <a:ext cx="2057400" cy="365125"/>
          </a:xfrm>
          <a:prstGeom prst="rect">
            <a:avLst/>
          </a:prstGeom>
        </p:spPr>
        <p:txBody>
          <a:bodyPr/>
          <a:lstStyle/>
          <a:p>
            <a:fld id="{81B8F32D-D8B6-4B9E-9CBF-DCAC30B7B93D}" type="datetimeFigureOut">
              <a:rPr lang="en-US" smtClean="0"/>
              <a:pPr/>
              <a:t>1/31/22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CEC807-744E-4C5C-8B15-09AED3E5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474" y="6419089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BCB19-9F4B-474C-85C1-4A645A97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42193" y="100585"/>
            <a:ext cx="480060" cy="365125"/>
          </a:xfrm>
          <a:prstGeom prst="rect">
            <a:avLst/>
          </a:prstGeom>
        </p:spPr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6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88B0-DD6B-449B-AE32-D3192081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74" y="978408"/>
            <a:ext cx="3215545" cy="2450592"/>
          </a:xfrm>
          <a:prstGeom prst="rect">
            <a:avLst/>
          </a:prstGeom>
        </p:spPr>
        <p:txBody>
          <a:bodyPr anchor="b"/>
          <a:lstStyle>
            <a:lvl1pPr>
              <a:defRPr lang="en-US" sz="405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22ED6-5B69-4B3B-BF96-3A75F2107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0" y="987426"/>
            <a:ext cx="4834863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04043-D45F-440A-A15D-2718A913E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474" y="3645074"/>
            <a:ext cx="3215545" cy="22239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8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72DC-7326-43E7-806C-B690C439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3474" y="100585"/>
            <a:ext cx="2057400" cy="365125"/>
          </a:xfrm>
          <a:prstGeom prst="rect">
            <a:avLst/>
          </a:prstGeom>
        </p:spPr>
        <p:txBody>
          <a:bodyPr/>
          <a:lstStyle/>
          <a:p>
            <a:fld id="{81B8F32D-D8B6-4B9E-9CBF-DCAC30B7B93D}" type="datetimeFigureOut">
              <a:rPr lang="en-US" smtClean="0"/>
              <a:pPr/>
              <a:t>1/31/22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89A0F-B8C6-4AA6-A9C4-4A454F422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474" y="6419089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7A616-A4F2-4FC5-88DE-B4E6BA54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42193" y="100585"/>
            <a:ext cx="480060" cy="365125"/>
          </a:xfrm>
          <a:prstGeom prst="rect">
            <a:avLst/>
          </a:prstGeom>
        </p:spPr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8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B773D-D007-4687-BA9C-9F229829B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74" y="978408"/>
            <a:ext cx="3215545" cy="2450593"/>
          </a:xfrm>
          <a:prstGeom prst="rect">
            <a:avLst/>
          </a:prstGeom>
        </p:spPr>
        <p:txBody>
          <a:bodyPr anchor="b"/>
          <a:lstStyle>
            <a:lvl1pPr>
              <a:defRPr lang="en-US" sz="405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3A75FC-78D2-4EF5-884F-11B7BACF7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834862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CE0BB-D335-4391-A23F-194C575CA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474" y="3645074"/>
            <a:ext cx="3215545" cy="22239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80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701E1-B97B-4DA5-B9AD-07B7C124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3474" y="100585"/>
            <a:ext cx="2057400" cy="365125"/>
          </a:xfrm>
          <a:prstGeom prst="rect">
            <a:avLst/>
          </a:prstGeom>
        </p:spPr>
        <p:txBody>
          <a:bodyPr/>
          <a:lstStyle/>
          <a:p>
            <a:fld id="{81B8F32D-D8B6-4B9E-9CBF-DCAC30B7B93D}" type="datetimeFigureOut">
              <a:rPr lang="en-US" smtClean="0"/>
              <a:pPr/>
              <a:t>1/31/22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9CF8-F42F-4618-9F26-8BFE5648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474" y="6419089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A2023-1ECA-4A96-BDC7-F7FA4368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42193" y="100585"/>
            <a:ext cx="480060" cy="365125"/>
          </a:xfrm>
          <a:prstGeom prst="rect">
            <a:avLst/>
          </a:prstGeom>
        </p:spPr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5A34E18-9AD7-244B-B2D3-663F0E6C46B1}"/>
              </a:ext>
            </a:extLst>
          </p:cNvPr>
          <p:cNvSpPr/>
          <p:nvPr userDrawn="1"/>
        </p:nvSpPr>
        <p:spPr>
          <a:xfrm>
            <a:off x="0" y="1499016"/>
            <a:ext cx="9144000" cy="47368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Calm golden ripples in the water">
            <a:extLst>
              <a:ext uri="{FF2B5EF4-FFF2-40B4-BE49-F238E27FC236}">
                <a16:creationId xmlns:a16="http://schemas.microsoft.com/office/drawing/2014/main" id="{1155D4BA-E2D0-0448-9D26-156D475797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40000"/>
          </a:blip>
          <a:srcRect t="6778" r="-1" b="8930"/>
          <a:stretch/>
        </p:blipFill>
        <p:spPr>
          <a:xfrm>
            <a:off x="0" y="1514007"/>
            <a:ext cx="9141699" cy="47219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08D74AC-B125-4E11-BA53-E9E383966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1951" y="310951"/>
            <a:ext cx="836030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771D01B-7521-574B-840E-849B8C885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1951" y="6626555"/>
            <a:ext cx="836030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D3E9BA9-B0FD-3146-9F46-21D01AE62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35447" y="1675925"/>
            <a:ext cx="8360303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410B33B-A487-D24E-AC98-F3555621ED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35447" y="6049142"/>
            <a:ext cx="8360303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2037176-2198-474E-83A4-3547D43F3DFF}"/>
              </a:ext>
            </a:extLst>
          </p:cNvPr>
          <p:cNvSpPr txBox="1"/>
          <p:nvPr userDrawn="1"/>
        </p:nvSpPr>
        <p:spPr>
          <a:xfrm>
            <a:off x="708992" y="2040835"/>
            <a:ext cx="7712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23E8050-FBF8-6242-B236-180F35FBF94E}"/>
              </a:ext>
            </a:extLst>
          </p:cNvPr>
          <p:cNvSpPr txBox="1"/>
          <p:nvPr userDrawn="1"/>
        </p:nvSpPr>
        <p:spPr>
          <a:xfrm>
            <a:off x="602974" y="443948"/>
            <a:ext cx="77127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b="1" i="0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125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E14905C-1D39-4440-9084-465C44A96C9A}"/>
              </a:ext>
            </a:extLst>
          </p:cNvPr>
          <p:cNvSpPr txBox="1"/>
          <p:nvPr/>
        </p:nvSpPr>
        <p:spPr>
          <a:xfrm>
            <a:off x="708992" y="1955110"/>
            <a:ext cx="771276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God’s Instructions to Moses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000" b="1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Exodus 3:7-10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Pharaoh Would Do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000" b="1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Exodus 3:18-20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Plagues Would Change His Mind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000" b="1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Pharaoh’s Proposals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AD9412-5FC8-3A41-8FED-BD103D3B6BE8}"/>
              </a:ext>
            </a:extLst>
          </p:cNvPr>
          <p:cNvSpPr txBox="1"/>
          <p:nvPr/>
        </p:nvSpPr>
        <p:spPr>
          <a:xfrm>
            <a:off x="463826" y="364435"/>
            <a:ext cx="8123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Exodus from Egypt</a:t>
            </a:r>
          </a:p>
        </p:txBody>
      </p:sp>
    </p:spTree>
    <p:extLst>
      <p:ext uri="{BB962C8B-B14F-4D97-AF65-F5344CB8AC3E}">
        <p14:creationId xmlns:p14="http://schemas.microsoft.com/office/powerpoint/2010/main" val="3228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E14905C-1D39-4440-9084-465C44A96C9A}"/>
              </a:ext>
            </a:extLst>
          </p:cNvPr>
          <p:cNvSpPr txBox="1"/>
          <p:nvPr/>
        </p:nvSpPr>
        <p:spPr>
          <a:xfrm>
            <a:off x="725035" y="1794689"/>
            <a:ext cx="771276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Sacrifice in Egypt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000" b="1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Exodus 8:25-27</a:t>
            </a:r>
          </a:p>
          <a:p>
            <a:pPr algn="ctr"/>
            <a:r>
              <a:rPr lang="en-US" sz="36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What God Said, </a:t>
            </a:r>
          </a:p>
          <a:p>
            <a:pPr algn="ctr"/>
            <a:r>
              <a:rPr lang="en-US" sz="36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Not in the Way He Said It!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200" b="1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Baptism (Rom. 6:1-7)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Worship in Song (Col. 3:16)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200" b="1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Lord’s Supper (Acts 20:7)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AD9412-5FC8-3A41-8FED-BD103D3B6BE8}"/>
              </a:ext>
            </a:extLst>
          </p:cNvPr>
          <p:cNvSpPr txBox="1"/>
          <p:nvPr/>
        </p:nvSpPr>
        <p:spPr>
          <a:xfrm>
            <a:off x="463826" y="364435"/>
            <a:ext cx="8123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Pharaoh’s Four Proposals </a:t>
            </a:r>
          </a:p>
        </p:txBody>
      </p:sp>
    </p:spTree>
    <p:extLst>
      <p:ext uri="{BB962C8B-B14F-4D97-AF65-F5344CB8AC3E}">
        <p14:creationId xmlns:p14="http://schemas.microsoft.com/office/powerpoint/2010/main" val="246248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E14905C-1D39-4440-9084-465C44A96C9A}"/>
              </a:ext>
            </a:extLst>
          </p:cNvPr>
          <p:cNvSpPr txBox="1"/>
          <p:nvPr/>
        </p:nvSpPr>
        <p:spPr>
          <a:xfrm>
            <a:off x="708992" y="1810731"/>
            <a:ext cx="771276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Don’t Go Too Far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000" b="1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Exodus 8:28-32</a:t>
            </a:r>
          </a:p>
          <a:p>
            <a:pPr algn="ctr"/>
            <a:r>
              <a:rPr lang="en-US" sz="36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What God Said, but Not Too Far!</a:t>
            </a:r>
          </a:p>
          <a:p>
            <a:pPr algn="ctr"/>
            <a:r>
              <a:rPr lang="en-US" sz="3200" b="1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Partial Obedience=Disobedience (v. 32)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Attendance (Heb. 10:24-27)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200" b="1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Morality (1 Thess. 4:3-7)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Sobriety (1 Pet. 4:3-5)</a:t>
            </a:r>
            <a:endParaRPr lang="en-US" sz="32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AD9412-5FC8-3A41-8FED-BD103D3B6BE8}"/>
              </a:ext>
            </a:extLst>
          </p:cNvPr>
          <p:cNvSpPr txBox="1"/>
          <p:nvPr/>
        </p:nvSpPr>
        <p:spPr>
          <a:xfrm>
            <a:off x="463826" y="364435"/>
            <a:ext cx="8123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Pharaoh’s Four Proposals </a:t>
            </a:r>
          </a:p>
        </p:txBody>
      </p:sp>
    </p:spTree>
    <p:extLst>
      <p:ext uri="{BB962C8B-B14F-4D97-AF65-F5344CB8AC3E}">
        <p14:creationId xmlns:p14="http://schemas.microsoft.com/office/powerpoint/2010/main" val="3986787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E14905C-1D39-4440-9084-465C44A96C9A}"/>
              </a:ext>
            </a:extLst>
          </p:cNvPr>
          <p:cNvSpPr txBox="1"/>
          <p:nvPr/>
        </p:nvSpPr>
        <p:spPr>
          <a:xfrm>
            <a:off x="708992" y="2051362"/>
            <a:ext cx="771276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Leave the Little Ones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000" b="1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Exodus 10:8-11</a:t>
            </a:r>
          </a:p>
          <a:p>
            <a:pPr algn="ctr"/>
            <a:r>
              <a:rPr lang="en-US" sz="36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What God Said, but Family First!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“More than me” (Matt. 10:34-39)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200" b="1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 of the world (1 John 2:15-17)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True love for family (Deut. 6:5-9)</a:t>
            </a:r>
            <a:endParaRPr lang="en-US" sz="32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AD9412-5FC8-3A41-8FED-BD103D3B6BE8}"/>
              </a:ext>
            </a:extLst>
          </p:cNvPr>
          <p:cNvSpPr txBox="1"/>
          <p:nvPr/>
        </p:nvSpPr>
        <p:spPr>
          <a:xfrm>
            <a:off x="463826" y="364435"/>
            <a:ext cx="8123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Pharaoh’s Four Proposals </a:t>
            </a:r>
          </a:p>
        </p:txBody>
      </p:sp>
    </p:spTree>
    <p:extLst>
      <p:ext uri="{BB962C8B-B14F-4D97-AF65-F5344CB8AC3E}">
        <p14:creationId xmlns:p14="http://schemas.microsoft.com/office/powerpoint/2010/main" val="336506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E14905C-1D39-4440-9084-465C44A96C9A}"/>
              </a:ext>
            </a:extLst>
          </p:cNvPr>
          <p:cNvSpPr txBox="1"/>
          <p:nvPr/>
        </p:nvSpPr>
        <p:spPr>
          <a:xfrm>
            <a:off x="708992" y="1746563"/>
            <a:ext cx="771276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Leave the Livestock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000" b="1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Exodus 10:21-26</a:t>
            </a:r>
          </a:p>
          <a:p>
            <a:pPr algn="ctr"/>
            <a:r>
              <a:rPr lang="en-US" sz="36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Don’t Do What God Said,</a:t>
            </a:r>
          </a:p>
          <a:p>
            <a:pPr algn="ctr"/>
            <a:r>
              <a:rPr lang="en-US" sz="36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Imagine That It Is!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Faith Only (Jas. 2:14-17)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200" b="1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Marriage (Matt. 19:3-9)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Homosexuality (1 Cor. 6:9-10)</a:t>
            </a:r>
            <a:endParaRPr lang="en-US" sz="32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AD9412-5FC8-3A41-8FED-BD103D3B6BE8}"/>
              </a:ext>
            </a:extLst>
          </p:cNvPr>
          <p:cNvSpPr txBox="1"/>
          <p:nvPr/>
        </p:nvSpPr>
        <p:spPr>
          <a:xfrm>
            <a:off x="463826" y="364435"/>
            <a:ext cx="8123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Pharaoh’s Four Proposals </a:t>
            </a:r>
          </a:p>
        </p:txBody>
      </p:sp>
    </p:spTree>
    <p:extLst>
      <p:ext uri="{BB962C8B-B14F-4D97-AF65-F5344CB8AC3E}">
        <p14:creationId xmlns:p14="http://schemas.microsoft.com/office/powerpoint/2010/main" val="389383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E14905C-1D39-4440-9084-465C44A96C9A}"/>
              </a:ext>
            </a:extLst>
          </p:cNvPr>
          <p:cNvSpPr txBox="1"/>
          <p:nvPr/>
        </p:nvSpPr>
        <p:spPr>
          <a:xfrm>
            <a:off x="708992" y="1746563"/>
            <a:ext cx="7712765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“And Moses said, ‘We will go with our young and our old; with our sons and our daughters, with our flocks and our herds we will go, for we must hold a feast to the LORD.’”</a:t>
            </a:r>
          </a:p>
          <a:p>
            <a:pPr algn="ctr"/>
            <a:r>
              <a:rPr lang="en-US" sz="3400" b="1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 Us Worship God: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As He Commands in the Way He Commands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All of What He Commands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Putting Him First in All Things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Not Imagining That Disobedience is Obedience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AD9412-5FC8-3A41-8FED-BD103D3B6BE8}"/>
              </a:ext>
            </a:extLst>
          </p:cNvPr>
          <p:cNvSpPr txBox="1"/>
          <p:nvPr/>
        </p:nvSpPr>
        <p:spPr>
          <a:xfrm>
            <a:off x="463826" y="364435"/>
            <a:ext cx="8123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Exodus 10:9</a:t>
            </a:r>
          </a:p>
        </p:txBody>
      </p:sp>
    </p:spTree>
    <p:extLst>
      <p:ext uri="{BB962C8B-B14F-4D97-AF65-F5344CB8AC3E}">
        <p14:creationId xmlns:p14="http://schemas.microsoft.com/office/powerpoint/2010/main" val="32231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4" grpId="0"/>
    </p:bldLst>
  </p:timing>
</p:sld>
</file>

<file path=ppt/theme/theme1.xml><?xml version="1.0" encoding="utf-8"?>
<a:theme xmlns:a="http://schemas.openxmlformats.org/drawingml/2006/main" name="LevelVTI">
  <a:themeElements>
    <a:clrScheme name="AnalogousFromRegularSeedLeftStep">
      <a:dk1>
        <a:srgbClr val="000000"/>
      </a:dk1>
      <a:lt1>
        <a:srgbClr val="FFFFFF"/>
      </a:lt1>
      <a:dk2>
        <a:srgbClr val="31271C"/>
      </a:dk2>
      <a:lt2>
        <a:srgbClr val="F3F0F3"/>
      </a:lt2>
      <a:accent1>
        <a:srgbClr val="52B647"/>
      </a:accent1>
      <a:accent2>
        <a:srgbClr val="77B13B"/>
      </a:accent2>
      <a:accent3>
        <a:srgbClr val="9FA641"/>
      </a:accent3>
      <a:accent4>
        <a:srgbClr val="B1893B"/>
      </a:accent4>
      <a:accent5>
        <a:srgbClr val="C3694D"/>
      </a:accent5>
      <a:accent6>
        <a:srgbClr val="B13B50"/>
      </a:accent6>
      <a:hlink>
        <a:srgbClr val="B442C0"/>
      </a:hlink>
      <a:folHlink>
        <a:srgbClr val="7F7F7F"/>
      </a:folHlink>
    </a:clrScheme>
    <a:fontScheme name="Seaford">
      <a:majorFont>
        <a:latin typeface="Seaford"/>
        <a:ea typeface=""/>
        <a:cs typeface=""/>
      </a:majorFont>
      <a:minorFont>
        <a:latin typeface="Seafo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velVTI" id="{64F43929-0387-4D33-907F-72B939BCAF99}" vid="{D804DF84-3298-4A39-BA0E-21F83D68BC2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282</Words>
  <Application>Microsoft Macintosh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Seaford</vt:lpstr>
      <vt:lpstr>LevelVTI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16</cp:revision>
  <dcterms:created xsi:type="dcterms:W3CDTF">2022-01-22T19:12:51Z</dcterms:created>
  <dcterms:modified xsi:type="dcterms:W3CDTF">2022-02-01T03:08:13Z</dcterms:modified>
</cp:coreProperties>
</file>