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2"/>
  </p:notesMasterIdLst>
  <p:sldIdLst>
    <p:sldId id="259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32" autoAdjust="0"/>
    <p:restoredTop sz="94886" autoAdjust="0"/>
  </p:normalViewPr>
  <p:slideViewPr>
    <p:cSldViewPr>
      <p:cViewPr varScale="1">
        <p:scale>
          <a:sx n="85" d="100"/>
          <a:sy n="85" d="100"/>
        </p:scale>
        <p:origin x="11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0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5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9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3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0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1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6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1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9D64C-B0A4-4B43-BF4C-FC95BA5B3886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514600" y="838200"/>
            <a:ext cx="6248400" cy="2986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The Gospel Teaches the Necessity of Baptism</a:t>
            </a:r>
          </a:p>
          <a:p>
            <a:pPr marL="571500" indent="-5715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Matthew 28:18-20</a:t>
            </a:r>
          </a:p>
          <a:p>
            <a:pPr marL="571500" indent="-57150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Mark 16:15-16</a:t>
            </a:r>
          </a:p>
        </p:txBody>
      </p:sp>
    </p:spTree>
    <p:extLst>
      <p:ext uri="{BB962C8B-B14F-4D97-AF65-F5344CB8AC3E}">
        <p14:creationId xmlns:p14="http://schemas.microsoft.com/office/powerpoint/2010/main" val="70275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427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spc="-100" dirty="0">
                <a:solidFill>
                  <a:schemeClr val="accent1">
                    <a:lumMod val="75000"/>
                  </a:schemeClr>
                </a:solidFill>
              </a:rPr>
              <a:t>It must be with under-standing.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Eph. 6:5-8; Col. 3:22-24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2110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3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It must be with water.</a:t>
            </a:r>
          </a:p>
          <a:p>
            <a:pPr marL="571500" indent="-5715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Different baptisms (Matt. 3:11; 20:22-23; 1 Cor. 10:2)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0226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3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It must be with water.</a:t>
            </a:r>
          </a:p>
          <a:p>
            <a:pPr marL="571500" indent="-5715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Baptism into Christ is with water (Acts 8:36-39; 10:47-48)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6567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3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It must be by immersion.</a:t>
            </a:r>
          </a:p>
          <a:p>
            <a:pPr marL="571500" indent="-5715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It portrays a burial                (Rom. 6:3-5)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9816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427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It involves one capable of belief.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“He who believes” (Mark 16:16)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9832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427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spc="-100" dirty="0">
                <a:solidFill>
                  <a:schemeClr val="accent1">
                    <a:lumMod val="75000"/>
                  </a:schemeClr>
                </a:solidFill>
              </a:rPr>
              <a:t>It is preceded by repentance and confession.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Acts 2:37-38; Matt. 10:32-33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0967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2885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spc="-100" dirty="0">
                <a:solidFill>
                  <a:schemeClr val="accent1">
                    <a:lumMod val="75000"/>
                  </a:schemeClr>
                </a:solidFill>
              </a:rPr>
              <a:t>It is in the name of Jesus.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Acts 19:1-5; Matthew 28:19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3983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427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spc="-100" dirty="0">
                <a:solidFill>
                  <a:schemeClr val="accent1">
                    <a:lumMod val="75000"/>
                  </a:schemeClr>
                </a:solidFill>
              </a:rPr>
              <a:t>It must be for the remission of sins.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Acts 2:38; 22:16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2388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9600"/>
            <a:ext cx="9144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DD933D-3097-024D-A1E8-E5A809250E18}"/>
              </a:ext>
            </a:extLst>
          </p:cNvPr>
          <p:cNvSpPr txBox="1"/>
          <p:nvPr/>
        </p:nvSpPr>
        <p:spPr>
          <a:xfrm>
            <a:off x="2362200" y="838200"/>
            <a:ext cx="6781800" cy="3427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0"/>
              </a:spcAft>
            </a:pP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What Are Requirements of Bible Baptism?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US" sz="4400" b="1" spc="-100" dirty="0">
                <a:solidFill>
                  <a:schemeClr val="accent1">
                    <a:lumMod val="75000"/>
                  </a:schemeClr>
                </a:solidFill>
              </a:rPr>
              <a:t>It must be for the right reason.</a:t>
            </a:r>
          </a:p>
          <a:p>
            <a:pPr marL="342900" indent="-342900">
              <a:lnSpc>
                <a:spcPct val="8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To put on Christ (Gal. 3:26-27)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C8B36-5B80-9941-90B8-92562F5EDDD7}"/>
              </a:ext>
            </a:extLst>
          </p:cNvPr>
          <p:cNvSpPr txBox="1"/>
          <p:nvPr/>
        </p:nvSpPr>
        <p:spPr>
          <a:xfrm>
            <a:off x="1295400" y="19050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1024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222</Words>
  <Application>Microsoft Macintosh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Kyle Pope</cp:lastModifiedBy>
  <cp:revision>162</cp:revision>
  <dcterms:created xsi:type="dcterms:W3CDTF">2008-03-16T18:22:36Z</dcterms:created>
  <dcterms:modified xsi:type="dcterms:W3CDTF">2022-10-17T17:21:26Z</dcterms:modified>
</cp:coreProperties>
</file>