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97"/>
  </p:normalViewPr>
  <p:slideViewPr>
    <p:cSldViewPr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0613A0DD-18AB-4FC9-8E89-D592FB1D124C}" type="datetimeFigureOut">
              <a:rPr lang="en-US" smtClean="0"/>
              <a:pPr/>
              <a:t>11/27/22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25777" y="3015056"/>
            <a:ext cx="4847038" cy="1868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/>
              <a:t>THE DECEITFULNESS OF SIN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182866" y="5103373"/>
            <a:ext cx="4836456" cy="703464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Hebrews 3:12-13</a:t>
            </a:r>
          </a:p>
        </p:txBody>
      </p:sp>
    </p:spTree>
    <p:extLst>
      <p:ext uri="{BB962C8B-B14F-4D97-AF65-F5344CB8AC3E}">
        <p14:creationId xmlns:p14="http://schemas.microsoft.com/office/powerpoint/2010/main" val="19189182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"/>
            <a:ext cx="8041440" cy="1371600"/>
          </a:xfrm>
        </p:spPr>
        <p:txBody>
          <a:bodyPr/>
          <a:lstStyle/>
          <a:p>
            <a:r>
              <a:rPr lang="en-US" b="1" dirty="0"/>
              <a:t>SEVEN LIES ABOUT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“It isn’t wrong” (Isa. 5:20; Prov. 17:15)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“God doesn’t care—my sins aren’t that bad” (Mal. 2:17; 3:13-4:1)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“Everyone is doing it” (Heb. 11:7; Matt. 7:13-14)</a:t>
            </a:r>
          </a:p>
        </p:txBody>
      </p:sp>
    </p:spTree>
    <p:extLst>
      <p:ext uri="{BB962C8B-B14F-4D97-AF65-F5344CB8AC3E}">
        <p14:creationId xmlns:p14="http://schemas.microsoft.com/office/powerpoint/2010/main" val="16733870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"/>
            <a:ext cx="8041440" cy="1371600"/>
          </a:xfrm>
        </p:spPr>
        <p:txBody>
          <a:bodyPr/>
          <a:lstStyle/>
          <a:p>
            <a:r>
              <a:rPr lang="en-US" b="1" dirty="0"/>
              <a:t>SEVEN LIES ABOUT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3600" dirty="0"/>
              <a:t>“I won’t sin—I can handle the temptation” (1 Cor. 10:12)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/>
              <a:t>“I can’t stop” (1 Cor. 10:13; Phil. 4:13; Heb. 2:18)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/>
              <a:t>“I won’t get caught—no one will know” (Num. 32:23; Heb. 4:12-13)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/>
              <a:t>“It’s worth it” (Luke 16:25-28; Heb. 11:25; 1 John </a:t>
            </a:r>
            <a:r>
              <a:rPr lang="en-US" sz="3600"/>
              <a:t>2:16-17)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33870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TM01790492[[fn=Sketchbook]]</Template>
  <TotalTime>46</TotalTime>
  <Words>134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Cambria</vt:lpstr>
      <vt:lpstr>Rage Italic</vt:lpstr>
      <vt:lpstr>Sketchbook</vt:lpstr>
      <vt:lpstr>THE DECEITFULNESS OF SIN</vt:lpstr>
      <vt:lpstr>SEVEN LIES ABOUT SIN</vt:lpstr>
      <vt:lpstr>SEVEN LIES ABOUT SIN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DECEITFULNESS OF SIN</dc:title>
  <dc:creator>ared</dc:creator>
  <cp:lastModifiedBy>Kyle Pope</cp:lastModifiedBy>
  <cp:revision>9</cp:revision>
  <dcterms:created xsi:type="dcterms:W3CDTF">2016-11-08T02:18:23Z</dcterms:created>
  <dcterms:modified xsi:type="dcterms:W3CDTF">2022-11-28T01:21:38Z</dcterms:modified>
</cp:coreProperties>
</file>