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sen" userId="1c5a901055593308" providerId="LiveId" clId="{ED777C82-16A4-42EE-8757-497767EE9EBD}"/>
    <pc:docChg chg="custSel modMainMaster">
      <pc:chgData name="Olsen" userId="1c5a901055593308" providerId="LiveId" clId="{ED777C82-16A4-42EE-8757-497767EE9EBD}" dt="2022-10-23T02:45:51.813" v="12" actId="167"/>
      <pc:docMkLst>
        <pc:docMk/>
      </pc:docMkLst>
      <pc:sldMasterChg chg="addSp delSp modSp mod">
        <pc:chgData name="Olsen" userId="1c5a901055593308" providerId="LiveId" clId="{ED777C82-16A4-42EE-8757-497767EE9EBD}" dt="2022-10-23T02:45:51.813" v="12" actId="167"/>
        <pc:sldMasterMkLst>
          <pc:docMk/>
          <pc:sldMasterMk cId="115668387" sldId="2147483660"/>
        </pc:sldMasterMkLst>
        <pc:spChg chg="add mod ord">
          <ac:chgData name="Olsen" userId="1c5a901055593308" providerId="LiveId" clId="{ED777C82-16A4-42EE-8757-497767EE9EBD}" dt="2022-10-23T02:45:51.813" v="12" actId="167"/>
          <ac:spMkLst>
            <pc:docMk/>
            <pc:sldMasterMk cId="115668387" sldId="2147483660"/>
            <ac:spMk id="4" creationId="{C275CDB9-2C03-0568-5D6A-2062C3E6C409}"/>
          </ac:spMkLst>
        </pc:spChg>
        <pc:picChg chg="ord">
          <ac:chgData name="Olsen" userId="1c5a901055593308" providerId="LiveId" clId="{ED777C82-16A4-42EE-8757-497767EE9EBD}" dt="2022-10-23T02:45:51.813" v="12" actId="167"/>
          <ac:picMkLst>
            <pc:docMk/>
            <pc:sldMasterMk cId="115668387" sldId="2147483660"/>
            <ac:picMk id="7" creationId="{A6DFCBDB-4EE6-1F46-8C94-A6C6F83856B0}"/>
          </ac:picMkLst>
        </pc:picChg>
        <pc:picChg chg="del mod">
          <ac:chgData name="Olsen" userId="1c5a901055593308" providerId="LiveId" clId="{ED777C82-16A4-42EE-8757-497767EE9EBD}" dt="2022-10-23T02:45:10.634" v="10" actId="478"/>
          <ac:picMkLst>
            <pc:docMk/>
            <pc:sldMasterMk cId="115668387" sldId="2147483660"/>
            <ac:picMk id="8" creationId="{FB6EA489-8C0A-F044-89F5-047C3DD6FA70}"/>
          </ac:picMkLst>
        </pc:picChg>
        <pc:picChg chg="ord">
          <ac:chgData name="Olsen" userId="1c5a901055593308" providerId="LiveId" clId="{ED777C82-16A4-42EE-8757-497767EE9EBD}" dt="2022-10-23T02:45:51.813" v="12" actId="167"/>
          <ac:picMkLst>
            <pc:docMk/>
            <pc:sldMasterMk cId="115668387" sldId="2147483660"/>
            <ac:picMk id="9" creationId="{C2FF4953-111C-5943-8D34-52C2B7E471D6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54" y="1124712"/>
            <a:ext cx="8277606" cy="3172968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54" y="4727448"/>
            <a:ext cx="8277606" cy="1481328"/>
          </a:xfrm>
        </p:spPr>
        <p:txBody>
          <a:bodyPr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2054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5226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9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2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8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478024"/>
            <a:ext cx="7626096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3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418658" y="4981421"/>
            <a:ext cx="8351217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374126" y="5118581"/>
            <a:ext cx="109728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640080"/>
            <a:ext cx="8167878" cy="4114800"/>
          </a:xfrm>
        </p:spPr>
        <p:txBody>
          <a:bodyPr anchor="b">
            <a:normAutofit/>
          </a:bodyPr>
          <a:lstStyle>
            <a:lvl1pPr>
              <a:defRPr sz="49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5102352"/>
            <a:ext cx="795528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8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6676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9452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5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76" y="2372650"/>
            <a:ext cx="3703320" cy="823912"/>
          </a:xfrm>
        </p:spPr>
        <p:txBody>
          <a:bodyPr anchor="b"/>
          <a:lstStyle>
            <a:lvl1pPr marL="0" indent="0">
              <a:buNone/>
              <a:defRPr sz="1800" b="1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76" y="3203688"/>
            <a:ext cx="3703320" cy="2968512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9452" y="2372650"/>
            <a:ext cx="3703320" cy="823912"/>
          </a:xfrm>
        </p:spPr>
        <p:txBody>
          <a:bodyPr anchor="b"/>
          <a:lstStyle>
            <a:lvl1pPr marL="0" indent="0">
              <a:buNone/>
              <a:defRPr sz="1800" b="1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9452" y="3203688"/>
            <a:ext cx="3703320" cy="296851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9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499390" y="1533525"/>
            <a:ext cx="8187797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456813" y="2971798"/>
            <a:ext cx="96012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244" y="1938528"/>
            <a:ext cx="7632954" cy="2990088"/>
          </a:xfrm>
        </p:spPr>
        <p:txBody>
          <a:bodyPr>
            <a:normAutofit/>
          </a:bodyPr>
          <a:lstStyle>
            <a:lvl1pPr>
              <a:defRPr sz="40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6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2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894" y="1709928"/>
            <a:ext cx="5047488" cy="409651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29000"/>
            <a:ext cx="2324862" cy="2066544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3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23894" y="1161288"/>
            <a:ext cx="5047488" cy="4645152"/>
          </a:xfrm>
        </p:spPr>
        <p:txBody>
          <a:bodyPr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38144"/>
            <a:ext cx="2324862" cy="2057400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2AC24A9-CCB6-4F8D-B8DB-C2F3692CFA5A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4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ector background of vibrant colors splashing">
            <a:extLst>
              <a:ext uri="{FF2B5EF4-FFF2-40B4-BE49-F238E27FC236}">
                <a16:creationId xmlns:a16="http://schemas.microsoft.com/office/drawing/2014/main" id="{A6DFCBDB-4EE6-1F46-8C94-A6C6F83856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16" y="0"/>
            <a:ext cx="9143984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FF4953-111C-5943-8D34-52C2B7E471D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70000"/>
          </a:blip>
          <a:stretch>
            <a:fillRect/>
          </a:stretch>
        </p:blipFill>
        <p:spPr>
          <a:xfrm>
            <a:off x="809248" y="2138766"/>
            <a:ext cx="7495303" cy="429201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75CDB9-2C03-0568-5D6A-2062C3E6C409}"/>
              </a:ext>
            </a:extLst>
          </p:cNvPr>
          <p:cNvSpPr/>
          <p:nvPr userDrawn="1"/>
        </p:nvSpPr>
        <p:spPr>
          <a:xfrm>
            <a:off x="485033" y="325465"/>
            <a:ext cx="8246121" cy="1813301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9704"/>
            <a:ext cx="7886700" cy="15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0968" y="2358189"/>
            <a:ext cx="6954253" cy="3818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66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40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229852"/>
            <a:ext cx="6866021" cy="378593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Matthew 18:1-5 </a:t>
            </a:r>
          </a:p>
          <a:p>
            <a:pPr algn="ctr">
              <a:spcAft>
                <a:spcPts val="12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“Become as little children”</a:t>
            </a:r>
          </a:p>
          <a:p>
            <a:pPr algn="ctr"/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Matthew 19:13-15 </a:t>
            </a:r>
          </a:p>
          <a:p>
            <a:pPr algn="ctr"/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“Of such is the kingdom of heaven”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54695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229852"/>
            <a:ext cx="6866021" cy="378593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I. Children Are Accepting.</a:t>
            </a:r>
          </a:p>
          <a:p>
            <a:pPr marL="920750" indent="-4603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A.  Of Others (Acts 11:26) </a:t>
            </a:r>
          </a:p>
          <a:p>
            <a:pPr marL="920750" indent="-4603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B.  Of the Truth (1 Thess. 2:13)</a:t>
            </a:r>
          </a:p>
          <a:p>
            <a:pPr marL="1095375" indent="-17462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	1. Not Naive (1 Cor. 14:20)</a:t>
            </a:r>
            <a:endParaRPr lang="en-US" alt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303328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2"/>
            <a:ext cx="6866021" cy="378593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II. Children Are Trusting.</a:t>
            </a:r>
          </a:p>
          <a:p>
            <a:pPr marL="920750" indent="-4603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A. Isaac’s Trust (Gen. 22:7-8)</a:t>
            </a:r>
          </a:p>
          <a:p>
            <a:pPr marL="1031875" indent="-57150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B. That God Protects and Provides (2 Cor. 4:17)</a:t>
            </a:r>
          </a:p>
          <a:p>
            <a:pPr marL="1031875" indent="-57150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C. That God Knows Best                        (Rom. 4:17)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60177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2"/>
            <a:ext cx="6866021" cy="378593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III. Children (Should) Obey.</a:t>
            </a:r>
          </a:p>
          <a:p>
            <a:pPr marL="974725" indent="-51435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A. Ten Commandments       (Exod. 20:12)</a:t>
            </a:r>
          </a:p>
          <a:p>
            <a:pPr marL="974725" indent="-51435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B. Sinful World (Rom. 1:30)</a:t>
            </a:r>
          </a:p>
          <a:p>
            <a:pPr marL="974725" indent="-51435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C. Christians: “Children of God” (Eph. 5:1-2)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255506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3"/>
            <a:ext cx="6866021" cy="3160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 IV. Children Are Loving.</a:t>
            </a:r>
          </a:p>
          <a:p>
            <a:pPr marL="974725" indent="-514350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A. Children love the unlovable (Rom. 5:8).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145980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3"/>
            <a:ext cx="6866021" cy="3160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 V. Children Are Forgiving.</a:t>
            </a:r>
          </a:p>
          <a:p>
            <a:pPr marL="1098550" indent="-6381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A. Children of God must forgive (Col. 3:12-13).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261994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3"/>
            <a:ext cx="6866021" cy="3160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 VI. Children Are Hopeful.</a:t>
            </a:r>
          </a:p>
          <a:p>
            <a:pPr marL="1098550" indent="-6381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A. Love always hopes                                   (1 Cor. 13:7).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245451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90863" y="2310063"/>
            <a:ext cx="6866021" cy="3160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 VII. Children Can Change.</a:t>
            </a:r>
          </a:p>
          <a:p>
            <a:pPr marL="1098550" indent="-638175">
              <a:spcAft>
                <a:spcPts val="6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A. Get a new heart.               (Ezek. 18:30-31).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383505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B608CA-5CAF-7D45-A54D-CA00F09B48E4}"/>
              </a:ext>
            </a:extLst>
          </p:cNvPr>
          <p:cNvSpPr txBox="1"/>
          <p:nvPr/>
        </p:nvSpPr>
        <p:spPr>
          <a:xfrm>
            <a:off x="1069383" y="2651020"/>
            <a:ext cx="6989736" cy="3160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spcAft>
                <a:spcPts val="300"/>
              </a:spcAft>
            </a:pPr>
            <a:r>
              <a:rPr lang="en-US" altLang="en-US" sz="4800" b="1" spc="-100" dirty="0">
                <a:latin typeface="Calibri" panose="020F0502020204030204" pitchFamily="34" charset="0"/>
                <a:cs typeface="Calibri" panose="020F0502020204030204" pitchFamily="34" charset="0"/>
              </a:rPr>
              <a:t>VIII. Children Are Innocent.</a:t>
            </a:r>
          </a:p>
          <a:p>
            <a:pPr marL="974725" indent="-514350">
              <a:spcAft>
                <a:spcPts val="3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A. “The Innocents” (Jer. 19:4,5).</a:t>
            </a:r>
          </a:p>
          <a:p>
            <a:pPr marL="974725" indent="-514350">
              <a:spcAft>
                <a:spcPts val="3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B. Christians should strive to live free of sin (Jas. 1:27). </a:t>
            </a:r>
          </a:p>
          <a:p>
            <a:pPr marL="974725" indent="-514350">
              <a:spcAft>
                <a:spcPts val="300"/>
              </a:spcAft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C. We regain innocence by Christ’s blood  (Rom. 6:17-18).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EDBD76-9EDA-4A4A-A6E4-4DB7D55B988F}"/>
              </a:ext>
            </a:extLst>
          </p:cNvPr>
          <p:cNvSpPr txBox="1"/>
          <p:nvPr/>
        </p:nvSpPr>
        <p:spPr>
          <a:xfrm>
            <a:off x="561474" y="532655"/>
            <a:ext cx="7908757" cy="1440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8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Example of Children</a:t>
            </a:r>
          </a:p>
        </p:txBody>
      </p:sp>
    </p:spTree>
    <p:extLst>
      <p:ext uri="{BB962C8B-B14F-4D97-AF65-F5344CB8AC3E}">
        <p14:creationId xmlns:p14="http://schemas.microsoft.com/office/powerpoint/2010/main" val="138334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theme/theme1.xml><?xml version="1.0" encoding="utf-8"?>
<a:theme xmlns:a="http://schemas.openxmlformats.org/drawingml/2006/main" name="AccentBox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297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Neue Haas Grotesk Text Pro</vt:lpstr>
      <vt:lpstr>AccentBoxVTI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6</cp:revision>
  <dcterms:created xsi:type="dcterms:W3CDTF">2022-10-23T01:54:17Z</dcterms:created>
  <dcterms:modified xsi:type="dcterms:W3CDTF">2022-10-31T04:09:17Z</dcterms:modified>
</cp:coreProperties>
</file>