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508" autoAdjust="0"/>
  </p:normalViewPr>
  <p:slideViewPr>
    <p:cSldViewPr>
      <p:cViewPr varScale="1">
        <p:scale>
          <a:sx n="80" d="100"/>
          <a:sy n="80" d="100"/>
        </p:scale>
        <p:origin x="149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C0E1476-D8A1-2E42-B9E8-48ECFCF1EE0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F6BD38E8-8072-4D44-B539-AE15713A6BB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15050D3B-D463-244A-AC21-84E5AD5BAF6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4674F17B-A205-4E46-9D5B-2E7EE49C647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AD47E7AC-7664-C74E-A1C6-FAE9E6D939B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C0BB5EAC-A861-4D46-B3C8-E36847076D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2E284E9-C3B4-3446-B511-CF9232D6710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D0B3FB8-3FF4-5A44-AE39-E43930378F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D508C8-688B-CA40-81EB-2730E8E1D583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E028547B-99B6-FF4D-84E8-C9E649D9FD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3247409-C0A6-824A-AFA3-CDC31A9462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xpixel.net/Male-Man-Rugged-Portrait-Face-Handsome-Guy-White-6153298" TargetMode="External"/><Relationship Id="rId7" Type="http://schemas.openxmlformats.org/officeDocument/2006/relationships/hyperlink" Target="https://www.pngall.com/adult-man-png/download/64999" TargetMode="External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hyperlink" Target="https://pngimg.com/download/11757" TargetMode="Externa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" name="Rectangle 51">
            <a:extLst>
              <a:ext uri="{FF2B5EF4-FFF2-40B4-BE49-F238E27FC236}">
                <a16:creationId xmlns:a16="http://schemas.microsoft.com/office/drawing/2014/main" id="{92C5AC3F-A4D5-C341-AE61-3651DE1D334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476250"/>
            <a:ext cx="9147175" cy="63817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90980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7" name="Rectangle 35">
            <a:extLst>
              <a:ext uri="{FF2B5EF4-FFF2-40B4-BE49-F238E27FC236}">
                <a16:creationId xmlns:a16="http://schemas.microsoft.com/office/drawing/2014/main" id="{D7BE5490-7913-9B40-8E44-79406DD44335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0"/>
            <a:ext cx="9144000" cy="6096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2353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8" name="Rectangle 36">
            <a:extLst>
              <a:ext uri="{FF2B5EF4-FFF2-40B4-BE49-F238E27FC236}">
                <a16:creationId xmlns:a16="http://schemas.microsoft.com/office/drawing/2014/main" id="{38F2C185-D8AA-E147-9B5E-4F5761882CDE}"/>
              </a:ext>
            </a:extLst>
          </p:cNvPr>
          <p:cNvSpPr>
            <a:spLocks noChangeArrowheads="1"/>
          </p:cNvSpPr>
          <p:nvPr/>
        </p:nvSpPr>
        <p:spPr bwMode="ltGray">
          <a:xfrm flipV="1">
            <a:off x="304800" y="685800"/>
            <a:ext cx="5257800" cy="6019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9" name="Rectangle 37">
            <a:extLst>
              <a:ext uri="{FF2B5EF4-FFF2-40B4-BE49-F238E27FC236}">
                <a16:creationId xmlns:a16="http://schemas.microsoft.com/office/drawing/2014/main" id="{980CFA55-2C07-C741-95F1-95D32B8702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0"/>
            <a:ext cx="716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10" name="Group 38">
            <a:extLst>
              <a:ext uri="{FF2B5EF4-FFF2-40B4-BE49-F238E27FC236}">
                <a16:creationId xmlns:a16="http://schemas.microsoft.com/office/drawing/2014/main" id="{AD070636-6562-1B43-B716-056B8228BD31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2133600"/>
            <a:ext cx="8001000" cy="4724400"/>
            <a:chOff x="720" y="1344"/>
            <a:chExt cx="5040" cy="2976"/>
          </a:xfrm>
        </p:grpSpPr>
        <p:sp>
          <p:nvSpPr>
            <p:cNvPr id="3111" name="Rectangle 39">
              <a:extLst>
                <a:ext uri="{FF2B5EF4-FFF2-40B4-BE49-F238E27FC236}">
                  <a16:creationId xmlns:a16="http://schemas.microsoft.com/office/drawing/2014/main" id="{D48D0125-539B-9A46-BE7D-59C2917AAB6C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1032" y="1344"/>
              <a:ext cx="4728" cy="29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112" name="Group 40">
              <a:extLst>
                <a:ext uri="{FF2B5EF4-FFF2-40B4-BE49-F238E27FC236}">
                  <a16:creationId xmlns:a16="http://schemas.microsoft.com/office/drawing/2014/main" id="{2CC7721F-F98A-A04F-B892-846379CCDA4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720" y="1344"/>
              <a:ext cx="624" cy="2976"/>
              <a:chOff x="768" y="1104"/>
              <a:chExt cx="624" cy="3216"/>
            </a:xfrm>
          </p:grpSpPr>
          <p:sp>
            <p:nvSpPr>
              <p:cNvPr id="3113" name="Oval 41">
                <a:extLst>
                  <a:ext uri="{FF2B5EF4-FFF2-40B4-BE49-F238E27FC236}">
                    <a16:creationId xmlns:a16="http://schemas.microsoft.com/office/drawing/2014/main" id="{D61E6B50-E809-B64C-977F-41C8A72CBB3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gray">
              <a:xfrm>
                <a:off x="768" y="1104"/>
                <a:ext cx="624" cy="62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14" name="Rectangle 42">
                <a:extLst>
                  <a:ext uri="{FF2B5EF4-FFF2-40B4-BE49-F238E27FC236}">
                    <a16:creationId xmlns:a16="http://schemas.microsoft.com/office/drawing/2014/main" id="{93CACF45-70A1-3343-AAE3-6D42C225A4E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gray">
              <a:xfrm>
                <a:off x="768" y="1440"/>
                <a:ext cx="576" cy="28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115" name="Rectangle 43">
            <a:extLst>
              <a:ext uri="{FF2B5EF4-FFF2-40B4-BE49-F238E27FC236}">
                <a16:creationId xmlns:a16="http://schemas.microsoft.com/office/drawing/2014/main" id="{5664289C-4DDF-274A-9679-4AEFDEA2951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33400" y="6553200"/>
            <a:ext cx="8610600" cy="3048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6" name="Rectangle 44">
            <a:extLst>
              <a:ext uri="{FF2B5EF4-FFF2-40B4-BE49-F238E27FC236}">
                <a16:creationId xmlns:a16="http://schemas.microsoft.com/office/drawing/2014/main" id="{CF3D56DB-C703-CF4B-99A6-8BC8BF2968F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2124075" y="1860550"/>
            <a:ext cx="6791325" cy="501650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buFont typeface="Wingdings" pitchFamily="2" charset="2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algn="ctr">
              <a:spcBef>
                <a:spcPct val="20000"/>
              </a:spcBef>
              <a:buSzPct val="50000"/>
              <a:buFont typeface="Wingdings 2" pitchFamily="2" charset="2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>
              <a:spcBef>
                <a:spcPct val="20000"/>
              </a:spcBef>
              <a:buSzPct val="60000"/>
              <a:buFont typeface="Wingdings 2" pitchFamily="2" charset="2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ko-KR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25768F79-E5BD-624F-A77D-F648327D10F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57200" y="838200"/>
            <a:ext cx="4953000" cy="914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4400" b="1">
                <a:solidFill>
                  <a:schemeClr val="bg1"/>
                </a:solidFill>
                <a:latin typeface="Arial Narrow" panose="020B0604020202020204" pitchFamily="34" charset="0"/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BFCFCF9-B87F-7E49-B16C-A5BEA2E673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362200" y="1871663"/>
            <a:ext cx="6400800" cy="457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278B0BD-EFFD-C249-99FB-2D18E40B36C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6A57F6D-4856-DE4E-83A2-D295E36FE2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2BFC638-AF70-904E-BF8A-559E5D0B8B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77603D-A58D-B047-8557-6D0473281B2B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3124" name="Picture 52" descr="Free photo Male Man Rugged Portrait Face Handsome Guy White - Max Pixel">
            <a:extLst>
              <a:ext uri="{FF2B5EF4-FFF2-40B4-BE49-F238E27FC236}">
                <a16:creationId xmlns:a16="http://schemas.microsoft.com/office/drawing/2014/main" id="{9CCED5A5-5E1F-4F47-AE52-345838BB281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 bwMode="auto">
          <a:xfrm>
            <a:off x="8064754" y="838200"/>
            <a:ext cx="747713" cy="747713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25" name="Picture 53" descr="Woman face PNG">
            <a:extLst>
              <a:ext uri="{FF2B5EF4-FFF2-40B4-BE49-F238E27FC236}">
                <a16:creationId xmlns:a16="http://schemas.microsoft.com/office/drawing/2014/main" id="{AB6132FA-B70A-8A44-BBC6-BF395766D5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/>
          <a:stretch/>
        </p:blipFill>
        <p:spPr bwMode="auto">
          <a:xfrm>
            <a:off x="7010400" y="838200"/>
            <a:ext cx="722822" cy="76200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26" name="Picture 54" descr="Young Man PNG Image | PNG All">
            <a:extLst>
              <a:ext uri="{FF2B5EF4-FFF2-40B4-BE49-F238E27FC236}">
                <a16:creationId xmlns:a16="http://schemas.microsoft.com/office/drawing/2014/main" id="{86BF9BFC-86E8-0A41-B28B-FC05677E7DD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rcRect/>
          <a:stretch/>
        </p:blipFill>
        <p:spPr bwMode="auto">
          <a:xfrm>
            <a:off x="5943600" y="838200"/>
            <a:ext cx="754380" cy="76200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981F-1F37-B84C-B502-4E8071E2D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1E7EB7-262F-8D41-98DF-54C9F02B18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03388-2893-EC43-B7C5-D3DF89EDE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AD957-1AD0-D24E-988C-694DC4661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DED7F-D170-7B41-9945-7B473B00D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A8B31-D7FC-1A48-B27C-9129C5A558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671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9DBA5B-4B39-B645-A637-5E8152C92A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86550" y="457200"/>
            <a:ext cx="2076450" cy="59404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C4C3A9-3DF6-FB48-819F-42631D7382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76950" cy="59404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8F5D45-B1DC-064C-B0ED-D77090FDE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4C103-E385-4F48-9C98-6B01E8873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52CBF-9A02-0548-8C4E-D425B72BE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86BDC7-CD7A-4B41-A6AB-2095E5C92D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464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8B9ED-BEDC-6143-9CFC-E2F95BD01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8418F-87D4-284B-926C-342895B3A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187E1-98EE-E742-87D8-8F1690C9F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377F0-3547-D848-98B7-B30A4981C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D27DA-66CF-FD40-8DCE-5B4397A9C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62979-5FD0-7A4C-990C-427AD784CC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206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6BBA2-F0BA-554D-A5D2-AB1B8B4BE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2F68A8-7613-C046-B619-E08092973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50978-3940-2049-BAAA-7316B017C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C936C-238D-8A4F-9A84-321FEE7E5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698A4A-D793-A14C-8ECD-42BD26527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9FD277-EF5E-7643-B36A-DC8A062817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17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22AEA-DFA8-A047-886C-A44350FCF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D08F4-EFC2-1049-B3DF-C581407438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026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3C68FE-12C8-DC43-B911-332AAA7A0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026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32E694-9FD7-0743-8EC7-DF995E221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64DF9A-EF3C-D841-A19D-BCB3ACBDA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1EA76B-9CF8-674A-B3AA-CA016F58A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877A64-8809-E940-A31C-8A4277CFA8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8125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E6150-3467-514E-8C4C-84F5D809A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78DEE-44F0-6345-AD82-702B5498A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7CA319-7621-FE40-A40F-0BB79CD3C5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DECCF8-0FE9-2346-8078-870140C291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64921E-2561-8E4E-9F84-C73FFFA898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E9EDF0-FA7D-8E4A-B6B1-94AA40B00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D24CFB-D4F7-5D46-9BDC-94262E2D3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4D94A0-D15D-7141-9642-B6C356B36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038540-1982-DC46-AA10-A52304C6E5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0587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005E9-D83A-874E-A7C1-0DBF63B72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098E85-CB79-8440-B491-EAFBD19E6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551E0-6ECB-924D-ADFC-F62B3A8DE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2D3E17-6075-9841-8074-E780033F2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DE5BD3-881C-5D4C-965B-E31D356B12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479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D5D418-BAE3-EC4B-8DA9-2CD914DCC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34CB19-ED17-1F4F-9BB2-7D93A8F59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71765F-6BB3-EA40-8825-F5F4A842D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82151D-5F30-1143-8338-DFAA5880E4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1176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80DD0-CE87-0C40-B2F4-C55C6CBC5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31F0C-203A-F048-B38A-6042AE7D4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E81BEF-FBC3-774E-8C08-51139CC1A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84E9E9-C23E-2E4D-84ED-921481933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DE8356-F893-4249-84F3-0FFA4E898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7F7116-2DD6-BD47-9EF1-952E681D8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9A004-50FA-2D4D-A659-557AC1B21D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4719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EC142-E56D-8542-AB86-0AB121F8E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CB2F96-8067-EA40-8A7A-9CC0B52E47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0F9806-ECE4-C04C-968D-E600EB00B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05E6E-8D2C-7B40-899B-11D2ADF62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46043F-CB73-4A4D-B92C-46FB5A7CA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1C537-E248-0541-A9AF-802E4CC0B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96EF3-73CF-F843-858F-FB821687EC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5086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4" name="Group 30">
            <a:extLst>
              <a:ext uri="{FF2B5EF4-FFF2-40B4-BE49-F238E27FC236}">
                <a16:creationId xmlns:a16="http://schemas.microsoft.com/office/drawing/2014/main" id="{B3CEF47C-4887-5840-8A4C-99F02A7DFF7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7" name="Rectangle 23">
              <a:extLst>
                <a:ext uri="{FF2B5EF4-FFF2-40B4-BE49-F238E27FC236}">
                  <a16:creationId xmlns:a16="http://schemas.microsoft.com/office/drawing/2014/main" id="{DEF6C7C9-8626-3F4B-B2A0-0566D81773C0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0" y="0"/>
              <a:ext cx="5760" cy="624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" name="Rectangle 24">
              <a:extLst>
                <a:ext uri="{FF2B5EF4-FFF2-40B4-BE49-F238E27FC236}">
                  <a16:creationId xmlns:a16="http://schemas.microsoft.com/office/drawing/2014/main" id="{6646367E-8963-D346-96C3-7EFE0682B21D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0" y="4080"/>
              <a:ext cx="5760" cy="2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" name="Rectangle 25">
              <a:extLst>
                <a:ext uri="{FF2B5EF4-FFF2-40B4-BE49-F238E27FC236}">
                  <a16:creationId xmlns:a16="http://schemas.microsoft.com/office/drawing/2014/main" id="{69B96539-CE7B-1A4B-98A1-E42B750B7EE9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568" y="144"/>
              <a:ext cx="192" cy="408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3" name="Rectangle 29">
              <a:extLst>
                <a:ext uri="{FF2B5EF4-FFF2-40B4-BE49-F238E27FC236}">
                  <a16:creationId xmlns:a16="http://schemas.microsoft.com/office/drawing/2014/main" id="{2F15DB5D-E858-CE4D-8B64-6A828564E2CB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1104" y="240"/>
              <a:ext cx="4464" cy="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50" name="Group 26">
              <a:extLst>
                <a:ext uri="{FF2B5EF4-FFF2-40B4-BE49-F238E27FC236}">
                  <a16:creationId xmlns:a16="http://schemas.microsoft.com/office/drawing/2014/main" id="{6708102F-D970-4947-B665-1CB9849591C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656"/>
              <a:ext cx="5760" cy="96"/>
              <a:chOff x="0" y="672"/>
              <a:chExt cx="5760" cy="96"/>
            </a:xfrm>
          </p:grpSpPr>
          <p:sp>
            <p:nvSpPr>
              <p:cNvPr id="1051" name="Line 27">
                <a:extLst>
                  <a:ext uri="{FF2B5EF4-FFF2-40B4-BE49-F238E27FC236}">
                    <a16:creationId xmlns:a16="http://schemas.microsoft.com/office/drawing/2014/main" id="{19C72326-9D4E-9345-A225-4263828C0B2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gray">
              <a:xfrm>
                <a:off x="0" y="672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52" name="Rectangle 28">
                <a:extLst>
                  <a:ext uri="{FF2B5EF4-FFF2-40B4-BE49-F238E27FC236}">
                    <a16:creationId xmlns:a16="http://schemas.microsoft.com/office/drawing/2014/main" id="{85D7795D-96D7-1D41-91E7-E48F2E4F0B5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0" y="672"/>
                <a:ext cx="1104" cy="9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6" name="Rectangle 2">
            <a:extLst>
              <a:ext uri="{FF2B5EF4-FFF2-40B4-BE49-F238E27FC236}">
                <a16:creationId xmlns:a16="http://schemas.microsoft.com/office/drawing/2014/main" id="{B4DCA7DB-F2F6-5F45-865C-0FE2A93230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457200"/>
            <a:ext cx="6858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1C27A51-C27B-334E-AFD8-66ABD78812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02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FE636A6-2E0F-324E-B1E2-2E884101781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21450"/>
            <a:ext cx="2133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4A0C1FC-925D-7E48-8C68-0CE7D8C8D90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1450"/>
            <a:ext cx="2895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A01B715-9DAE-A54A-BFA1-BEABA58E8C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21450"/>
            <a:ext cx="2133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fld id="{DA0A95F2-A6EE-A945-8EB8-823024CC243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55" name="Text Box 31">
            <a:extLst>
              <a:ext uri="{FF2B5EF4-FFF2-40B4-BE49-F238E27FC236}">
                <a16:creationId xmlns:a16="http://schemas.microsoft.com/office/drawing/2014/main" id="{BED66427-5D6A-E44B-99D2-E19F00D98C55}"/>
              </a:ext>
            </a:extLst>
          </p:cNvPr>
          <p:cNvSpPr txBox="1">
            <a:spLocks noChangeArrowheads="1"/>
          </p:cNvSpPr>
          <p:nvPr/>
        </p:nvSpPr>
        <p:spPr bwMode="white">
          <a:xfrm>
            <a:off x="304800" y="257175"/>
            <a:ext cx="1157288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 b="1">
                <a:solidFill>
                  <a:schemeClr val="bg1"/>
                </a:solidFill>
              </a:rPr>
              <a:t>Company</a:t>
            </a:r>
          </a:p>
          <a:p>
            <a:r>
              <a:rPr lang="en-US" altLang="en-US" sz="2600" b="1">
                <a:solidFill>
                  <a:schemeClr val="bg1"/>
                </a:solidFill>
              </a:rPr>
              <a:t>LOGO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50000"/>
        <a:buFont typeface="Wingdings 2" pitchFamily="2" charset="2"/>
        <a:buChar char="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60000"/>
        <a:buFont typeface="Wingdings 2" pitchFamily="2" charset="2"/>
        <a:buChar char="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>
            <a:extLst>
              <a:ext uri="{FF2B5EF4-FFF2-40B4-BE49-F238E27FC236}">
                <a16:creationId xmlns:a16="http://schemas.microsoft.com/office/drawing/2014/main" id="{A49D7612-2049-7249-8A15-74A146A1206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04800" y="685800"/>
            <a:ext cx="5257800" cy="1066800"/>
          </a:xfrm>
        </p:spPr>
        <p:txBody>
          <a:bodyPr/>
          <a:lstStyle/>
          <a:p>
            <a:r>
              <a:rPr lang="en-US" altLang="en-US" dirty="0"/>
              <a:t>The State of Humanity</a:t>
            </a:r>
            <a:endParaRPr lang="en-US" altLang="en-US" sz="3600" dirty="0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1C21B948-0CC0-A345-B02F-6482DAD6F01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2400" b="1" dirty="0"/>
              <a:t>WHERE ARE YOU?</a:t>
            </a:r>
          </a:p>
        </p:txBody>
      </p:sp>
      <p:sp>
        <p:nvSpPr>
          <p:cNvPr id="7180" name="Text Box 12">
            <a:extLst>
              <a:ext uri="{FF2B5EF4-FFF2-40B4-BE49-F238E27FC236}">
                <a16:creationId xmlns:a16="http://schemas.microsoft.com/office/drawing/2014/main" id="{8922D855-4500-0A42-B8C6-DA281F696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4384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BIRTH</a:t>
            </a:r>
          </a:p>
        </p:txBody>
      </p:sp>
      <p:sp>
        <p:nvSpPr>
          <p:cNvPr id="7181" name="AutoShape 13">
            <a:extLst>
              <a:ext uri="{FF2B5EF4-FFF2-40B4-BE49-F238E27FC236}">
                <a16:creationId xmlns:a16="http://schemas.microsoft.com/office/drawing/2014/main" id="{82FF2966-3D3B-5B49-97C9-FA3AA6BAC03C}"/>
              </a:ext>
            </a:extLst>
          </p:cNvPr>
          <p:cNvSpPr>
            <a:spLocks noChangeArrowheads="1"/>
          </p:cNvSpPr>
          <p:nvPr/>
        </p:nvSpPr>
        <p:spPr bwMode="auto">
          <a:xfrm rot="3251035">
            <a:off x="1790700" y="29337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Text Box 14">
            <a:extLst>
              <a:ext uri="{FF2B5EF4-FFF2-40B4-BE49-F238E27FC236}">
                <a16:creationId xmlns:a16="http://schemas.microsoft.com/office/drawing/2014/main" id="{2272F3B0-63F0-9B4F-8C8B-F9E7E850A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429000"/>
            <a:ext cx="381000" cy="2279650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I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N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N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O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C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E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N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C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E</a:t>
            </a:r>
          </a:p>
        </p:txBody>
      </p:sp>
      <p:sp>
        <p:nvSpPr>
          <p:cNvPr id="7183" name="Text Box 15">
            <a:extLst>
              <a:ext uri="{FF2B5EF4-FFF2-40B4-BE49-F238E27FC236}">
                <a16:creationId xmlns:a16="http://schemas.microsoft.com/office/drawing/2014/main" id="{CCD8F00E-CAA6-934B-8582-46E80BDC16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590800"/>
            <a:ext cx="381000" cy="3756025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A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C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C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O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U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N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T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A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B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L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E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endParaRPr lang="en-US" altLang="en-US" b="1"/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A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G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</a:pPr>
            <a:r>
              <a:rPr lang="en-US" altLang="en-US" b="1"/>
              <a:t>E</a:t>
            </a:r>
          </a:p>
        </p:txBody>
      </p:sp>
      <p:sp>
        <p:nvSpPr>
          <p:cNvPr id="7184" name="Text Box 16">
            <a:extLst>
              <a:ext uri="{FF2B5EF4-FFF2-40B4-BE49-F238E27FC236}">
                <a16:creationId xmlns:a16="http://schemas.microsoft.com/office/drawing/2014/main" id="{3E0CAA63-101D-5346-8599-490B7CA6F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590800"/>
            <a:ext cx="1143000" cy="366713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/>
              <a:t>LOST</a:t>
            </a:r>
          </a:p>
        </p:txBody>
      </p:sp>
      <p:sp>
        <p:nvSpPr>
          <p:cNvPr id="7185" name="Text Box 17">
            <a:extLst>
              <a:ext uri="{FF2B5EF4-FFF2-40B4-BE49-F238E27FC236}">
                <a16:creationId xmlns:a16="http://schemas.microsoft.com/office/drawing/2014/main" id="{B59986BD-EE28-F442-9303-78556E3241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867400"/>
            <a:ext cx="1143000" cy="366713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/>
              <a:t>SAVED</a:t>
            </a:r>
          </a:p>
        </p:txBody>
      </p:sp>
      <p:sp>
        <p:nvSpPr>
          <p:cNvPr id="7186" name="Text Box 18">
            <a:extLst>
              <a:ext uri="{FF2B5EF4-FFF2-40B4-BE49-F238E27FC236}">
                <a16:creationId xmlns:a16="http://schemas.microsoft.com/office/drawing/2014/main" id="{6AB6A387-417B-9942-82EC-662E6F615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590800"/>
            <a:ext cx="1143000" cy="366713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/>
              <a:t>HELL</a:t>
            </a:r>
          </a:p>
        </p:txBody>
      </p:sp>
      <p:sp>
        <p:nvSpPr>
          <p:cNvPr id="7187" name="Text Box 19">
            <a:extLst>
              <a:ext uri="{FF2B5EF4-FFF2-40B4-BE49-F238E27FC236}">
                <a16:creationId xmlns:a16="http://schemas.microsoft.com/office/drawing/2014/main" id="{1B2CA083-E8DA-F043-8599-D25E81598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5867400"/>
            <a:ext cx="1143000" cy="366713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/>
              <a:t>HEAVEN</a:t>
            </a:r>
          </a:p>
        </p:txBody>
      </p:sp>
      <p:sp>
        <p:nvSpPr>
          <p:cNvPr id="7190" name="AutoShape 22">
            <a:extLst>
              <a:ext uri="{FF2B5EF4-FFF2-40B4-BE49-F238E27FC236}">
                <a16:creationId xmlns:a16="http://schemas.microsoft.com/office/drawing/2014/main" id="{F0DF4E7E-3F5C-1B4D-A724-C99459BAD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4267200"/>
            <a:ext cx="3657600" cy="2133600"/>
          </a:xfrm>
          <a:prstGeom prst="roundRect">
            <a:avLst>
              <a:gd name="adj" fmla="val 16667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AutoShape 23">
            <a:extLst>
              <a:ext uri="{FF2B5EF4-FFF2-40B4-BE49-F238E27FC236}">
                <a16:creationId xmlns:a16="http://schemas.microsoft.com/office/drawing/2014/main" id="{E4D1EFC2-3E82-1541-9833-0F9922C64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0480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2" name="Text Box 24">
            <a:extLst>
              <a:ext uri="{FF2B5EF4-FFF2-40B4-BE49-F238E27FC236}">
                <a16:creationId xmlns:a16="http://schemas.microsoft.com/office/drawing/2014/main" id="{DC817FBE-0DD6-7F41-BE1E-7BE9095AB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048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SIN</a:t>
            </a:r>
          </a:p>
        </p:txBody>
      </p:sp>
      <p:sp>
        <p:nvSpPr>
          <p:cNvPr id="7188" name="Text Box 20">
            <a:extLst>
              <a:ext uri="{FF2B5EF4-FFF2-40B4-BE49-F238E27FC236}">
                <a16:creationId xmlns:a16="http://schemas.microsoft.com/office/drawing/2014/main" id="{37906099-0AC1-8B4D-8FA8-1EB8FB561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2895600"/>
            <a:ext cx="381000" cy="3255963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/>
              <a:t>J</a:t>
            </a:r>
          </a:p>
          <a:p>
            <a:pPr algn="ctr">
              <a:spcBef>
                <a:spcPct val="50000"/>
              </a:spcBef>
            </a:pPr>
            <a:r>
              <a:rPr lang="en-US" altLang="en-US" b="1"/>
              <a:t>U</a:t>
            </a:r>
          </a:p>
          <a:p>
            <a:pPr algn="ctr">
              <a:spcBef>
                <a:spcPct val="50000"/>
              </a:spcBef>
            </a:pPr>
            <a:r>
              <a:rPr lang="en-US" altLang="en-US" b="1"/>
              <a:t>D</a:t>
            </a:r>
          </a:p>
          <a:p>
            <a:pPr algn="ctr">
              <a:spcBef>
                <a:spcPct val="50000"/>
              </a:spcBef>
            </a:pPr>
            <a:r>
              <a:rPr lang="en-US" altLang="en-US" b="1"/>
              <a:t>G</a:t>
            </a:r>
          </a:p>
          <a:p>
            <a:pPr algn="ctr">
              <a:spcBef>
                <a:spcPct val="50000"/>
              </a:spcBef>
            </a:pPr>
            <a:r>
              <a:rPr lang="en-US" altLang="en-US" b="1"/>
              <a:t>M</a:t>
            </a:r>
          </a:p>
          <a:p>
            <a:pPr algn="ctr">
              <a:spcBef>
                <a:spcPct val="50000"/>
              </a:spcBef>
            </a:pPr>
            <a:r>
              <a:rPr lang="en-US" altLang="en-US" b="1"/>
              <a:t>E</a:t>
            </a:r>
          </a:p>
          <a:p>
            <a:pPr algn="ctr">
              <a:spcBef>
                <a:spcPct val="50000"/>
              </a:spcBef>
            </a:pPr>
            <a:r>
              <a:rPr lang="en-US" altLang="en-US" b="1"/>
              <a:t>N</a:t>
            </a:r>
          </a:p>
          <a:p>
            <a:pPr algn="ctr">
              <a:spcBef>
                <a:spcPct val="50000"/>
              </a:spcBef>
            </a:pPr>
            <a:r>
              <a:rPr lang="en-US" altLang="en-US" b="1"/>
              <a:t>T</a:t>
            </a:r>
          </a:p>
        </p:txBody>
      </p:sp>
      <p:sp>
        <p:nvSpPr>
          <p:cNvPr id="7193" name="Text Box 25">
            <a:extLst>
              <a:ext uri="{FF2B5EF4-FFF2-40B4-BE49-F238E27FC236}">
                <a16:creationId xmlns:a16="http://schemas.microsoft.com/office/drawing/2014/main" id="{AAF96003-9090-BD4C-A153-DFC96C9D8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114800"/>
            <a:ext cx="1981200" cy="466725"/>
          </a:xfrm>
          <a:prstGeom prst="rect">
            <a:avLst/>
          </a:prstGeom>
          <a:solidFill>
            <a:schemeClr val="bg1"/>
          </a:solidFill>
          <a:ln w="9525">
            <a:solidFill>
              <a:srgbClr val="777777"/>
            </a:solidFill>
            <a:miter lim="800000"/>
            <a:headEnd/>
            <a:tailEnd/>
          </a:ln>
          <a:effectLst>
            <a:outerShdw dist="71842" dir="2700000" algn="ctr" rotWithShape="0">
              <a:srgbClr val="777777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“In Christ”</a:t>
            </a:r>
          </a:p>
        </p:txBody>
      </p:sp>
      <p:sp>
        <p:nvSpPr>
          <p:cNvPr id="7194" name="AutoShape 26">
            <a:extLst>
              <a:ext uri="{FF2B5EF4-FFF2-40B4-BE49-F238E27FC236}">
                <a16:creationId xmlns:a16="http://schemas.microsoft.com/office/drawing/2014/main" id="{6CD402B6-5EF3-724D-B79D-B2F6F0ACA85D}"/>
              </a:ext>
            </a:extLst>
          </p:cNvPr>
          <p:cNvSpPr>
            <a:spLocks noChangeArrowheads="1"/>
          </p:cNvSpPr>
          <p:nvPr/>
        </p:nvSpPr>
        <p:spPr bwMode="auto">
          <a:xfrm rot="3251035">
            <a:off x="3848100" y="38481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7" name="Text Box 29">
            <a:extLst>
              <a:ext uri="{FF2B5EF4-FFF2-40B4-BE49-F238E27FC236}">
                <a16:creationId xmlns:a16="http://schemas.microsoft.com/office/drawing/2014/main" id="{DE177BDE-1BAE-9C40-ABEF-9FCADD37F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581400"/>
            <a:ext cx="1371600" cy="1341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19063" indent="-1190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10000"/>
              </a:spcBef>
              <a:buFontTx/>
              <a:buChar char="•"/>
            </a:pPr>
            <a:r>
              <a:rPr lang="en-US" altLang="en-US" sz="2000" b="1">
                <a:solidFill>
                  <a:srgbClr val="000000"/>
                </a:solidFill>
                <a:latin typeface="Arial Narrow" panose="020B0604020202020204" pitchFamily="34" charset="0"/>
              </a:rPr>
              <a:t>Matthew 18:1-6</a:t>
            </a:r>
          </a:p>
          <a:p>
            <a:pPr>
              <a:spcBef>
                <a:spcPct val="10000"/>
              </a:spcBef>
              <a:buFontTx/>
              <a:buChar char="•"/>
            </a:pPr>
            <a:r>
              <a:rPr lang="en-US" altLang="en-US" sz="2000" b="1">
                <a:solidFill>
                  <a:srgbClr val="000000"/>
                </a:solidFill>
                <a:latin typeface="Arial Narrow" panose="020B0604020202020204" pitchFamily="34" charset="0"/>
              </a:rPr>
              <a:t>Romans 7:9</a:t>
            </a:r>
          </a:p>
        </p:txBody>
      </p:sp>
      <p:sp>
        <p:nvSpPr>
          <p:cNvPr id="7198" name="Text Box 30">
            <a:extLst>
              <a:ext uri="{FF2B5EF4-FFF2-40B4-BE49-F238E27FC236}">
                <a16:creationId xmlns:a16="http://schemas.microsoft.com/office/drawing/2014/main" id="{088DE40C-CB51-D245-A3A8-F79D96228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029200"/>
            <a:ext cx="1295400" cy="1341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19063" indent="-1190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10000"/>
              </a:spcBef>
              <a:buFontTx/>
              <a:buChar char="•"/>
            </a:pPr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rial Narrow" panose="020B0604020202020204" pitchFamily="34" charset="0"/>
              </a:rPr>
              <a:t>Numbers 32:11</a:t>
            </a:r>
          </a:p>
          <a:p>
            <a:pPr>
              <a:spcBef>
                <a:spcPct val="10000"/>
              </a:spcBef>
              <a:buFontTx/>
              <a:buChar char="•"/>
            </a:pPr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rial Narrow" panose="020B0604020202020204" pitchFamily="34" charset="0"/>
              </a:rPr>
              <a:t>Isaiah 7:16</a:t>
            </a:r>
          </a:p>
        </p:txBody>
      </p:sp>
      <p:sp>
        <p:nvSpPr>
          <p:cNvPr id="7199" name="Text Box 31">
            <a:extLst>
              <a:ext uri="{FF2B5EF4-FFF2-40B4-BE49-F238E27FC236}">
                <a16:creationId xmlns:a16="http://schemas.microsoft.com/office/drawing/2014/main" id="{26940212-AE97-A546-9532-2E601360F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971800"/>
            <a:ext cx="1828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19063" indent="-1190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10000"/>
              </a:spcBef>
              <a:buFontTx/>
              <a:buChar char="•"/>
            </a:pPr>
            <a:r>
              <a:rPr lang="en-US" altLang="en-US" sz="2000" b="1">
                <a:solidFill>
                  <a:srgbClr val="000000"/>
                </a:solidFill>
                <a:latin typeface="Arial Narrow" panose="020B0604020202020204" pitchFamily="34" charset="0"/>
              </a:rPr>
              <a:t>Isaiah 59:1-2</a:t>
            </a:r>
          </a:p>
          <a:p>
            <a:pPr>
              <a:spcBef>
                <a:spcPct val="10000"/>
              </a:spcBef>
              <a:buFontTx/>
              <a:buChar char="•"/>
            </a:pPr>
            <a:r>
              <a:rPr lang="en-US" altLang="en-US" sz="2000" b="1">
                <a:solidFill>
                  <a:srgbClr val="000000"/>
                </a:solidFill>
                <a:latin typeface="Arial Narrow" panose="020B0604020202020204" pitchFamily="34" charset="0"/>
              </a:rPr>
              <a:t>Romans 6:23</a:t>
            </a:r>
          </a:p>
          <a:p>
            <a:pPr>
              <a:spcBef>
                <a:spcPct val="10000"/>
              </a:spcBef>
              <a:buFontTx/>
              <a:buChar char="•"/>
            </a:pPr>
            <a:r>
              <a:rPr lang="en-US" altLang="en-US" sz="2000" b="1">
                <a:solidFill>
                  <a:srgbClr val="000000"/>
                </a:solidFill>
                <a:latin typeface="Arial Narrow" panose="020B0604020202020204" pitchFamily="34" charset="0"/>
              </a:rPr>
              <a:t>John 8:21-24</a:t>
            </a:r>
          </a:p>
        </p:txBody>
      </p:sp>
      <p:sp>
        <p:nvSpPr>
          <p:cNvPr id="7200" name="Text Box 32">
            <a:extLst>
              <a:ext uri="{FF2B5EF4-FFF2-40B4-BE49-F238E27FC236}">
                <a16:creationId xmlns:a16="http://schemas.microsoft.com/office/drawing/2014/main" id="{587FC202-94BD-3C40-806C-A4AAA72CE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724400"/>
            <a:ext cx="1600200" cy="103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19063" indent="-1190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10000"/>
              </a:spcBef>
              <a:buFontTx/>
              <a:buChar char="•"/>
            </a:pPr>
            <a:r>
              <a:rPr lang="en-US" altLang="en-US" sz="2000" b="1" dirty="0">
                <a:solidFill>
                  <a:srgbClr val="000000"/>
                </a:solidFill>
                <a:latin typeface="Arial Narrow" panose="020B0604020202020204" pitchFamily="34" charset="0"/>
              </a:rPr>
              <a:t>Romans  8:1</a:t>
            </a:r>
          </a:p>
          <a:p>
            <a:pPr>
              <a:spcBef>
                <a:spcPct val="10000"/>
              </a:spcBef>
              <a:buFontTx/>
              <a:buChar char="•"/>
            </a:pPr>
            <a:r>
              <a:rPr lang="en-US" altLang="en-US" sz="2000" b="1" dirty="0">
                <a:solidFill>
                  <a:srgbClr val="000000"/>
                </a:solidFill>
                <a:latin typeface="Arial Narrow" panose="020B0604020202020204" pitchFamily="34" charset="0"/>
              </a:rPr>
              <a:t>Philippians 3:18-21</a:t>
            </a:r>
          </a:p>
        </p:txBody>
      </p:sp>
      <p:sp>
        <p:nvSpPr>
          <p:cNvPr id="7203" name="Text Box 35">
            <a:extLst>
              <a:ext uri="{FF2B5EF4-FFF2-40B4-BE49-F238E27FC236}">
                <a16:creationId xmlns:a16="http://schemas.microsoft.com/office/drawing/2014/main" id="{02831F93-2921-5741-B8C2-CEA1817D6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971800"/>
            <a:ext cx="1828800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19063" indent="-1190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10000"/>
              </a:spcBef>
              <a:buFontTx/>
              <a:buChar char="•"/>
            </a:pPr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rial Narrow" panose="020B0604020202020204" pitchFamily="34" charset="0"/>
              </a:rPr>
              <a:t>Matthew 25:46</a:t>
            </a:r>
          </a:p>
          <a:p>
            <a:pPr>
              <a:spcBef>
                <a:spcPct val="10000"/>
              </a:spcBef>
              <a:buFontTx/>
              <a:buChar char="•"/>
            </a:pPr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rial Narrow" panose="020B0604020202020204" pitchFamily="34" charset="0"/>
              </a:rPr>
              <a:t>Revelation 14:9-11</a:t>
            </a:r>
          </a:p>
        </p:txBody>
      </p:sp>
      <p:sp>
        <p:nvSpPr>
          <p:cNvPr id="7204" name="Text Box 36">
            <a:extLst>
              <a:ext uri="{FF2B5EF4-FFF2-40B4-BE49-F238E27FC236}">
                <a16:creationId xmlns:a16="http://schemas.microsoft.com/office/drawing/2014/main" id="{42DC4A20-29D1-094F-9C00-C0B99E694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572000"/>
            <a:ext cx="1371600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19063" indent="-1190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10000"/>
              </a:spcBef>
              <a:buFontTx/>
              <a:buChar char="•"/>
            </a:pPr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rial Narrow" panose="020B0604020202020204" pitchFamily="34" charset="0"/>
              </a:rPr>
              <a:t>Ephesians 2:1-10</a:t>
            </a:r>
          </a:p>
          <a:p>
            <a:pPr>
              <a:spcBef>
                <a:spcPct val="10000"/>
              </a:spcBef>
              <a:buFontTx/>
              <a:buChar char="•"/>
            </a:pPr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rial Narrow" panose="020B0604020202020204" pitchFamily="34" charset="0"/>
              </a:rPr>
              <a:t>Galatians 3:26-27</a:t>
            </a:r>
          </a:p>
          <a:p>
            <a:pPr>
              <a:spcBef>
                <a:spcPct val="10000"/>
              </a:spcBef>
              <a:buFontTx/>
              <a:buChar char="•"/>
            </a:pPr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rial Narrow" panose="020B0604020202020204" pitchFamily="34" charset="0"/>
              </a:rPr>
              <a:t>Romans 6:1-7</a:t>
            </a:r>
          </a:p>
        </p:txBody>
      </p:sp>
      <p:sp>
        <p:nvSpPr>
          <p:cNvPr id="7205" name="Text Box 37">
            <a:extLst>
              <a:ext uri="{FF2B5EF4-FFF2-40B4-BE49-F238E27FC236}">
                <a16:creationId xmlns:a16="http://schemas.microsoft.com/office/drawing/2014/main" id="{1056A141-BE2F-A540-8985-9BDD9C21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5029200"/>
            <a:ext cx="137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19063" indent="-1190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10000"/>
              </a:spcBef>
              <a:buFontTx/>
              <a:buChar char="•"/>
            </a:pPr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rial Narrow" panose="020B0604020202020204" pitchFamily="34" charset="0"/>
              </a:rPr>
              <a:t>Revelation 21:1-5</a:t>
            </a:r>
          </a:p>
        </p:txBody>
      </p:sp>
      <p:sp>
        <p:nvSpPr>
          <p:cNvPr id="7208" name="Text Box 40">
            <a:extLst>
              <a:ext uri="{FF2B5EF4-FFF2-40B4-BE49-F238E27FC236}">
                <a16:creationId xmlns:a16="http://schemas.microsoft.com/office/drawing/2014/main" id="{38328F99-52B3-F44B-91AC-453E16F99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362200"/>
            <a:ext cx="16764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19063" indent="-1190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sz="2000" b="1" dirty="0">
                <a:solidFill>
                  <a:srgbClr val="000000"/>
                </a:solidFill>
                <a:latin typeface="Arial Narrow" panose="020B0604020202020204" pitchFamily="34" charset="0"/>
              </a:rPr>
              <a:t>Hebrews 9:27</a:t>
            </a:r>
          </a:p>
        </p:txBody>
      </p:sp>
      <p:sp>
        <p:nvSpPr>
          <p:cNvPr id="7209" name="Text Box 41">
            <a:extLst>
              <a:ext uri="{FF2B5EF4-FFF2-40B4-BE49-F238E27FC236}">
                <a16:creationId xmlns:a16="http://schemas.microsoft.com/office/drawing/2014/main" id="{12C971D7-8B08-EB49-9B62-A46BA442B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191000"/>
            <a:ext cx="1219200" cy="714375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/>
            <a:tailEnd/>
          </a:ln>
          <a:effectLst>
            <a:outerShdw dist="71842" dir="2700000" algn="ctr" rotWithShape="0">
              <a:srgbClr val="777777"/>
            </a:outerShdw>
          </a:effectLst>
        </p:spPr>
        <p:txBody>
          <a:bodyPr>
            <a:spAutoFit/>
          </a:bodyPr>
          <a:lstStyle>
            <a:lvl1pPr marL="119063" indent="-1190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Arial Narrow" panose="020B0604020202020204" pitchFamily="34" charset="0"/>
              </a:rPr>
              <a:t>2 Peter 2:20-22</a:t>
            </a:r>
          </a:p>
        </p:txBody>
      </p:sp>
      <p:sp>
        <p:nvSpPr>
          <p:cNvPr id="7206" name="AutoShape 38">
            <a:extLst>
              <a:ext uri="{FF2B5EF4-FFF2-40B4-BE49-F238E27FC236}">
                <a16:creationId xmlns:a16="http://schemas.microsoft.com/office/drawing/2014/main" id="{AFC5BCD7-9C83-6F4E-876A-E93406FD904A}"/>
              </a:ext>
            </a:extLst>
          </p:cNvPr>
          <p:cNvSpPr>
            <a:spLocks noChangeArrowheads="1"/>
          </p:cNvSpPr>
          <p:nvPr/>
        </p:nvSpPr>
        <p:spPr bwMode="auto">
          <a:xfrm rot="-2700000">
            <a:off x="7696200" y="4038600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7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7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7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7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7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7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7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7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7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7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7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4" dur="2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7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7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7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7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7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7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7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7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7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2" dur="10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10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8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 build="p"/>
      <p:bldP spid="7180" grpId="0"/>
      <p:bldP spid="7182" grpId="0" animBg="1"/>
      <p:bldP spid="7183" grpId="0" animBg="1"/>
      <p:bldP spid="7184" grpId="0" animBg="1"/>
      <p:bldP spid="7185" grpId="0" animBg="1"/>
      <p:bldP spid="7186" grpId="0" animBg="1"/>
      <p:bldP spid="7187" grpId="0" animBg="1"/>
      <p:bldP spid="7192" grpId="0"/>
      <p:bldP spid="7188" grpId="0" animBg="1"/>
      <p:bldP spid="7193" grpId="0" animBg="1"/>
      <p:bldP spid="7208" grpId="0"/>
      <p:bldP spid="7209" grpId="0" animBg="1"/>
    </p:bldLst>
  </p:timing>
</p:sld>
</file>

<file path=ppt/theme/theme1.xml><?xml version="1.0" encoding="utf-8"?>
<a:theme xmlns:a="http://schemas.openxmlformats.org/drawingml/2006/main" name="Sample presentation slides">
  <a:themeElements>
    <a:clrScheme name="Sample presentation slides 3">
      <a:dk1>
        <a:srgbClr val="0E3F96"/>
      </a:dk1>
      <a:lt1>
        <a:srgbClr val="FFFFFF"/>
      </a:lt1>
      <a:dk2>
        <a:srgbClr val="FFFFFF"/>
      </a:dk2>
      <a:lt2>
        <a:srgbClr val="B2B2B2"/>
      </a:lt2>
      <a:accent1>
        <a:srgbClr val="306FCC"/>
      </a:accent1>
      <a:accent2>
        <a:srgbClr val="99CCFF"/>
      </a:accent2>
      <a:accent3>
        <a:srgbClr val="FFFFFF"/>
      </a:accent3>
      <a:accent4>
        <a:srgbClr val="0A347F"/>
      </a:accent4>
      <a:accent5>
        <a:srgbClr val="ADBBE2"/>
      </a:accent5>
      <a:accent6>
        <a:srgbClr val="8AB9E7"/>
      </a:accent6>
      <a:hlink>
        <a:srgbClr val="25A2AF"/>
      </a:hlink>
      <a:folHlink>
        <a:srgbClr val="6666FF"/>
      </a:folHlink>
    </a:clrScheme>
    <a:fontScheme name="Sample presentation slid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ample presentation slides 1">
        <a:dk1>
          <a:srgbClr val="808080"/>
        </a:dk1>
        <a:lt1>
          <a:srgbClr val="FFFFFF"/>
        </a:lt1>
        <a:dk2>
          <a:srgbClr val="FFFFFF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presentation slides 2">
        <a:dk1>
          <a:srgbClr val="1D528D"/>
        </a:dk1>
        <a:lt1>
          <a:srgbClr val="FFFFFF"/>
        </a:lt1>
        <a:dk2>
          <a:srgbClr val="FFFFFF"/>
        </a:dk2>
        <a:lt2>
          <a:srgbClr val="CACACA"/>
        </a:lt2>
        <a:accent1>
          <a:srgbClr val="0099CC"/>
        </a:accent1>
        <a:accent2>
          <a:srgbClr val="8BC84E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7DB54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presentation slides 3">
        <a:dk1>
          <a:srgbClr val="0E3F96"/>
        </a:dk1>
        <a:lt1>
          <a:srgbClr val="FFFFFF"/>
        </a:lt1>
        <a:dk2>
          <a:srgbClr val="FFFFFF"/>
        </a:dk2>
        <a:lt2>
          <a:srgbClr val="B2B2B2"/>
        </a:lt2>
        <a:accent1>
          <a:srgbClr val="306FCC"/>
        </a:accent1>
        <a:accent2>
          <a:srgbClr val="99CCFF"/>
        </a:accent2>
        <a:accent3>
          <a:srgbClr val="FFFFFF"/>
        </a:accent3>
        <a:accent4>
          <a:srgbClr val="0A347F"/>
        </a:accent4>
        <a:accent5>
          <a:srgbClr val="ADBBE2"/>
        </a:accent5>
        <a:accent6>
          <a:srgbClr val="8AB9E7"/>
        </a:accent6>
        <a:hlink>
          <a:srgbClr val="25A2AF"/>
        </a:hlink>
        <a:folHlink>
          <a:srgbClr val="66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</Template>
  <TotalTime>282</TotalTime>
  <Words>85</Words>
  <Application>Microsoft Macintosh PowerPoint</Application>
  <PresentationFormat>On-screen Show (4:3)</PresentationFormat>
  <Paragraphs>59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Wingdings</vt:lpstr>
      <vt:lpstr>Wingdings 2</vt:lpstr>
      <vt:lpstr>Sample presentation slides</vt:lpstr>
      <vt:lpstr>The State of Humanity</vt:lpstr>
    </vt:vector>
  </TitlesOfParts>
  <Manager/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subject/>
  <dc:creator>Olsen Park church</dc:creator>
  <cp:keywords/>
  <dc:description/>
  <cp:lastModifiedBy>Kyle Pope</cp:lastModifiedBy>
  <cp:revision>13</cp:revision>
  <dcterms:created xsi:type="dcterms:W3CDTF">2008-06-08T19:37:48Z</dcterms:created>
  <dcterms:modified xsi:type="dcterms:W3CDTF">2022-08-26T01:20:46Z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TC011367981033</vt:lpwstr>
  </property>
</Properties>
</file>