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12"/>
  </p:notesMasterIdLst>
  <p:sldIdLst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186"/>
    <p:restoredTop sz="94660"/>
  </p:normalViewPr>
  <p:slideViewPr>
    <p:cSldViewPr>
      <p:cViewPr varScale="1">
        <p:scale>
          <a:sx n="85" d="100"/>
          <a:sy n="85" d="100"/>
        </p:scale>
        <p:origin x="1080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1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19523E2-A4B4-C749-88AC-A733FE45584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4F54E7-DB08-CA4B-A344-B22C9CF4455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D0FFCFC-2498-0F4C-8A1F-BBF405D99538}" type="datetimeFigureOut">
              <a:rPr lang="en-US"/>
              <a:pPr>
                <a:defRPr/>
              </a:pPr>
              <a:t>4/11/22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23148779-DC4D-C44A-9BAA-35AC324C170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8294B7D0-D5FC-794E-B5A8-6CDC0FE547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59170B-9909-D544-B69A-E2697071E15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640FDF-A6FE-7D4B-BB0C-5B58B6D4EB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180525AC-9C19-D04E-8A40-5326FCAE890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Animated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752600"/>
            <a:ext cx="7772400" cy="1470025"/>
          </a:xfrm>
        </p:spPr>
        <p:txBody>
          <a:bodyPr anchor="b"/>
          <a:lstStyle>
            <a:lvl1pPr algn="l">
              <a:defRPr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3124200"/>
            <a:ext cx="6400800" cy="1752600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accent3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2B88D4-5620-174E-AE90-B369AEEEE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7938E-5918-0549-9DEE-A53DCE252D4E}" type="datetimeFigureOut">
              <a:rPr lang="en-US"/>
              <a:pPr>
                <a:defRPr/>
              </a:pPr>
              <a:t>4/11/22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3E9AC7-E841-9847-9171-C0B92ED4F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590491-33FC-7B40-80BC-C8806D984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745D8D-5D29-BC4F-92CB-F9A6B5A41FA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2987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nimated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7924800" cy="1143000"/>
          </a:xfrm>
        </p:spPr>
        <p:txBody>
          <a:bodyPr/>
          <a:lstStyle>
            <a:lvl1pPr algn="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295400"/>
            <a:ext cx="7924800" cy="48307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98020F-AB96-5E42-958C-6067DAB65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1819AF-1DDB-A24C-ADA7-5CEDE4026570}" type="datetimeFigureOut">
              <a:rPr lang="en-US"/>
              <a:pPr>
                <a:defRPr/>
              </a:pPr>
              <a:t>4/11/22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94D2A1-12DD-144E-A001-3F951613E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E131BA-F871-E948-898A-5719CA4AD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4CEC6D-2EE3-2F45-A92B-59FC2054F1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6486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2C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bottom_swish">
            <a:extLst>
              <a:ext uri="{FF2B5EF4-FFF2-40B4-BE49-F238E27FC236}">
                <a16:creationId xmlns:a16="http://schemas.microsoft.com/office/drawing/2014/main" id="{9B88B3B0-55DE-D24A-894E-7E8F04F1F2E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0" r="21053" b="16071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7C2CCEEE-3495-314C-821E-705614E500D3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14F12">
              <a:alpha val="2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028" name="bottom">
            <a:extLst>
              <a:ext uri="{FF2B5EF4-FFF2-40B4-BE49-F238E27FC236}">
                <a16:creationId xmlns:a16="http://schemas.microsoft.com/office/drawing/2014/main" id="{206C2F36-CB05-0040-8016-C5ECF1A50DD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531" b="12621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top">
            <a:extLst>
              <a:ext uri="{FF2B5EF4-FFF2-40B4-BE49-F238E27FC236}">
                <a16:creationId xmlns:a16="http://schemas.microsoft.com/office/drawing/2014/main" id="{44E152D8-D079-A349-8636-D7A430E33A1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43" r="21568"/>
          <a:stretch>
            <a:fillRect/>
          </a:stretch>
        </p:blipFill>
        <p:spPr bwMode="auto">
          <a:xfrm>
            <a:off x="0" y="304800"/>
            <a:ext cx="9144000" cy="655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top_swish">
            <a:extLst>
              <a:ext uri="{FF2B5EF4-FFF2-40B4-BE49-F238E27FC236}">
                <a16:creationId xmlns:a16="http://schemas.microsoft.com/office/drawing/2014/main" id="{CE938AAA-91FE-644F-801D-36075AA455C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00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4DDD3DA-D104-554E-96B5-9DF7C9BA6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32" name="Text Placeholder 2">
            <a:extLst>
              <a:ext uri="{FF2B5EF4-FFF2-40B4-BE49-F238E27FC236}">
                <a16:creationId xmlns:a16="http://schemas.microsoft.com/office/drawing/2014/main" id="{62E85BD8-F5F2-AA48-A7D4-E077A87AC44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0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88D177-C24B-9D43-821A-17D750BAB1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E2925F5-777F-6948-9E1B-09F58F6227B4}" type="datetimeFigureOut">
              <a:rPr lang="en-US"/>
              <a:pPr>
                <a:defRPr/>
              </a:pPr>
              <a:t>4/11/22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8F9614-3C46-1E41-B772-3771DF3435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7E62C0-D0F8-874F-8514-F217B02A7A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Tahoma" panose="020B0604030504040204" pitchFamily="34" charset="0"/>
              </a:defRPr>
            </a:lvl1pPr>
          </a:lstStyle>
          <a:p>
            <a:fld id="{B2BB0D0B-B39C-9E4A-9155-FA372B522A6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</p:sldLayoutIdLst>
  <p:txStyles>
    <p:titleStyle>
      <a:lvl1pPr algn="r" rtl="0" fontAlgn="base">
        <a:spcBef>
          <a:spcPct val="0"/>
        </a:spcBef>
        <a:spcAft>
          <a:spcPct val="0"/>
        </a:spcAft>
        <a:defRPr lang="en-US" sz="3200" kern="1200" dirty="0">
          <a:ln>
            <a:solidFill>
              <a:schemeClr val="accent3">
                <a:lumMod val="50000"/>
              </a:schemeClr>
            </a:solidFill>
          </a:ln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Impact" panose="020B0806030902050204" pitchFamily="34" charset="0"/>
        </a:defRPr>
      </a:lvl2pPr>
      <a:lvl3pPr algn="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Impact" panose="020B0806030902050204" pitchFamily="34" charset="0"/>
        </a:defRPr>
      </a:lvl3pPr>
      <a:lvl4pPr algn="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Impact" panose="020B0806030902050204" pitchFamily="34" charset="0"/>
        </a:defRPr>
      </a:lvl4pPr>
      <a:lvl5pPr algn="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Impact" panose="020B0806030902050204" pitchFamily="34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Impact" panose="020B0806030902050204" pitchFamily="34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Impact" panose="020B0806030902050204" pitchFamily="34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Impact" panose="020B0806030902050204" pitchFamily="34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Impact" panose="020B0806030902050204" pitchFamily="34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defRPr lang="en-US" sz="2400" kern="1200" dirty="0">
          <a:solidFill>
            <a:srgbClr val="FFEDB5"/>
          </a:solidFill>
          <a:latin typeface="+mn-lt"/>
          <a:ea typeface="+mn-ea"/>
          <a:cs typeface="+mn-cs"/>
        </a:defRPr>
      </a:lvl1pPr>
      <a:lvl2pPr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defRPr lang="en-US" sz="2400" kern="1200" dirty="0">
          <a:solidFill>
            <a:srgbClr val="FFEDB5"/>
          </a:solidFill>
          <a:latin typeface="+mn-lt"/>
          <a:ea typeface="+mn-ea"/>
          <a:cs typeface="+mn-cs"/>
        </a:defRPr>
      </a:lvl2pPr>
      <a:lvl3pPr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defRPr lang="en-US" sz="2400" kern="1200" dirty="0">
          <a:solidFill>
            <a:srgbClr val="FFEDB5"/>
          </a:solidFill>
          <a:latin typeface="+mn-lt"/>
          <a:ea typeface="+mn-ea"/>
          <a:cs typeface="+mn-cs"/>
        </a:defRPr>
      </a:lvl3pPr>
      <a:lvl4pPr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defRPr lang="en-US" sz="2400" kern="1200" dirty="0">
          <a:solidFill>
            <a:srgbClr val="FFEDB5"/>
          </a:solidFill>
          <a:latin typeface="+mn-lt"/>
          <a:ea typeface="+mn-ea"/>
          <a:cs typeface="+mn-cs"/>
        </a:defRPr>
      </a:lvl4pPr>
      <a:lvl5pPr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defRPr lang="en-US" sz="2400" kern="1200" dirty="0">
          <a:solidFill>
            <a:srgbClr val="FFEDB5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7F09E-1392-494B-AD5A-360FB9942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362200"/>
            <a:ext cx="8229600" cy="3048000"/>
          </a:xfrm>
        </p:spPr>
        <p:txBody>
          <a:bodyPr/>
          <a:lstStyle/>
          <a:p>
            <a:r>
              <a:rPr altLang="en-US" sz="4800" b="1" dirty="0">
                <a:latin typeface="Calibri" panose="020F0502020204030204" pitchFamily="34" charset="0"/>
                <a:cs typeface="Calibri" panose="020F0502020204030204" pitchFamily="34" charset="0"/>
              </a:rPr>
              <a:t>“What shall I render to the LORD For all His benefits toward me?” </a:t>
            </a:r>
          </a:p>
          <a:p>
            <a:endParaRPr altLang="en-US" sz="3200" b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B747C37-8622-4149-A858-7C11550070F5}"/>
              </a:ext>
            </a:extLst>
          </p:cNvPr>
          <p:cNvSpPr txBox="1">
            <a:spLocks/>
          </p:cNvSpPr>
          <p:nvPr/>
        </p:nvSpPr>
        <p:spPr>
          <a:xfrm>
            <a:off x="914400" y="5867400"/>
            <a:ext cx="7924800" cy="762000"/>
          </a:xfrm>
          <a:prstGeom prst="rect">
            <a:avLst/>
          </a:prstGeom>
          <a:effectLst/>
        </p:spPr>
        <p:txBody>
          <a:bodyPr anchor="ctr"/>
          <a:lstStyle/>
          <a:p>
            <a:pPr algn="r" fontAlgn="auto"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Psalm 116:12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EF918-3AAD-5F40-8986-AF5513B6A8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"/>
            <a:ext cx="7924800" cy="762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sz="4400" b="1" dirty="0">
                <a:ln>
                  <a:noFill/>
                </a:ln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What Shall I Render  to the Lord?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18448-505C-6543-A5B0-CF79E2FA04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3581400"/>
          </a:xfrm>
        </p:spPr>
        <p:txBody>
          <a:bodyPr rtlCol="0">
            <a:normAutofit lnSpcReduction="10000"/>
          </a:bodyPr>
          <a:lstStyle/>
          <a:p>
            <a:pPr marL="742950" indent="-7429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sz="44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“He has heard my voice”                     (Ps. 116:1-2).</a:t>
            </a:r>
          </a:p>
          <a:p>
            <a:pPr marL="804863" lvl="2" indent="-463550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sz="40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Esther 4:11</a:t>
            </a:r>
          </a:p>
          <a:p>
            <a:pPr marL="804863" lvl="2" indent="-463550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sz="40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Hebrews 7:25</a:t>
            </a:r>
          </a:p>
          <a:p>
            <a:pPr marL="804863" lvl="2" indent="-463550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sz="40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John 11:41</a:t>
            </a:r>
          </a:p>
          <a:p>
            <a:pPr fontAlgn="auto">
              <a:spcAft>
                <a:spcPts val="0"/>
              </a:spcAft>
              <a:defRPr/>
            </a:pPr>
            <a:endParaRPr sz="3200" b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2631FB9-86D2-994D-B170-5D7BD524B5A8}"/>
              </a:ext>
            </a:extLst>
          </p:cNvPr>
          <p:cNvSpPr txBox="1">
            <a:spLocks/>
          </p:cNvSpPr>
          <p:nvPr/>
        </p:nvSpPr>
        <p:spPr>
          <a:xfrm>
            <a:off x="990600" y="5867400"/>
            <a:ext cx="7924800" cy="762000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Aft>
                <a:spcPts val="0"/>
              </a:spcAft>
              <a:defRPr/>
            </a:pPr>
            <a:r>
              <a:rPr lang="en-US" sz="4400" b="1" dirty="0">
                <a:solidFill>
                  <a:schemeClr val="bg1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God’s Benefits the Psalmist Saw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FF724-AD55-F04B-A97B-D22A2338A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"/>
            <a:ext cx="7924800" cy="762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sz="4400" b="1" dirty="0">
                <a:ln>
                  <a:noFill/>
                </a:ln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What Shall I Render  to the Lord?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1962FA-4E4E-6E41-958D-EF748B74AD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3581400"/>
          </a:xfrm>
        </p:spPr>
        <p:txBody>
          <a:bodyPr rtlCol="0">
            <a:normAutofit/>
          </a:bodyPr>
          <a:lstStyle/>
          <a:p>
            <a:pPr marL="742950" indent="-742950" fontAlgn="auto">
              <a:spcAft>
                <a:spcPts val="0"/>
              </a:spcAft>
              <a:buFont typeface="+mj-lt"/>
              <a:buAutoNum type="arabicPeriod" startAt="2"/>
              <a:defRPr/>
            </a:pPr>
            <a:r>
              <a:rPr sz="40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“The LORD Preserves the Simple” (Ps. 116:3-6a).</a:t>
            </a:r>
            <a:endParaRPr sz="3600" b="1" dirty="0">
              <a:solidFill>
                <a:schemeClr val="accent3">
                  <a:lumMod val="40000"/>
                  <a:lumOff val="6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42950" indent="-742950" fontAlgn="auto">
              <a:spcAft>
                <a:spcPts val="0"/>
              </a:spcAft>
              <a:buFont typeface="+mj-lt"/>
              <a:buAutoNum type="arabicPeriod" startAt="2"/>
              <a:defRPr/>
            </a:pPr>
            <a:r>
              <a:rPr sz="40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“And He Saved Me” (116:6b).</a:t>
            </a:r>
            <a:endParaRPr sz="3600" b="1" dirty="0">
              <a:solidFill>
                <a:schemeClr val="accent3">
                  <a:lumMod val="40000"/>
                  <a:lumOff val="6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2200" indent="-450850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sz="36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 Samuel 12</a:t>
            </a:r>
          </a:p>
          <a:p>
            <a:pPr marL="1092200" indent="-450850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sz="36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 Kings 20 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4E66E38-12CF-664C-8D41-8F03CB7DE781}"/>
              </a:ext>
            </a:extLst>
          </p:cNvPr>
          <p:cNvSpPr txBox="1">
            <a:spLocks/>
          </p:cNvSpPr>
          <p:nvPr/>
        </p:nvSpPr>
        <p:spPr>
          <a:xfrm>
            <a:off x="990600" y="5867400"/>
            <a:ext cx="7924800" cy="762000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Aft>
                <a:spcPts val="0"/>
              </a:spcAft>
              <a:defRPr/>
            </a:pPr>
            <a:r>
              <a:rPr lang="en-US" sz="4400" b="1" dirty="0">
                <a:solidFill>
                  <a:schemeClr val="bg1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God’s Benefits the Psalmist Saw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E851C2-FEE7-FD4B-96E5-7F3BDAE5AE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"/>
            <a:ext cx="7924800" cy="762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sz="4400" b="1" dirty="0">
                <a:ln>
                  <a:noFill/>
                </a:ln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What Shall I Render  to the Lord?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4CE596-572E-0F48-AB69-6D5E985CFF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3581400"/>
          </a:xfrm>
        </p:spPr>
        <p:txBody>
          <a:bodyPr/>
          <a:lstStyle/>
          <a:p>
            <a:pPr marL="742950" indent="-742950">
              <a:buFont typeface="Impact" panose="020B0806030902050204" pitchFamily="34" charset="0"/>
              <a:buAutoNum type="arabicPeriod" startAt="4"/>
            </a:pPr>
            <a:r>
              <a:rPr alt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“The LORD Has Dealt Bountifully” (Ps</a:t>
            </a:r>
            <a:r>
              <a:rPr lang="en-US" alt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alt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 116:7-8).</a:t>
            </a:r>
            <a:endParaRPr altLang="en-US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ABE8AFC-AEA0-D04F-8840-B71E92E4668F}"/>
              </a:ext>
            </a:extLst>
          </p:cNvPr>
          <p:cNvSpPr txBox="1">
            <a:spLocks/>
          </p:cNvSpPr>
          <p:nvPr/>
        </p:nvSpPr>
        <p:spPr>
          <a:xfrm>
            <a:off x="990600" y="5867400"/>
            <a:ext cx="7924800" cy="762000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Aft>
                <a:spcPts val="0"/>
              </a:spcAft>
              <a:defRPr/>
            </a:pPr>
            <a:r>
              <a:rPr lang="en-US" sz="4400" b="1" dirty="0">
                <a:solidFill>
                  <a:schemeClr val="bg1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God’s Benefits the Psalmist Saw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9A6EC-5FA9-854F-A261-10BB3F2B60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"/>
            <a:ext cx="7924800" cy="762000"/>
          </a:xfrm>
          <a:effectLst/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sz="4400" b="1" dirty="0">
                <a:ln>
                  <a:noFill/>
                </a:ln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What Shall I Render  to the Lord?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37CBF8-1DC8-A44E-A895-4DCB88B1C2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2209800"/>
            <a:ext cx="8534400" cy="3352800"/>
          </a:xfrm>
        </p:spPr>
        <p:txBody>
          <a:bodyPr rtlCol="0">
            <a:normAutofit/>
          </a:bodyPr>
          <a:lstStyle/>
          <a:p>
            <a:pPr marL="742950" indent="-7429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sz="44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Physical Benefits </a:t>
            </a:r>
            <a:r>
              <a:rPr sz="40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(Acts 14:14-17)</a:t>
            </a:r>
            <a:endParaRPr sz="4400" b="1" dirty="0">
              <a:solidFill>
                <a:schemeClr val="accent3">
                  <a:lumMod val="40000"/>
                  <a:lumOff val="6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04863" lvl="2" indent="-463550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sz="36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Genesis 9:3</a:t>
            </a:r>
          </a:p>
          <a:p>
            <a:pPr marL="804863" lvl="2" indent="-463550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sz="36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Job 5:10</a:t>
            </a:r>
          </a:p>
          <a:p>
            <a:pPr marL="804863" lvl="2" indent="-463550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sz="36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Psalm 136:25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ED04DBA-C410-F746-9A99-763909AB4C28}"/>
              </a:ext>
            </a:extLst>
          </p:cNvPr>
          <p:cNvSpPr txBox="1">
            <a:spLocks/>
          </p:cNvSpPr>
          <p:nvPr/>
        </p:nvSpPr>
        <p:spPr>
          <a:xfrm>
            <a:off x="990600" y="5867400"/>
            <a:ext cx="7924800" cy="762000"/>
          </a:xfrm>
          <a:prstGeom prst="rect">
            <a:avLst/>
          </a:prstGeom>
          <a:effectLst/>
        </p:spPr>
        <p:txBody>
          <a:bodyPr anchor="ctr"/>
          <a:lstStyle/>
          <a:p>
            <a:pPr algn="r" fontAlgn="auto">
              <a:spcAft>
                <a:spcPts val="0"/>
              </a:spcAft>
              <a:defRPr/>
            </a:pPr>
            <a:r>
              <a:rPr lang="en-US" sz="4400" b="1" dirty="0">
                <a:solidFill>
                  <a:schemeClr val="bg1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God’s General Benefits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FD9FA6-A728-0F47-818B-39F7002F00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"/>
            <a:ext cx="7924800" cy="762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sz="4400" b="1" dirty="0">
                <a:ln>
                  <a:noFill/>
                </a:ln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What Shall I Render  to the Lord?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BD936B-249E-9F42-A574-8A3A522420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2209800"/>
            <a:ext cx="8534400" cy="3352800"/>
          </a:xfrm>
        </p:spPr>
        <p:txBody>
          <a:bodyPr rtlCol="0">
            <a:normAutofit/>
          </a:bodyPr>
          <a:lstStyle/>
          <a:p>
            <a:pPr marL="742950" indent="-742950" fontAlgn="auto">
              <a:spcAft>
                <a:spcPts val="0"/>
              </a:spcAft>
              <a:buFont typeface="+mj-lt"/>
              <a:buAutoNum type="arabicPeriod" startAt="2"/>
              <a:defRPr/>
            </a:pPr>
            <a:r>
              <a:rPr sz="44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Spiritual Benefits </a:t>
            </a:r>
            <a:r>
              <a:rPr sz="40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(Eph. 1:3-8)</a:t>
            </a:r>
            <a:endParaRPr sz="4400" b="1" dirty="0">
              <a:solidFill>
                <a:schemeClr val="accent3">
                  <a:lumMod val="40000"/>
                  <a:lumOff val="6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04863" lvl="2" indent="-463550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sz="36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Vs. 4  Chosen in Him</a:t>
            </a:r>
          </a:p>
          <a:p>
            <a:pPr marL="804863" lvl="2" indent="-463550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sz="36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Vs. 5  Foreordained unto adoption</a:t>
            </a:r>
          </a:p>
          <a:p>
            <a:pPr marL="804863" lvl="2" indent="-463550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sz="36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Vs. 6  By grace made accepted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F1F7AFF-E0A5-554F-B49B-84E168E46995}"/>
              </a:ext>
            </a:extLst>
          </p:cNvPr>
          <p:cNvSpPr txBox="1">
            <a:spLocks/>
          </p:cNvSpPr>
          <p:nvPr/>
        </p:nvSpPr>
        <p:spPr>
          <a:xfrm>
            <a:off x="990600" y="5867400"/>
            <a:ext cx="7924800" cy="762000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Aft>
                <a:spcPts val="0"/>
              </a:spcAft>
              <a:defRPr/>
            </a:pPr>
            <a:r>
              <a:rPr lang="en-US" sz="4400" b="1" dirty="0">
                <a:solidFill>
                  <a:schemeClr val="bg1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God’s Benefits in General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F3AD0-9DE5-7249-8C73-4E78D94615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"/>
            <a:ext cx="7924800" cy="762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sz="4400" b="1" dirty="0">
                <a:ln>
                  <a:noFill/>
                </a:ln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What Shall I Render  to the Lord?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0FF89F-EE40-5C45-9A12-79AEA9C3C1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2209800"/>
            <a:ext cx="8534400" cy="3352800"/>
          </a:xfrm>
        </p:spPr>
        <p:txBody>
          <a:bodyPr rtlCol="0">
            <a:normAutofit/>
          </a:bodyPr>
          <a:lstStyle/>
          <a:p>
            <a:pPr marL="742950" indent="-742950" fontAlgn="auto">
              <a:spcAft>
                <a:spcPts val="0"/>
              </a:spcAft>
              <a:buFont typeface="+mj-lt"/>
              <a:buAutoNum type="arabicPeriod" startAt="2"/>
              <a:defRPr/>
            </a:pPr>
            <a:r>
              <a:rPr sz="44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Spiritual Benefits </a:t>
            </a:r>
            <a:r>
              <a:rPr sz="40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(Eph. 1:3-8)</a:t>
            </a:r>
            <a:endParaRPr sz="4400" b="1" dirty="0">
              <a:solidFill>
                <a:schemeClr val="accent3">
                  <a:lumMod val="40000"/>
                  <a:lumOff val="6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04863" lvl="2" indent="-463550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sz="36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Vs. 7  Reconciliation through blood</a:t>
            </a:r>
          </a:p>
          <a:p>
            <a:pPr marL="804863" lvl="2" indent="-463550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sz="36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Vs. 8  All wisdom and prudence abiding toward us</a:t>
            </a:r>
          </a:p>
          <a:p>
            <a:pPr fontAlgn="auto">
              <a:spcAft>
                <a:spcPts val="0"/>
              </a:spcAft>
              <a:defRPr/>
            </a:pPr>
            <a:endParaRPr sz="3600" b="1" dirty="0">
              <a:solidFill>
                <a:schemeClr val="accent3">
                  <a:lumMod val="40000"/>
                  <a:lumOff val="6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20D3EA9-3744-EA4E-9475-C71197BCBCE9}"/>
              </a:ext>
            </a:extLst>
          </p:cNvPr>
          <p:cNvSpPr txBox="1">
            <a:spLocks/>
          </p:cNvSpPr>
          <p:nvPr/>
        </p:nvSpPr>
        <p:spPr>
          <a:xfrm>
            <a:off x="990600" y="5867400"/>
            <a:ext cx="7924800" cy="762000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Aft>
                <a:spcPts val="0"/>
              </a:spcAft>
              <a:defRPr/>
            </a:pPr>
            <a:r>
              <a:rPr lang="en-US" sz="4400" b="1" dirty="0">
                <a:solidFill>
                  <a:schemeClr val="bg1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God’s Benefits in General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F20D7E-49E8-EA46-ABB3-CABB2066C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52400"/>
            <a:ext cx="8305800" cy="7620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sz="4300" b="1" dirty="0">
                <a:ln>
                  <a:noFill/>
                </a:ln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What Shall WE Render  to the Lord?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3864DB-9CD0-8647-BC44-2D814DA6BC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3581400"/>
          </a:xfrm>
        </p:spPr>
        <p:txBody>
          <a:bodyPr rtlCol="0">
            <a:normAutofit lnSpcReduction="10000"/>
          </a:bodyPr>
          <a:lstStyle/>
          <a:p>
            <a:pPr marL="742950" indent="-7429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sz="36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“I Love the LORD” (Ps. 116:1)</a:t>
            </a:r>
          </a:p>
          <a:p>
            <a:pPr marL="804863" lvl="2" indent="-463550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sz="32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John 4:19</a:t>
            </a:r>
          </a:p>
          <a:p>
            <a:pPr marL="742950" indent="-7429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sz="36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“Praise the LORD” (Ps. 116:19)</a:t>
            </a:r>
          </a:p>
          <a:p>
            <a:pPr marL="742950" indent="-7429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sz="36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“Oh Come Let Us Worship” (Ps. 95:6-7; 96:9)</a:t>
            </a:r>
          </a:p>
          <a:p>
            <a:pPr marL="804863" lvl="2" indent="-463550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sz="32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John 4:2</a:t>
            </a:r>
            <a:r>
              <a:rPr lang="en-US" sz="32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3-2</a:t>
            </a:r>
            <a:r>
              <a:rPr sz="32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F42B1-B60E-9745-AAC5-ECBF3C6A7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52400"/>
            <a:ext cx="8534400" cy="7620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sz="4300" b="1" dirty="0">
                <a:ln>
                  <a:noFill/>
                </a:ln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What Shall WE Render  to the Lord?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0F1B9F-008B-4D41-98EA-BBD485C956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3581400"/>
          </a:xfrm>
        </p:spPr>
        <p:txBody>
          <a:bodyPr rtlCol="0">
            <a:normAutofit/>
          </a:bodyPr>
          <a:lstStyle/>
          <a:p>
            <a:pPr marL="742950" indent="-742950" fontAlgn="auto">
              <a:spcAft>
                <a:spcPts val="0"/>
              </a:spcAft>
              <a:buFont typeface="+mj-lt"/>
              <a:buAutoNum type="arabicPeriod" startAt="4"/>
              <a:defRPr/>
            </a:pPr>
            <a:r>
              <a:rPr sz="36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“A Living Sacrifice” (Rom. 12:1-2)</a:t>
            </a:r>
          </a:p>
          <a:p>
            <a:pPr marL="742950" indent="-742950" fontAlgn="auto">
              <a:spcAft>
                <a:spcPts val="0"/>
              </a:spcAft>
              <a:buFont typeface="+mj-lt"/>
              <a:buAutoNum type="arabicPeriod" startAt="4"/>
              <a:defRPr/>
            </a:pPr>
            <a:r>
              <a:rPr sz="36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“The Sacrifice of Thanksgiving”                     (Ps. 116:17)</a:t>
            </a:r>
          </a:p>
          <a:p>
            <a:pPr marL="742950" indent="-742950" fontAlgn="auto">
              <a:spcAft>
                <a:spcPts val="0"/>
              </a:spcAft>
              <a:buFont typeface="+mj-lt"/>
              <a:buAutoNum type="arabicPeriod" startAt="4"/>
              <a:defRPr/>
            </a:pPr>
            <a:r>
              <a:rPr sz="36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“I Am Your Servant” (Ps. 116:16)</a:t>
            </a:r>
          </a:p>
          <a:p>
            <a:pPr marL="804863" lvl="2" indent="-463550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sz="32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Romans 6:16-17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S101857247">
  <a:themeElements>
    <a:clrScheme name="orange_rain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DC7B1A"/>
      </a:accent2>
      <a:accent3>
        <a:srgbClr val="FFD147"/>
      </a:accent3>
      <a:accent4>
        <a:srgbClr val="BD4343"/>
      </a:accent4>
      <a:accent5>
        <a:srgbClr val="918485"/>
      </a:accent5>
      <a:accent6>
        <a:srgbClr val="9F583B"/>
      </a:accent6>
      <a:hlink>
        <a:srgbClr val="CC9900"/>
      </a:hlink>
      <a:folHlink>
        <a:srgbClr val="96A9A9"/>
      </a:folHlink>
    </a:clrScheme>
    <a:fontScheme name="Custom 3">
      <a:majorFont>
        <a:latin typeface="Impact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BD6AA8AC-7664-46DB-8322-FF76EF9EF16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TS101857247</Template>
  <TotalTime>142</TotalTime>
  <Words>301</Words>
  <Application>Microsoft Macintosh PowerPoint</Application>
  <PresentationFormat>On-screen Show (4:3)</PresentationFormat>
  <Paragraphs>45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Impact</vt:lpstr>
      <vt:lpstr>Tahoma</vt:lpstr>
      <vt:lpstr>Wingdings</vt:lpstr>
      <vt:lpstr>TS101857247</vt:lpstr>
      <vt:lpstr>PowerPoint Presentation</vt:lpstr>
      <vt:lpstr>What Shall I Render  to the Lord?</vt:lpstr>
      <vt:lpstr>What Shall I Render  to the Lord?</vt:lpstr>
      <vt:lpstr>What Shall I Render  to the Lord?</vt:lpstr>
      <vt:lpstr>What Shall I Render  to the Lord?</vt:lpstr>
      <vt:lpstr>What Shall I Render  to the Lord?</vt:lpstr>
      <vt:lpstr>What Shall I Render  to the Lord?</vt:lpstr>
      <vt:lpstr>What Shall WE Render  to the Lord?</vt:lpstr>
      <vt:lpstr>What Shall WE Render  to the Lord?</vt:lpstr>
    </vt:vector>
  </TitlesOfParts>
  <Company>Olsen Park church of Christ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ORANGE RAIN</dc:title>
  <dc:subject/>
  <dc:creator>OlsenParkLaptop</dc:creator>
  <cp:keywords/>
  <dc:description/>
  <cp:lastModifiedBy>Kyle Pope</cp:lastModifiedBy>
  <cp:revision>16</cp:revision>
  <dcterms:created xsi:type="dcterms:W3CDTF">2011-02-27T04:20:44Z</dcterms:created>
  <dcterms:modified xsi:type="dcterms:W3CDTF">2022-04-11T21:32:54Z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TC101857247</vt:lpwstr>
  </property>
</Properties>
</file>