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97"/>
  </p:normalViewPr>
  <p:slideViewPr>
    <p:cSldViewPr>
      <p:cViewPr varScale="1">
        <p:scale>
          <a:sx n="80" d="100"/>
          <a:sy n="80" d="100"/>
        </p:scale>
        <p:origin x="1496"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8320538-8230-A64E-AF17-170CD41E656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075" name="Rectangle 3">
            <a:extLst>
              <a:ext uri="{FF2B5EF4-FFF2-40B4-BE49-F238E27FC236}">
                <a16:creationId xmlns:a16="http://schemas.microsoft.com/office/drawing/2014/main" id="{6A853A6B-55C0-6241-870F-10338B3034C7}"/>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a:extLst>
              <a:ext uri="{FF2B5EF4-FFF2-40B4-BE49-F238E27FC236}">
                <a16:creationId xmlns:a16="http://schemas.microsoft.com/office/drawing/2014/main" id="{4C3266D9-BBD2-BC4E-A431-473551CE813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49E91E35-CA3E-6D45-9681-C4CCE8F75D41}"/>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a:extLst>
              <a:ext uri="{FF2B5EF4-FFF2-40B4-BE49-F238E27FC236}">
                <a16:creationId xmlns:a16="http://schemas.microsoft.com/office/drawing/2014/main" id="{2AB4EDA5-C3BD-8348-89D9-841CABC256C0}"/>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079" name="Rectangle 7">
            <a:extLst>
              <a:ext uri="{FF2B5EF4-FFF2-40B4-BE49-F238E27FC236}">
                <a16:creationId xmlns:a16="http://schemas.microsoft.com/office/drawing/2014/main" id="{595C34B5-133F-5241-8179-20C3D6A27664}"/>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93915DE-68F4-2F4E-BCAA-9B1BDF8A8DD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CD7966D-CF22-4345-832D-02041EA8FE08}"/>
              </a:ext>
            </a:extLst>
          </p:cNvPr>
          <p:cNvSpPr>
            <a:spLocks noGrp="1" noChangeArrowheads="1"/>
          </p:cNvSpPr>
          <p:nvPr>
            <p:ph type="sldNum" sz="quarter" idx="5"/>
          </p:nvPr>
        </p:nvSpPr>
        <p:spPr>
          <a:ln/>
        </p:spPr>
        <p:txBody>
          <a:bodyPr/>
          <a:lstStyle/>
          <a:p>
            <a:fld id="{8078FBF1-3724-E24C-A964-3E138D5AF778}" type="slidenum">
              <a:rPr lang="en-US" altLang="en-US"/>
              <a:pPr/>
              <a:t>1</a:t>
            </a:fld>
            <a:endParaRPr lang="en-US" altLang="en-US"/>
          </a:p>
        </p:txBody>
      </p:sp>
      <p:sp>
        <p:nvSpPr>
          <p:cNvPr id="6146" name="Rectangle 2">
            <a:extLst>
              <a:ext uri="{FF2B5EF4-FFF2-40B4-BE49-F238E27FC236}">
                <a16:creationId xmlns:a16="http://schemas.microsoft.com/office/drawing/2014/main" id="{72E6B086-943E-F74E-A52C-DF0CC05110B7}"/>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F71A6B1F-38D6-6B47-A741-C12CFFA070D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B323F79-67BC-E04D-B721-C767AF71AC77}"/>
              </a:ext>
            </a:extLst>
          </p:cNvPr>
          <p:cNvSpPr>
            <a:spLocks noGrp="1" noChangeArrowheads="1"/>
          </p:cNvSpPr>
          <p:nvPr>
            <p:ph type="sldNum" sz="quarter" idx="5"/>
          </p:nvPr>
        </p:nvSpPr>
        <p:spPr>
          <a:ln/>
        </p:spPr>
        <p:txBody>
          <a:bodyPr/>
          <a:lstStyle/>
          <a:p>
            <a:fld id="{2AE881F0-71D2-1A43-8449-1B74B231A0B4}" type="slidenum">
              <a:rPr lang="en-US" altLang="en-US"/>
              <a:pPr/>
              <a:t>2</a:t>
            </a:fld>
            <a:endParaRPr lang="en-US" altLang="en-US"/>
          </a:p>
        </p:txBody>
      </p:sp>
      <p:sp>
        <p:nvSpPr>
          <p:cNvPr id="8194" name="Rectangle 2">
            <a:extLst>
              <a:ext uri="{FF2B5EF4-FFF2-40B4-BE49-F238E27FC236}">
                <a16:creationId xmlns:a16="http://schemas.microsoft.com/office/drawing/2014/main" id="{B24A3CE8-5572-B34C-B093-78119FA9CAB4}"/>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D2F9F59B-A44D-2349-87F9-27CD83AACE7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A41CFA9-2770-E447-A334-6733B6F24F1C}"/>
              </a:ext>
            </a:extLst>
          </p:cNvPr>
          <p:cNvSpPr>
            <a:spLocks noGrp="1" noChangeArrowheads="1"/>
          </p:cNvSpPr>
          <p:nvPr>
            <p:ph type="sldNum" sz="quarter" idx="5"/>
          </p:nvPr>
        </p:nvSpPr>
        <p:spPr>
          <a:ln/>
        </p:spPr>
        <p:txBody>
          <a:bodyPr/>
          <a:lstStyle/>
          <a:p>
            <a:fld id="{9295790C-E206-2446-BB0F-50C3E916BF1B}" type="slidenum">
              <a:rPr lang="en-US" altLang="en-US"/>
              <a:pPr/>
              <a:t>3</a:t>
            </a:fld>
            <a:endParaRPr lang="en-US" altLang="en-US"/>
          </a:p>
        </p:txBody>
      </p:sp>
      <p:sp>
        <p:nvSpPr>
          <p:cNvPr id="10242" name="Rectangle 2">
            <a:extLst>
              <a:ext uri="{FF2B5EF4-FFF2-40B4-BE49-F238E27FC236}">
                <a16:creationId xmlns:a16="http://schemas.microsoft.com/office/drawing/2014/main" id="{FDAAE21E-9269-534B-9A8F-C1629462F070}"/>
              </a:ext>
            </a:extLst>
          </p:cNvPr>
          <p:cNvSpPr>
            <a:spLocks noGrp="1" noRot="1" noChangeAspect="1" noChangeArrowheads="1" noTextEdit="1"/>
          </p:cNvSpPr>
          <p:nvPr>
            <p:ph type="sldImg"/>
          </p:nvPr>
        </p:nvSpPr>
        <p:spPr>
          <a:ln/>
        </p:spPr>
      </p:sp>
      <p:sp>
        <p:nvSpPr>
          <p:cNvPr id="10243" name="Rectangle 3">
            <a:extLst>
              <a:ext uri="{FF2B5EF4-FFF2-40B4-BE49-F238E27FC236}">
                <a16:creationId xmlns:a16="http://schemas.microsoft.com/office/drawing/2014/main" id="{676D61F5-F1F2-4045-9C75-4C2505E481F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7DEDE4A-A2B9-C146-A097-232A36714F85}"/>
              </a:ext>
            </a:extLst>
          </p:cNvPr>
          <p:cNvSpPr>
            <a:spLocks noGrp="1" noChangeArrowheads="1"/>
          </p:cNvSpPr>
          <p:nvPr>
            <p:ph type="sldNum" sz="quarter" idx="5"/>
          </p:nvPr>
        </p:nvSpPr>
        <p:spPr>
          <a:ln/>
        </p:spPr>
        <p:txBody>
          <a:bodyPr/>
          <a:lstStyle/>
          <a:p>
            <a:fld id="{63245C01-15CA-3343-B5D4-808FBD72F46E}" type="slidenum">
              <a:rPr lang="en-US" altLang="en-US"/>
              <a:pPr/>
              <a:t>4</a:t>
            </a:fld>
            <a:endParaRPr lang="en-US" altLang="en-US"/>
          </a:p>
        </p:txBody>
      </p:sp>
      <p:sp>
        <p:nvSpPr>
          <p:cNvPr id="12290" name="Rectangle 2">
            <a:extLst>
              <a:ext uri="{FF2B5EF4-FFF2-40B4-BE49-F238E27FC236}">
                <a16:creationId xmlns:a16="http://schemas.microsoft.com/office/drawing/2014/main" id="{4D9E4332-C016-1247-8F7F-57679CC7ED4E}"/>
              </a:ext>
            </a:extLst>
          </p:cNvPr>
          <p:cNvSpPr>
            <a:spLocks noGrp="1" noRot="1" noChangeAspect="1" noChangeArrowheads="1" noTextEdit="1"/>
          </p:cNvSpPr>
          <p:nvPr>
            <p:ph type="sldImg"/>
          </p:nvPr>
        </p:nvSpPr>
        <p:spPr>
          <a:ln/>
        </p:spPr>
      </p:sp>
      <p:sp>
        <p:nvSpPr>
          <p:cNvPr id="12291" name="Rectangle 3">
            <a:extLst>
              <a:ext uri="{FF2B5EF4-FFF2-40B4-BE49-F238E27FC236}">
                <a16:creationId xmlns:a16="http://schemas.microsoft.com/office/drawing/2014/main" id="{825FEAD8-1F54-3746-8600-AC965DB2A92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2F6261A-2157-C740-A981-10DBDE56807C}"/>
              </a:ext>
            </a:extLst>
          </p:cNvPr>
          <p:cNvSpPr>
            <a:spLocks noGrp="1" noChangeArrowheads="1"/>
          </p:cNvSpPr>
          <p:nvPr>
            <p:ph type="sldNum" sz="quarter" idx="5"/>
          </p:nvPr>
        </p:nvSpPr>
        <p:spPr>
          <a:ln/>
        </p:spPr>
        <p:txBody>
          <a:bodyPr/>
          <a:lstStyle/>
          <a:p>
            <a:fld id="{8B4706CA-BD06-2C4F-97FD-D353A630C335}" type="slidenum">
              <a:rPr lang="en-US" altLang="en-US"/>
              <a:pPr/>
              <a:t>5</a:t>
            </a:fld>
            <a:endParaRPr lang="en-US" altLang="en-US"/>
          </a:p>
        </p:txBody>
      </p:sp>
      <p:sp>
        <p:nvSpPr>
          <p:cNvPr id="14338" name="Rectangle 2">
            <a:extLst>
              <a:ext uri="{FF2B5EF4-FFF2-40B4-BE49-F238E27FC236}">
                <a16:creationId xmlns:a16="http://schemas.microsoft.com/office/drawing/2014/main" id="{D1710E44-DB31-224D-9155-DA0A6D77FC19}"/>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E66C6B3A-9B86-844C-82CE-50EF8BB5FCF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073BA56-85BC-5947-8F20-AB71E9F79604}"/>
              </a:ext>
            </a:extLst>
          </p:cNvPr>
          <p:cNvSpPr>
            <a:spLocks noGrp="1" noChangeArrowheads="1"/>
          </p:cNvSpPr>
          <p:nvPr>
            <p:ph type="sldNum" sz="quarter" idx="5"/>
          </p:nvPr>
        </p:nvSpPr>
        <p:spPr>
          <a:ln/>
        </p:spPr>
        <p:txBody>
          <a:bodyPr/>
          <a:lstStyle/>
          <a:p>
            <a:fld id="{6ACF2613-7DD5-8E4A-8CFC-3983EDFCC599}" type="slidenum">
              <a:rPr lang="en-US" altLang="en-US"/>
              <a:pPr/>
              <a:t>6</a:t>
            </a:fld>
            <a:endParaRPr lang="en-US" altLang="en-US"/>
          </a:p>
        </p:txBody>
      </p:sp>
      <p:sp>
        <p:nvSpPr>
          <p:cNvPr id="16386" name="Rectangle 2">
            <a:extLst>
              <a:ext uri="{FF2B5EF4-FFF2-40B4-BE49-F238E27FC236}">
                <a16:creationId xmlns:a16="http://schemas.microsoft.com/office/drawing/2014/main" id="{C8019B6A-B8F3-C74C-A4EB-D23F6AA0D17B}"/>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0B862DDA-1E82-0049-9D6A-3F621D62010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868CF11-4AC7-F648-A232-1E6A299B3B71}"/>
              </a:ext>
            </a:extLst>
          </p:cNvPr>
          <p:cNvSpPr>
            <a:spLocks noGrp="1" noChangeArrowheads="1"/>
          </p:cNvSpPr>
          <p:nvPr>
            <p:ph type="sldNum" sz="quarter" idx="5"/>
          </p:nvPr>
        </p:nvSpPr>
        <p:spPr>
          <a:ln/>
        </p:spPr>
        <p:txBody>
          <a:bodyPr/>
          <a:lstStyle/>
          <a:p>
            <a:fld id="{818B8C40-90BA-BD44-8A15-BB2A0524954A}" type="slidenum">
              <a:rPr lang="en-US" altLang="en-US"/>
              <a:pPr/>
              <a:t>7</a:t>
            </a:fld>
            <a:endParaRPr lang="en-US" altLang="en-US"/>
          </a:p>
        </p:txBody>
      </p:sp>
      <p:sp>
        <p:nvSpPr>
          <p:cNvPr id="18434" name="Rectangle 2">
            <a:extLst>
              <a:ext uri="{FF2B5EF4-FFF2-40B4-BE49-F238E27FC236}">
                <a16:creationId xmlns:a16="http://schemas.microsoft.com/office/drawing/2014/main" id="{5E0D0A24-F0AA-C848-A43D-2F9B94A2C623}"/>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B9BA883A-D956-044B-BCBD-7184A079FD6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82B3B44-8DED-F74E-94CA-D818061ADC6F}"/>
              </a:ext>
            </a:extLst>
          </p:cNvPr>
          <p:cNvSpPr>
            <a:spLocks noGrp="1" noChangeArrowheads="1"/>
          </p:cNvSpPr>
          <p:nvPr>
            <p:ph type="sldNum" sz="quarter" idx="5"/>
          </p:nvPr>
        </p:nvSpPr>
        <p:spPr>
          <a:ln/>
        </p:spPr>
        <p:txBody>
          <a:bodyPr/>
          <a:lstStyle/>
          <a:p>
            <a:fld id="{FCD4835B-D959-194A-9B12-EBE415C21AB5}" type="slidenum">
              <a:rPr lang="en-US" altLang="en-US"/>
              <a:pPr/>
              <a:t>8</a:t>
            </a:fld>
            <a:endParaRPr lang="en-US" altLang="en-US"/>
          </a:p>
        </p:txBody>
      </p:sp>
      <p:sp>
        <p:nvSpPr>
          <p:cNvPr id="20482" name="Rectangle 2">
            <a:extLst>
              <a:ext uri="{FF2B5EF4-FFF2-40B4-BE49-F238E27FC236}">
                <a16:creationId xmlns:a16="http://schemas.microsoft.com/office/drawing/2014/main" id="{F614776C-4F13-784E-A089-84A2E4D2786C}"/>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DA9EF399-544E-B349-9D98-F3812350B5DA}"/>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A7317-3745-E248-81A1-F0D7EE96F397}"/>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DF737C-761F-9840-969D-AE2F793EC344}"/>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3148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378FF-73E0-3B43-BB1E-A8A90358B5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1F6502-7257-C846-94AA-889DA51A66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863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456CDB-164F-4247-9F4E-884B608E81A5}"/>
              </a:ext>
            </a:extLst>
          </p:cNvPr>
          <p:cNvSpPr>
            <a:spLocks noGrp="1"/>
          </p:cNvSpPr>
          <p:nvPr>
            <p:ph type="title" orient="vert"/>
          </p:nvPr>
        </p:nvSpPr>
        <p:spPr>
          <a:xfrm>
            <a:off x="6629400" y="274638"/>
            <a:ext cx="2057400" cy="620236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CD2E93-C1CF-8E4C-9EDD-37ED7F7445EF}"/>
              </a:ext>
            </a:extLst>
          </p:cNvPr>
          <p:cNvSpPr>
            <a:spLocks noGrp="1"/>
          </p:cNvSpPr>
          <p:nvPr>
            <p:ph type="body" orient="vert" idx="1"/>
          </p:nvPr>
        </p:nvSpPr>
        <p:spPr>
          <a:xfrm>
            <a:off x="457200" y="274638"/>
            <a:ext cx="6019800" cy="6202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99774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E2FF2-34D7-1647-8788-3E3FCE23B5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64537D-914E-BC47-869A-753A05BC28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8369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8F029-172D-C04B-B96F-48CB01D267F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F4D522-AB78-AA46-AA24-4C540444D6C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363465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7EA90-0883-614B-9399-77E78A417C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A24B9E-D1BF-BF49-9BF9-25EF5CD81FD7}"/>
              </a:ext>
            </a:extLst>
          </p:cNvPr>
          <p:cNvSpPr>
            <a:spLocks noGrp="1"/>
          </p:cNvSpPr>
          <p:nvPr>
            <p:ph sz="half" idx="1"/>
          </p:nvPr>
        </p:nvSpPr>
        <p:spPr>
          <a:xfrm>
            <a:off x="457200" y="1600200"/>
            <a:ext cx="40386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5094F0-3D15-AC46-BED5-79761944BD4B}"/>
              </a:ext>
            </a:extLst>
          </p:cNvPr>
          <p:cNvSpPr>
            <a:spLocks noGrp="1"/>
          </p:cNvSpPr>
          <p:nvPr>
            <p:ph sz="half" idx="2"/>
          </p:nvPr>
        </p:nvSpPr>
        <p:spPr>
          <a:xfrm>
            <a:off x="4648200" y="1600200"/>
            <a:ext cx="40386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952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54604-9CBA-2043-9944-B450F7B0D54B}"/>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BB882FB-46EA-2B4C-B6E0-ACEBA2FBB5C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E97EE9-F506-3346-8654-D69475544C0A}"/>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83DFDD-88C1-DF46-AC07-CF5C91E7FDD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1D6B51-048B-C94C-A534-AF90C004F00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6544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A13FB-9356-3540-A11A-37BB2A16826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55264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2911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614A0-F967-3042-8D06-80DEA9A5099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31ED93-8EC5-B442-AD01-933A55DC0DF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36F8A7-E1B8-8042-B02B-50C1DC05DFD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26650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C1944-9F92-E645-AEC5-AA4CBD7AD2D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32CC64-4D38-8844-B844-85594398EE2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F69738-CF42-C54F-894D-76D8B803C50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08417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D2AD552-8579-CA47-B955-F453E32DE7A5}"/>
              </a:ext>
            </a:extLst>
          </p:cNvPr>
          <p:cNvSpPr>
            <a:spLocks noGrp="1" noChangeArrowheads="1"/>
          </p:cNvSpPr>
          <p:nvPr>
            <p:ph type="title"/>
          </p:nvPr>
        </p:nvSpPr>
        <p:spPr bwMode="auto">
          <a:xfrm>
            <a:off x="457200" y="274638"/>
            <a:ext cx="8229600" cy="1143000"/>
          </a:xfrm>
          <a:prstGeom prst="rect">
            <a:avLst/>
          </a:prstGeom>
          <a:solidFill>
            <a:srgbClr val="333333">
              <a:alpha val="850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E2108AB-1537-534C-BE9B-A8DC875FEC84}"/>
              </a:ext>
            </a:extLst>
          </p:cNvPr>
          <p:cNvSpPr>
            <a:spLocks noGrp="1" noChangeArrowheads="1"/>
          </p:cNvSpPr>
          <p:nvPr>
            <p:ph type="body" idx="1"/>
          </p:nvPr>
        </p:nvSpPr>
        <p:spPr bwMode="auto">
          <a:xfrm>
            <a:off x="457200" y="1600200"/>
            <a:ext cx="8229600" cy="4876800"/>
          </a:xfrm>
          <a:prstGeom prst="rect">
            <a:avLst/>
          </a:prstGeom>
          <a:solidFill>
            <a:srgbClr val="333333">
              <a:alpha val="64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b="1" kern="1200">
          <a:solidFill>
            <a:schemeClr val="bg1"/>
          </a:solidFill>
          <a:latin typeface="+mj-lt"/>
          <a:ea typeface="+mj-ea"/>
          <a:cs typeface="+mj-cs"/>
        </a:defRPr>
      </a:lvl1pPr>
      <a:lvl2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2pPr>
      <a:lvl3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3pPr>
      <a:lvl4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4pPr>
      <a:lvl5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bg1"/>
          </a:solidFill>
          <a:latin typeface="+mn-lt"/>
          <a:ea typeface="+mn-ea"/>
          <a:cs typeface="+mn-cs"/>
        </a:defRPr>
      </a:lvl1pPr>
      <a:lvl2pPr marL="742950" indent="-285750" algn="l" rtl="0" fontAlgn="base">
        <a:spcBef>
          <a:spcPct val="20000"/>
        </a:spcBef>
        <a:spcAft>
          <a:spcPct val="0"/>
        </a:spcAft>
        <a:buChar char="–"/>
        <a:defRPr sz="2800" kern="1200">
          <a:solidFill>
            <a:schemeClr val="bg1"/>
          </a:solidFill>
          <a:latin typeface="+mn-lt"/>
          <a:ea typeface="+mn-ea"/>
          <a:cs typeface="+mn-cs"/>
        </a:defRPr>
      </a:lvl2pPr>
      <a:lvl3pPr marL="1143000" indent="-228600" algn="l" rtl="0" fontAlgn="base">
        <a:spcBef>
          <a:spcPct val="20000"/>
        </a:spcBef>
        <a:spcAft>
          <a:spcPct val="0"/>
        </a:spcAft>
        <a:buChar char="•"/>
        <a:defRPr sz="2400" kern="1200">
          <a:solidFill>
            <a:schemeClr val="bg1"/>
          </a:solidFill>
          <a:latin typeface="+mn-lt"/>
          <a:ea typeface="+mn-ea"/>
          <a:cs typeface="+mn-cs"/>
        </a:defRPr>
      </a:lvl3pPr>
      <a:lvl4pPr marL="1600200" indent="-228600" algn="l" rtl="0" fontAlgn="base">
        <a:spcBef>
          <a:spcPct val="20000"/>
        </a:spcBef>
        <a:spcAft>
          <a:spcPct val="0"/>
        </a:spcAft>
        <a:buChar char="–"/>
        <a:defRPr sz="2000" kern="1200">
          <a:solidFill>
            <a:schemeClr val="bg1"/>
          </a:solidFill>
          <a:latin typeface="+mn-lt"/>
          <a:ea typeface="+mn-ea"/>
          <a:cs typeface="+mn-cs"/>
        </a:defRPr>
      </a:lvl4pPr>
      <a:lvl5pPr marL="2057400" indent="-228600" algn="l" rtl="0" fontAlgn="base">
        <a:spcBef>
          <a:spcPct val="20000"/>
        </a:spcBef>
        <a:spcAft>
          <a:spcPct val="0"/>
        </a:spcAft>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6FD0D16-5785-7F47-9CC0-EC297A536082}"/>
              </a:ext>
            </a:extLst>
          </p:cNvPr>
          <p:cNvSpPr>
            <a:spLocks noGrp="1" noChangeArrowheads="1"/>
          </p:cNvSpPr>
          <p:nvPr>
            <p:ph type="title"/>
          </p:nvPr>
        </p:nvSpPr>
        <p:spPr/>
        <p:txBody>
          <a:bodyPr/>
          <a:lstStyle/>
          <a:p>
            <a:r>
              <a:rPr lang="en-US" altLang="en-US"/>
              <a:t>Matthew 7:24-29</a:t>
            </a:r>
          </a:p>
        </p:txBody>
      </p:sp>
      <p:sp>
        <p:nvSpPr>
          <p:cNvPr id="5123" name="Rectangle 3">
            <a:extLst>
              <a:ext uri="{FF2B5EF4-FFF2-40B4-BE49-F238E27FC236}">
                <a16:creationId xmlns:a16="http://schemas.microsoft.com/office/drawing/2014/main" id="{CE663BCB-E5D1-6F49-8260-CA33853D51AC}"/>
              </a:ext>
            </a:extLst>
          </p:cNvPr>
          <p:cNvSpPr>
            <a:spLocks noGrp="1" noChangeArrowheads="1"/>
          </p:cNvSpPr>
          <p:nvPr>
            <p:ph type="body" idx="1"/>
          </p:nvPr>
        </p:nvSpPr>
        <p:spPr/>
        <p:txBody>
          <a:bodyPr/>
          <a:lstStyle/>
          <a:p>
            <a:pPr indent="1588">
              <a:buFontTx/>
              <a:buNone/>
            </a:pPr>
            <a:endParaRPr lang="en-US" altLang="en-US" sz="1400"/>
          </a:p>
          <a:p>
            <a:pPr indent="1588">
              <a:lnSpc>
                <a:spcPct val="95000"/>
              </a:lnSpc>
              <a:buFontTx/>
              <a:buNone/>
            </a:pPr>
            <a:r>
              <a:rPr lang="en-US" altLang="en-US" sz="3000" b="1"/>
              <a:t>“‘Therefore whoever hears these sayings of Mine, and does them, I will liken him to a wise man who built his house on the rock: and the rain descended, the floods came, and the winds blew and beat on that house; and it did not fall, for it was founded on the rock. Now everyone who hears these sayings of Mine, and does not do them, will be like a foolish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strVal val="#ppt_w*0.70"/>
                                          </p:val>
                                        </p:tav>
                                        <p:tav tm="100000">
                                          <p:val>
                                            <p:strVal val="#ppt_w"/>
                                          </p:val>
                                        </p:tav>
                                      </p:tavLst>
                                    </p:anim>
                                    <p:anim calcmode="lin" valueType="num">
                                      <p:cBhvr>
                                        <p:cTn id="8" dur="1000" fill="hold"/>
                                        <p:tgtEl>
                                          <p:spTgt spid="5122"/>
                                        </p:tgtEl>
                                        <p:attrNameLst>
                                          <p:attrName>ppt_h</p:attrName>
                                        </p:attrNameLst>
                                      </p:cBhvr>
                                      <p:tavLst>
                                        <p:tav tm="0">
                                          <p:val>
                                            <p:strVal val="#ppt_h"/>
                                          </p:val>
                                        </p:tav>
                                        <p:tav tm="100000">
                                          <p:val>
                                            <p:strVal val="#ppt_h"/>
                                          </p:val>
                                        </p:tav>
                                      </p:tavLst>
                                    </p:anim>
                                    <p:animEffect transition="in" filter="fade">
                                      <p:cBhvr>
                                        <p:cTn id="9" dur="1000"/>
                                        <p:tgtEl>
                                          <p:spTgt spid="512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512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27FA365-7170-9046-969D-F55FD30074E6}"/>
              </a:ext>
            </a:extLst>
          </p:cNvPr>
          <p:cNvSpPr>
            <a:spLocks noGrp="1" noChangeArrowheads="1"/>
          </p:cNvSpPr>
          <p:nvPr>
            <p:ph type="title"/>
          </p:nvPr>
        </p:nvSpPr>
        <p:spPr/>
        <p:txBody>
          <a:bodyPr/>
          <a:lstStyle/>
          <a:p>
            <a:r>
              <a:rPr lang="en-US" altLang="en-US"/>
              <a:t>Matthew 7:24-29</a:t>
            </a:r>
          </a:p>
        </p:txBody>
      </p:sp>
      <p:sp>
        <p:nvSpPr>
          <p:cNvPr id="7171" name="Rectangle 3">
            <a:extLst>
              <a:ext uri="{FF2B5EF4-FFF2-40B4-BE49-F238E27FC236}">
                <a16:creationId xmlns:a16="http://schemas.microsoft.com/office/drawing/2014/main" id="{E688DFAA-02E0-E940-B7D5-BADFC7D7074A}"/>
              </a:ext>
            </a:extLst>
          </p:cNvPr>
          <p:cNvSpPr>
            <a:spLocks noGrp="1" noChangeArrowheads="1"/>
          </p:cNvSpPr>
          <p:nvPr>
            <p:ph type="body" idx="1"/>
          </p:nvPr>
        </p:nvSpPr>
        <p:spPr/>
        <p:txBody>
          <a:bodyPr/>
          <a:lstStyle/>
          <a:p>
            <a:pPr indent="1588">
              <a:buFontTx/>
              <a:buNone/>
            </a:pPr>
            <a:endParaRPr lang="en-US" altLang="en-US" sz="1400" dirty="0"/>
          </a:p>
          <a:p>
            <a:pPr indent="1588">
              <a:buFontTx/>
              <a:buNone/>
            </a:pPr>
            <a:r>
              <a:rPr lang="en-US" altLang="en-US" sz="3000" b="1" dirty="0"/>
              <a:t>“‘…who built his house on the sand: and the rain descended, the floods came, and the winds blew and beat on that house; and it fell. And great was its fall.’ And so it was, when Jesus had ended these sayings, that the people were astonished at His teaching, for He taught them as one having authority, and not as the scribes” </a:t>
            </a:r>
            <a:r>
              <a:rPr lang="en-US" altLang="en-US" sz="2800" b="1" dirty="0"/>
              <a:t>(NKJV)</a:t>
            </a:r>
            <a:r>
              <a:rPr lang="en-US" altLang="en-US" sz="2800" dirty="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Effect transition="in" filter="fade">
                                      <p:cBhvr>
                                        <p:cTn id="7" dur="1000"/>
                                        <p:tgtEl>
                                          <p:spTgt spid="7171">
                                            <p:txEl>
                                              <p:pRg st="1" end="1"/>
                                            </p:txEl>
                                          </p:spTgt>
                                        </p:tgtEl>
                                      </p:cBhvr>
                                    </p:animEffect>
                                    <p:anim calcmode="lin" valueType="num">
                                      <p:cBhvr>
                                        <p:cTn id="8"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23387C1-DD7F-2942-A9AB-FD3677897029}"/>
              </a:ext>
            </a:extLst>
          </p:cNvPr>
          <p:cNvSpPr>
            <a:spLocks noGrp="1" noChangeArrowheads="1"/>
          </p:cNvSpPr>
          <p:nvPr>
            <p:ph type="title"/>
          </p:nvPr>
        </p:nvSpPr>
        <p:spPr/>
        <p:txBody>
          <a:bodyPr/>
          <a:lstStyle/>
          <a:p>
            <a:r>
              <a:rPr lang="en-US" altLang="en-US"/>
              <a:t>Matthew 7:24-29</a:t>
            </a:r>
          </a:p>
        </p:txBody>
      </p:sp>
      <p:sp>
        <p:nvSpPr>
          <p:cNvPr id="9219" name="Rectangle 3">
            <a:extLst>
              <a:ext uri="{FF2B5EF4-FFF2-40B4-BE49-F238E27FC236}">
                <a16:creationId xmlns:a16="http://schemas.microsoft.com/office/drawing/2014/main" id="{E0DB82BF-6EC4-FD4F-BA40-EB019F4BC598}"/>
              </a:ext>
            </a:extLst>
          </p:cNvPr>
          <p:cNvSpPr>
            <a:spLocks noGrp="1" noChangeArrowheads="1"/>
          </p:cNvSpPr>
          <p:nvPr>
            <p:ph type="body" idx="1"/>
          </p:nvPr>
        </p:nvSpPr>
        <p:spPr/>
        <p:txBody>
          <a:bodyPr/>
          <a:lstStyle/>
          <a:p>
            <a:pPr marL="914400" indent="-569913">
              <a:buFontTx/>
              <a:buNone/>
            </a:pPr>
            <a:endParaRPr lang="en-US" altLang="en-US" sz="1600" dirty="0"/>
          </a:p>
          <a:p>
            <a:pPr marL="914400" indent="-569913">
              <a:lnSpc>
                <a:spcPct val="95000"/>
              </a:lnSpc>
              <a:buFontTx/>
              <a:buAutoNum type="arabicPeriod"/>
            </a:pPr>
            <a:r>
              <a:rPr lang="en-US" altLang="en-US" sz="4000" b="1" dirty="0"/>
              <a:t>Everyone has to build a house.</a:t>
            </a:r>
          </a:p>
          <a:p>
            <a:pPr marL="914400" indent="-569913">
              <a:lnSpc>
                <a:spcPct val="95000"/>
              </a:lnSpc>
              <a:buFontTx/>
              <a:buAutoNum type="arabicPeriod"/>
            </a:pPr>
            <a:r>
              <a:rPr lang="en-US" altLang="en-US" sz="4000" b="1" dirty="0"/>
              <a:t>Storms and streams beat against both houses.</a:t>
            </a:r>
          </a:p>
          <a:p>
            <a:pPr marL="914400" indent="-569913">
              <a:lnSpc>
                <a:spcPct val="95000"/>
              </a:lnSpc>
              <a:buFontTx/>
              <a:buAutoNum type="arabicPeriod"/>
            </a:pPr>
            <a:r>
              <a:rPr lang="en-US" altLang="en-US" sz="4000" b="1" dirty="0"/>
              <a:t>The foundation is Christ.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animEffect transition="in" filter="fade">
                                      <p:cBhvr>
                                        <p:cTn id="7" dur="1000"/>
                                        <p:tgtEl>
                                          <p:spTgt spid="9219">
                                            <p:txEl>
                                              <p:pRg st="1" end="1"/>
                                            </p:txEl>
                                          </p:spTgt>
                                        </p:tgtEl>
                                      </p:cBhvr>
                                    </p:animEffect>
                                    <p:anim calcmode="lin" valueType="num">
                                      <p:cBhvr>
                                        <p:cTn id="8"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19">
                                            <p:txEl>
                                              <p:pRg st="2" end="2"/>
                                            </p:txEl>
                                          </p:spTgt>
                                        </p:tgtEl>
                                        <p:attrNameLst>
                                          <p:attrName>style.visibility</p:attrName>
                                        </p:attrNameLst>
                                      </p:cBhvr>
                                      <p:to>
                                        <p:strVal val="visible"/>
                                      </p:to>
                                    </p:set>
                                    <p:animEffect transition="in" filter="fade">
                                      <p:cBhvr>
                                        <p:cTn id="14" dur="1000"/>
                                        <p:tgtEl>
                                          <p:spTgt spid="9219">
                                            <p:txEl>
                                              <p:pRg st="2" end="2"/>
                                            </p:txEl>
                                          </p:spTgt>
                                        </p:tgtEl>
                                      </p:cBhvr>
                                    </p:animEffect>
                                    <p:anim calcmode="lin" valueType="num">
                                      <p:cBhvr>
                                        <p:cTn id="15"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219">
                                            <p:txEl>
                                              <p:pRg st="3" end="3"/>
                                            </p:txEl>
                                          </p:spTgt>
                                        </p:tgtEl>
                                        <p:attrNameLst>
                                          <p:attrName>style.visibility</p:attrName>
                                        </p:attrNameLst>
                                      </p:cBhvr>
                                      <p:to>
                                        <p:strVal val="visible"/>
                                      </p:to>
                                    </p:set>
                                    <p:animEffect transition="in" filter="fade">
                                      <p:cBhvr>
                                        <p:cTn id="21" dur="1000"/>
                                        <p:tgtEl>
                                          <p:spTgt spid="9219">
                                            <p:txEl>
                                              <p:pRg st="3" end="3"/>
                                            </p:txEl>
                                          </p:spTgt>
                                        </p:tgtEl>
                                      </p:cBhvr>
                                    </p:animEffect>
                                    <p:anim calcmode="lin" valueType="num">
                                      <p:cBhvr>
                                        <p:cTn id="22"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8535218-E4D8-324E-A2F9-3CB1A69A61C9}"/>
              </a:ext>
            </a:extLst>
          </p:cNvPr>
          <p:cNvSpPr>
            <a:spLocks noGrp="1" noChangeArrowheads="1"/>
          </p:cNvSpPr>
          <p:nvPr>
            <p:ph type="title"/>
          </p:nvPr>
        </p:nvSpPr>
        <p:spPr/>
        <p:txBody>
          <a:bodyPr/>
          <a:lstStyle/>
          <a:p>
            <a:r>
              <a:rPr lang="en-US" altLang="en-US"/>
              <a:t>Building Faith on Christ</a:t>
            </a:r>
          </a:p>
        </p:txBody>
      </p:sp>
      <p:sp>
        <p:nvSpPr>
          <p:cNvPr id="11267" name="Rectangle 3">
            <a:extLst>
              <a:ext uri="{FF2B5EF4-FFF2-40B4-BE49-F238E27FC236}">
                <a16:creationId xmlns:a16="http://schemas.microsoft.com/office/drawing/2014/main" id="{77A2B551-95B1-464D-87CF-5A151622F216}"/>
              </a:ext>
            </a:extLst>
          </p:cNvPr>
          <p:cNvSpPr>
            <a:spLocks noGrp="1" noChangeArrowheads="1"/>
          </p:cNvSpPr>
          <p:nvPr>
            <p:ph type="body" idx="1"/>
          </p:nvPr>
        </p:nvSpPr>
        <p:spPr/>
        <p:txBody>
          <a:bodyPr/>
          <a:lstStyle/>
          <a:p>
            <a:pPr indent="1588">
              <a:lnSpc>
                <a:spcPct val="90000"/>
              </a:lnSpc>
              <a:buFontTx/>
              <a:buNone/>
            </a:pPr>
            <a:endParaRPr lang="en-US" altLang="en-US" sz="1800" dirty="0"/>
          </a:p>
          <a:p>
            <a:pPr indent="1588">
              <a:lnSpc>
                <a:spcPct val="90000"/>
              </a:lnSpc>
              <a:buFontTx/>
              <a:buAutoNum type="romanUcPeriod"/>
            </a:pPr>
            <a:r>
              <a:rPr lang="en-US" altLang="en-US" sz="4400" b="1" dirty="0"/>
              <a:t>  Dangers Involved in 	Building Faith.</a:t>
            </a:r>
          </a:p>
          <a:p>
            <a:pPr indent="1588">
              <a:lnSpc>
                <a:spcPct val="90000"/>
              </a:lnSpc>
              <a:buFontTx/>
              <a:buNone/>
            </a:pPr>
            <a:r>
              <a:rPr lang="en-US" altLang="en-US" b="1" dirty="0"/>
              <a:t>	A.  A person can build on the one 	     who taught him (1 Cor. 1:10-17).</a:t>
            </a:r>
          </a:p>
          <a:p>
            <a:pPr indent="1588">
              <a:lnSpc>
                <a:spcPct val="90000"/>
              </a:lnSpc>
              <a:buFontTx/>
              <a:buNone/>
            </a:pPr>
            <a:r>
              <a:rPr lang="en-US" altLang="en-US" b="1" dirty="0"/>
              <a:t>	B.  A person can build on the 	 	     smoothness of the message 	 	     (John 6:41-71; Acts 17:22-34;           	     2 Tim. 4:3; Isa. 30:8-11).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1000" fill="hold"/>
                                        <p:tgtEl>
                                          <p:spTgt spid="11266"/>
                                        </p:tgtEl>
                                        <p:attrNameLst>
                                          <p:attrName>ppt_w</p:attrName>
                                        </p:attrNameLst>
                                      </p:cBhvr>
                                      <p:tavLst>
                                        <p:tav tm="0">
                                          <p:val>
                                            <p:strVal val="#ppt_w*0.70"/>
                                          </p:val>
                                        </p:tav>
                                        <p:tav tm="100000">
                                          <p:val>
                                            <p:strVal val="#ppt_w"/>
                                          </p:val>
                                        </p:tav>
                                      </p:tavLst>
                                    </p:anim>
                                    <p:anim calcmode="lin" valueType="num">
                                      <p:cBhvr>
                                        <p:cTn id="8" dur="1000" fill="hold"/>
                                        <p:tgtEl>
                                          <p:spTgt spid="11266"/>
                                        </p:tgtEl>
                                        <p:attrNameLst>
                                          <p:attrName>ppt_h</p:attrName>
                                        </p:attrNameLst>
                                      </p:cBhvr>
                                      <p:tavLst>
                                        <p:tav tm="0">
                                          <p:val>
                                            <p:strVal val="#ppt_h"/>
                                          </p:val>
                                        </p:tav>
                                        <p:tav tm="100000">
                                          <p:val>
                                            <p:strVal val="#ppt_h"/>
                                          </p:val>
                                        </p:tav>
                                      </p:tavLst>
                                    </p:anim>
                                    <p:animEffect transition="in" filter="fade">
                                      <p:cBhvr>
                                        <p:cTn id="9" dur="1000"/>
                                        <p:tgtEl>
                                          <p:spTgt spid="112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7">
                                            <p:txEl>
                                              <p:pRg st="1" end="1"/>
                                            </p:txEl>
                                          </p:spTgt>
                                        </p:tgtEl>
                                        <p:attrNameLst>
                                          <p:attrName>style.visibility</p:attrName>
                                        </p:attrNameLst>
                                      </p:cBhvr>
                                      <p:to>
                                        <p:strVal val="visible"/>
                                      </p:to>
                                    </p:set>
                                    <p:animEffect transition="in" filter="fade">
                                      <p:cBhvr>
                                        <p:cTn id="14" dur="1000"/>
                                        <p:tgtEl>
                                          <p:spTgt spid="11267">
                                            <p:txEl>
                                              <p:pRg st="1" end="1"/>
                                            </p:txEl>
                                          </p:spTgt>
                                        </p:tgtEl>
                                      </p:cBhvr>
                                    </p:animEffect>
                                    <p:anim calcmode="lin" valueType="num">
                                      <p:cBhvr>
                                        <p:cTn id="15"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267">
                                            <p:txEl>
                                              <p:pRg st="2" end="2"/>
                                            </p:txEl>
                                          </p:spTgt>
                                        </p:tgtEl>
                                        <p:attrNameLst>
                                          <p:attrName>style.visibility</p:attrName>
                                        </p:attrNameLst>
                                      </p:cBhvr>
                                      <p:to>
                                        <p:strVal val="visible"/>
                                      </p:to>
                                    </p:set>
                                    <p:animEffect transition="in" filter="fade">
                                      <p:cBhvr>
                                        <p:cTn id="21" dur="1000"/>
                                        <p:tgtEl>
                                          <p:spTgt spid="11267">
                                            <p:txEl>
                                              <p:pRg st="2" end="2"/>
                                            </p:txEl>
                                          </p:spTgt>
                                        </p:tgtEl>
                                      </p:cBhvr>
                                    </p:animEffect>
                                    <p:anim calcmode="lin" valueType="num">
                                      <p:cBhvr>
                                        <p:cTn id="22"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1000"/>
                                        <p:tgtEl>
                                          <p:spTgt spid="11267">
                                            <p:txEl>
                                              <p:pRg st="3" end="3"/>
                                            </p:txEl>
                                          </p:spTgt>
                                        </p:tgtEl>
                                      </p:cBhvr>
                                    </p:animEffect>
                                    <p:anim calcmode="lin" valueType="num">
                                      <p:cBhvr>
                                        <p:cTn id="29"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p:bldP spid="1126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B51AD32-F9D0-FF42-817F-E304C6ECE1C0}"/>
              </a:ext>
            </a:extLst>
          </p:cNvPr>
          <p:cNvSpPr>
            <a:spLocks noGrp="1" noChangeArrowheads="1"/>
          </p:cNvSpPr>
          <p:nvPr>
            <p:ph type="title"/>
          </p:nvPr>
        </p:nvSpPr>
        <p:spPr/>
        <p:txBody>
          <a:bodyPr/>
          <a:lstStyle/>
          <a:p>
            <a:r>
              <a:rPr lang="en-US" altLang="en-US"/>
              <a:t>Building Faith on Christ</a:t>
            </a:r>
          </a:p>
        </p:txBody>
      </p:sp>
      <p:sp>
        <p:nvSpPr>
          <p:cNvPr id="13315" name="Rectangle 3">
            <a:extLst>
              <a:ext uri="{FF2B5EF4-FFF2-40B4-BE49-F238E27FC236}">
                <a16:creationId xmlns:a16="http://schemas.microsoft.com/office/drawing/2014/main" id="{2A979D2B-50A3-1141-BB45-64A227DA3A63}"/>
              </a:ext>
            </a:extLst>
          </p:cNvPr>
          <p:cNvSpPr>
            <a:spLocks noGrp="1" noChangeArrowheads="1"/>
          </p:cNvSpPr>
          <p:nvPr>
            <p:ph type="body" idx="1"/>
          </p:nvPr>
        </p:nvSpPr>
        <p:spPr/>
        <p:txBody>
          <a:bodyPr/>
          <a:lstStyle/>
          <a:p>
            <a:pPr indent="1588">
              <a:lnSpc>
                <a:spcPct val="90000"/>
              </a:lnSpc>
              <a:buFontTx/>
              <a:buNone/>
            </a:pPr>
            <a:endParaRPr lang="en-US" altLang="en-US" sz="1800" dirty="0"/>
          </a:p>
          <a:p>
            <a:pPr indent="1588">
              <a:lnSpc>
                <a:spcPct val="90000"/>
              </a:lnSpc>
              <a:buFontTx/>
              <a:buAutoNum type="romanUcPeriod"/>
            </a:pPr>
            <a:r>
              <a:rPr lang="en-US" altLang="en-US" sz="4400" b="1" dirty="0"/>
              <a:t>  Dangers Involved in 	Building Faith.</a:t>
            </a:r>
          </a:p>
          <a:p>
            <a:pPr indent="1588">
              <a:lnSpc>
                <a:spcPct val="90000"/>
              </a:lnSpc>
              <a:buFontTx/>
              <a:buNone/>
            </a:pPr>
            <a:r>
              <a:rPr lang="en-US" altLang="en-US" b="1" dirty="0"/>
              <a:t>	C.  A person can build on other’s	 	     faithfulness (Gal. 2:11-13).</a:t>
            </a:r>
          </a:p>
          <a:p>
            <a:pPr indent="1588">
              <a:lnSpc>
                <a:spcPct val="90000"/>
              </a:lnSpc>
              <a:buFontTx/>
              <a:buNone/>
            </a:pPr>
            <a:r>
              <a:rPr lang="en-US" altLang="en-US" b="1" dirty="0"/>
              <a:t>	D.  A person can build on life’s	 	     conditions (Matt. 13:1-9,18-23 	          	     Luke 8:11-15; 1 John 2:15-17;              	     2 Cor. 4:18).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animEffect transition="in" filter="fade">
                                      <p:cBhvr>
                                        <p:cTn id="7" dur="1000"/>
                                        <p:tgtEl>
                                          <p:spTgt spid="13315">
                                            <p:txEl>
                                              <p:pRg st="2" end="2"/>
                                            </p:txEl>
                                          </p:spTgt>
                                        </p:tgtEl>
                                      </p:cBhvr>
                                    </p:animEffect>
                                    <p:anim calcmode="lin" valueType="num">
                                      <p:cBhvr>
                                        <p:cTn id="8"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3315">
                                            <p:txEl>
                                              <p:pRg st="3" end="3"/>
                                            </p:txEl>
                                          </p:spTgt>
                                        </p:tgtEl>
                                        <p:attrNameLst>
                                          <p:attrName>style.visibility</p:attrName>
                                        </p:attrNameLst>
                                      </p:cBhvr>
                                      <p:to>
                                        <p:strVal val="visible"/>
                                      </p:to>
                                    </p:set>
                                    <p:animEffect transition="in" filter="fade">
                                      <p:cBhvr>
                                        <p:cTn id="14" dur="1000"/>
                                        <p:tgtEl>
                                          <p:spTgt spid="13315">
                                            <p:txEl>
                                              <p:pRg st="3" end="3"/>
                                            </p:txEl>
                                          </p:spTgt>
                                        </p:tgtEl>
                                      </p:cBhvr>
                                    </p:animEffect>
                                    <p:anim calcmode="lin" valueType="num">
                                      <p:cBhvr>
                                        <p:cTn id="15"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71D5294-7F49-4445-893B-0DD3ADC09887}"/>
              </a:ext>
            </a:extLst>
          </p:cNvPr>
          <p:cNvSpPr>
            <a:spLocks noGrp="1" noChangeArrowheads="1"/>
          </p:cNvSpPr>
          <p:nvPr>
            <p:ph type="title"/>
          </p:nvPr>
        </p:nvSpPr>
        <p:spPr/>
        <p:txBody>
          <a:bodyPr/>
          <a:lstStyle/>
          <a:p>
            <a:r>
              <a:rPr lang="en-US" altLang="en-US"/>
              <a:t>Building Faith on Christ</a:t>
            </a:r>
          </a:p>
        </p:txBody>
      </p:sp>
      <p:sp>
        <p:nvSpPr>
          <p:cNvPr id="15363" name="Rectangle 3">
            <a:extLst>
              <a:ext uri="{FF2B5EF4-FFF2-40B4-BE49-F238E27FC236}">
                <a16:creationId xmlns:a16="http://schemas.microsoft.com/office/drawing/2014/main" id="{FA32A333-7929-9543-8FB1-FDF4736C1181}"/>
              </a:ext>
            </a:extLst>
          </p:cNvPr>
          <p:cNvSpPr>
            <a:spLocks noGrp="1" noChangeArrowheads="1"/>
          </p:cNvSpPr>
          <p:nvPr>
            <p:ph type="body" idx="1"/>
          </p:nvPr>
        </p:nvSpPr>
        <p:spPr/>
        <p:txBody>
          <a:bodyPr/>
          <a:lstStyle/>
          <a:p>
            <a:pPr indent="1588">
              <a:buFontTx/>
              <a:buNone/>
            </a:pPr>
            <a:endParaRPr lang="en-US" altLang="en-US" sz="800" b="1" dirty="0"/>
          </a:p>
          <a:p>
            <a:pPr indent="1588">
              <a:buFontTx/>
              <a:buNone/>
            </a:pPr>
            <a:r>
              <a:rPr lang="en-US" altLang="en-US" sz="4400" b="1" dirty="0"/>
              <a:t>II. How can we avoid these 	dangers?</a:t>
            </a:r>
          </a:p>
          <a:p>
            <a:pPr indent="1588">
              <a:buFontTx/>
              <a:buNone/>
            </a:pPr>
            <a:r>
              <a:rPr lang="en-US" altLang="en-US" b="1" dirty="0"/>
              <a:t>	A.  By building faith on Christ &amp; no 	     one else (Eph. 2:19-22).</a:t>
            </a:r>
          </a:p>
          <a:p>
            <a:pPr indent="1588">
              <a:buFontTx/>
              <a:buNone/>
            </a:pPr>
            <a:r>
              <a:rPr lang="en-US" altLang="en-US" b="1" dirty="0"/>
              <a:t>	     1.  The apostles (Matt. 28:19,20; 		  John 14:26; 16:13; Acts 2;              		  1 Cor. 14:37; 2 Thess. 3:14).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Effect transition="in" filter="fade">
                                      <p:cBhvr>
                                        <p:cTn id="14" dur="1000"/>
                                        <p:tgtEl>
                                          <p:spTgt spid="15363">
                                            <p:txEl>
                                              <p:pRg st="2" end="2"/>
                                            </p:txEl>
                                          </p:spTgt>
                                        </p:tgtEl>
                                      </p:cBhvr>
                                    </p:animEffect>
                                    <p:anim calcmode="lin" valueType="num">
                                      <p:cBhvr>
                                        <p:cTn id="15"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Effect transition="in" filter="fade">
                                      <p:cBhvr>
                                        <p:cTn id="21" dur="1000"/>
                                        <p:tgtEl>
                                          <p:spTgt spid="15363">
                                            <p:txEl>
                                              <p:pRg st="3" end="3"/>
                                            </p:txEl>
                                          </p:spTgt>
                                        </p:tgtEl>
                                      </p:cBhvr>
                                    </p:animEffect>
                                    <p:anim calcmode="lin" valueType="num">
                                      <p:cBhvr>
                                        <p:cTn id="22"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F3485E8-6A6F-C144-8BE8-C830F3466266}"/>
              </a:ext>
            </a:extLst>
          </p:cNvPr>
          <p:cNvSpPr>
            <a:spLocks noGrp="1" noChangeArrowheads="1"/>
          </p:cNvSpPr>
          <p:nvPr>
            <p:ph type="title"/>
          </p:nvPr>
        </p:nvSpPr>
        <p:spPr/>
        <p:txBody>
          <a:bodyPr/>
          <a:lstStyle/>
          <a:p>
            <a:r>
              <a:rPr lang="en-US" altLang="en-US"/>
              <a:t>Building Faith on Christ</a:t>
            </a:r>
          </a:p>
        </p:txBody>
      </p:sp>
      <p:sp>
        <p:nvSpPr>
          <p:cNvPr id="17411" name="Rectangle 3">
            <a:extLst>
              <a:ext uri="{FF2B5EF4-FFF2-40B4-BE49-F238E27FC236}">
                <a16:creationId xmlns:a16="http://schemas.microsoft.com/office/drawing/2014/main" id="{F308A11B-25BB-BA4D-BA32-A63C78DDD571}"/>
              </a:ext>
            </a:extLst>
          </p:cNvPr>
          <p:cNvSpPr>
            <a:spLocks noGrp="1" noChangeArrowheads="1"/>
          </p:cNvSpPr>
          <p:nvPr>
            <p:ph type="body" idx="1"/>
          </p:nvPr>
        </p:nvSpPr>
        <p:spPr/>
        <p:txBody>
          <a:bodyPr/>
          <a:lstStyle/>
          <a:p>
            <a:pPr indent="1588">
              <a:buFontTx/>
              <a:buNone/>
            </a:pPr>
            <a:endParaRPr lang="en-US" altLang="en-US" sz="800" b="1" dirty="0"/>
          </a:p>
          <a:p>
            <a:pPr indent="1588">
              <a:buFontTx/>
              <a:buNone/>
            </a:pPr>
            <a:r>
              <a:rPr lang="en-US" altLang="en-US" sz="4400" b="1" dirty="0"/>
              <a:t>II. How can we avoid these 	dangers?</a:t>
            </a:r>
          </a:p>
          <a:p>
            <a:pPr indent="1588">
              <a:buFontTx/>
              <a:buNone/>
            </a:pPr>
            <a:r>
              <a:rPr lang="en-US" altLang="en-US" b="1" dirty="0"/>
              <a:t>	A.  By building faith on Christ &amp; no 	     one else (Eph. 2:19-22; Col. 2:12).</a:t>
            </a:r>
          </a:p>
          <a:p>
            <a:pPr indent="1588">
              <a:buFontTx/>
              <a:buNone/>
            </a:pPr>
            <a:r>
              <a:rPr lang="en-US" altLang="en-US" b="1" dirty="0"/>
              <a:t>	     2.  Christ’s supremacy                          	         (1 Cor. 3:1-11, Gal. 1:6-9).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animEffect transition="in" filter="fade">
                                      <p:cBhvr>
                                        <p:cTn id="7" dur="1000"/>
                                        <p:tgtEl>
                                          <p:spTgt spid="17411">
                                            <p:txEl>
                                              <p:pRg st="3" end="3"/>
                                            </p:txEl>
                                          </p:spTgt>
                                        </p:tgtEl>
                                      </p:cBhvr>
                                    </p:animEffect>
                                    <p:anim calcmode="lin" valueType="num">
                                      <p:cBhvr>
                                        <p:cTn id="8" dur="10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74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43E10C3-7039-2248-91DC-9F5420FB8D06}"/>
              </a:ext>
            </a:extLst>
          </p:cNvPr>
          <p:cNvSpPr>
            <a:spLocks noGrp="1" noChangeArrowheads="1"/>
          </p:cNvSpPr>
          <p:nvPr>
            <p:ph type="title"/>
          </p:nvPr>
        </p:nvSpPr>
        <p:spPr/>
        <p:txBody>
          <a:bodyPr/>
          <a:lstStyle/>
          <a:p>
            <a:r>
              <a:rPr lang="en-US" altLang="en-US"/>
              <a:t>Building Faith on Christ</a:t>
            </a:r>
          </a:p>
        </p:txBody>
      </p:sp>
      <p:sp>
        <p:nvSpPr>
          <p:cNvPr id="19459" name="Rectangle 3">
            <a:extLst>
              <a:ext uri="{FF2B5EF4-FFF2-40B4-BE49-F238E27FC236}">
                <a16:creationId xmlns:a16="http://schemas.microsoft.com/office/drawing/2014/main" id="{0054A30F-39D6-9341-BCDB-750E63C46022}"/>
              </a:ext>
            </a:extLst>
          </p:cNvPr>
          <p:cNvSpPr>
            <a:spLocks noGrp="1" noChangeArrowheads="1"/>
          </p:cNvSpPr>
          <p:nvPr>
            <p:ph type="body" idx="1"/>
          </p:nvPr>
        </p:nvSpPr>
        <p:spPr/>
        <p:txBody>
          <a:bodyPr/>
          <a:lstStyle/>
          <a:p>
            <a:pPr indent="1588">
              <a:lnSpc>
                <a:spcPct val="90000"/>
              </a:lnSpc>
              <a:buFontTx/>
              <a:buNone/>
            </a:pPr>
            <a:endParaRPr lang="en-US" altLang="en-US" sz="800" b="1" dirty="0"/>
          </a:p>
          <a:p>
            <a:pPr indent="1588">
              <a:lnSpc>
                <a:spcPct val="90000"/>
              </a:lnSpc>
              <a:buFontTx/>
              <a:buNone/>
            </a:pPr>
            <a:r>
              <a:rPr lang="en-US" altLang="en-US" sz="4400" b="1" dirty="0"/>
              <a:t>II. How can we avoid these 	dangers?</a:t>
            </a:r>
          </a:p>
          <a:p>
            <a:pPr indent="1588">
              <a:lnSpc>
                <a:spcPct val="90000"/>
              </a:lnSpc>
              <a:buFontTx/>
              <a:buNone/>
            </a:pPr>
            <a:r>
              <a:rPr lang="en-US" altLang="en-US" b="1" dirty="0"/>
              <a:t>	B.  By trusting in God’s word alone 	     (2 Tim. 3:14-17; 1:5).</a:t>
            </a:r>
          </a:p>
          <a:p>
            <a:pPr indent="1588">
              <a:lnSpc>
                <a:spcPct val="90000"/>
              </a:lnSpc>
              <a:buFontTx/>
              <a:buNone/>
            </a:pPr>
            <a:r>
              <a:rPr lang="en-US" altLang="en-US" b="1" dirty="0"/>
              <a:t>	C.  By committing our lives to Christ, 	     no matter what!  (2 Cor. 2:7-11;               	     1 Cor. 5:1-8; Phil. 3:12-15).</a:t>
            </a:r>
          </a:p>
          <a:p>
            <a:pPr indent="1588">
              <a:lnSpc>
                <a:spcPct val="90000"/>
              </a:lnSpc>
              <a:buFontTx/>
              <a:buNone/>
            </a:pPr>
            <a:r>
              <a:rPr lang="en-US" altLang="en-US" b="1" dirty="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animEffect transition="in" filter="fade">
                                      <p:cBhvr>
                                        <p:cTn id="7" dur="1000"/>
                                        <p:tgtEl>
                                          <p:spTgt spid="19459">
                                            <p:txEl>
                                              <p:pRg st="2" end="2"/>
                                            </p:txEl>
                                          </p:spTgt>
                                        </p:tgtEl>
                                      </p:cBhvr>
                                    </p:animEffect>
                                    <p:anim calcmode="lin" valueType="num">
                                      <p:cBhvr>
                                        <p:cTn id="8" dur="10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945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9459">
                                            <p:txEl>
                                              <p:pRg st="3" end="3"/>
                                            </p:txEl>
                                          </p:spTgt>
                                        </p:tgtEl>
                                        <p:attrNameLst>
                                          <p:attrName>style.visibility</p:attrName>
                                        </p:attrNameLst>
                                      </p:cBhvr>
                                      <p:to>
                                        <p:strVal val="visible"/>
                                      </p:to>
                                    </p:set>
                                    <p:animEffect transition="in" filter="fade">
                                      <p:cBhvr>
                                        <p:cTn id="14" dur="1000"/>
                                        <p:tgtEl>
                                          <p:spTgt spid="19459">
                                            <p:txEl>
                                              <p:pRg st="3" end="3"/>
                                            </p:txEl>
                                          </p:spTgt>
                                        </p:tgtEl>
                                      </p:cBhvr>
                                    </p:animEffect>
                                    <p:anim calcmode="lin" valueType="num">
                                      <p:cBhvr>
                                        <p:cTn id="15" dur="10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945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1173</TotalTime>
  <Words>525</Words>
  <Application>Microsoft Macintosh PowerPoint</Application>
  <PresentationFormat>On-screen Show (4:3)</PresentationFormat>
  <Paragraphs>45</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Default Design</vt:lpstr>
      <vt:lpstr>Matthew 7:24-29</vt:lpstr>
      <vt:lpstr>Matthew 7:24-29</vt:lpstr>
      <vt:lpstr>Matthew 7:24-29</vt:lpstr>
      <vt:lpstr>Building Faith on Christ</vt:lpstr>
      <vt:lpstr>Building Faith on Christ</vt:lpstr>
      <vt:lpstr>Building Faith on Christ</vt:lpstr>
      <vt:lpstr>Building Faith on Christ</vt:lpstr>
      <vt:lpstr>Building Faith on Christ</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7:24-29</dc:title>
  <dc:creator>Olsen Park church</dc:creator>
  <cp:lastModifiedBy>Kyle Pope</cp:lastModifiedBy>
  <cp:revision>9</cp:revision>
  <cp:lastPrinted>2023-07-02T02:31:52Z</cp:lastPrinted>
  <dcterms:created xsi:type="dcterms:W3CDTF">2008-02-24T04:34:37Z</dcterms:created>
  <dcterms:modified xsi:type="dcterms:W3CDTF">2023-07-08T07:12:55Z</dcterms:modified>
</cp:coreProperties>
</file>