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4F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97"/>
  </p:normalViewPr>
  <p:slideViewPr>
    <p:cSldViewPr snapToGrid="0" snapToObjects="1">
      <p:cViewPr varScale="1">
        <p:scale>
          <a:sx n="80" d="100"/>
          <a:sy n="80" d="100"/>
        </p:scale>
        <p:origin x="149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7/25/23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546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/>
          <a:lstStyle/>
          <a:p>
            <a:fld id="{4C559632-1575-4E14-B53B-3DC3D5ED3947}" type="datetime1">
              <a:rPr lang="en-US" smtClean="0"/>
              <a:pPr/>
              <a:t>7/25/23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47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/>
          <a:lstStyle/>
          <a:p>
            <a:fld id="{CC4A6868-2568-4CC9-B302-F37117B01A6E}" type="datetime1">
              <a:rPr lang="en-US" smtClean="0"/>
              <a:pPr/>
              <a:t>7/25/23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234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/>
          <a:lstStyle/>
          <a:p>
            <a:fld id="{0055F08A-1E71-4B2B-BB49-E743F2903911}" type="datetime1">
              <a:rPr lang="en-US" smtClean="0"/>
              <a:pPr/>
              <a:t>7/25/23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155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/>
          <a:lstStyle/>
          <a:p>
            <a:fld id="{15417D9E-721A-44BB-8863-9873FE64DA75}" type="datetime1">
              <a:rPr lang="en-US" smtClean="0"/>
              <a:pPr/>
              <a:t>7/25/23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10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/>
          <a:lstStyle/>
          <a:p>
            <a:fld id="{5F31DA2F-80B8-49CF-99FB-5ABCA53A607A}" type="datetime1">
              <a:rPr lang="en-US" smtClean="0"/>
              <a:pPr/>
              <a:t>7/25/23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066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526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66999"/>
            <a:ext cx="5157787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183188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/>
          <a:lstStyle/>
          <a:p>
            <a:fld id="{28852172-E6C9-4B6C-929A-A9DE3837BBF1}" type="datetime1">
              <a:rPr lang="en-US" smtClean="0"/>
              <a:pPr/>
              <a:t>7/25/23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80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/>
          <a:lstStyle/>
          <a:p>
            <a:fld id="{3AB41CFF-90C9-47B3-9DA1-F2BF8D839F7E}" type="datetime1">
              <a:rPr lang="en-US" smtClean="0"/>
              <a:pPr/>
              <a:t>7/25/23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082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/>
          <a:lstStyle/>
          <a:p>
            <a:fld id="{F06048FA-06AB-4884-A69B-986B96E68A24}" type="datetime1">
              <a:rPr lang="en-US" smtClean="0"/>
              <a:pPr/>
              <a:t>7/25/23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323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/>
          <a:lstStyle/>
          <a:p>
            <a:fld id="{50DB7ABA-0172-4F9C-889D-567164F66BCD}" type="datetime1">
              <a:rPr lang="en-US" smtClean="0"/>
              <a:pPr/>
              <a:t>7/25/23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576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/>
          <a:lstStyle/>
          <a:p>
            <a:fld id="{78AC6A5B-8AE7-4A41-B5A7-9ADC6686DC18}" type="datetime1">
              <a:rPr lang="en-US" smtClean="0"/>
              <a:pPr/>
              <a:t>7/25/23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/>
          <a:lstStyle/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919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9144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657" y="425450"/>
            <a:ext cx="824048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4543" y="1949450"/>
            <a:ext cx="8262257" cy="45819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61371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9F2144-48B7-4730-955E-365ECED3A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65FF50-D2F9-4A4F-86ED-F101E172B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497107-4958-A648-A21D-01AC3649A7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095" y="204951"/>
            <a:ext cx="6228347" cy="1142585"/>
          </a:xfrm>
        </p:spPr>
        <p:txBody>
          <a:bodyPr anchor="b">
            <a:normAutofit/>
          </a:bodyPr>
          <a:lstStyle/>
          <a:p>
            <a:pPr algn="l"/>
            <a:r>
              <a:rPr lang="en-US" sz="56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Hebrews 3:12-13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52498D-76E1-D64D-AB92-8EE91D147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137" y="1548062"/>
            <a:ext cx="6228919" cy="3822878"/>
          </a:xfrm>
        </p:spPr>
        <p:txBody>
          <a:bodyPr anchor="t">
            <a:normAutofit/>
          </a:bodyPr>
          <a:lstStyle/>
          <a:p>
            <a:pPr algn="l"/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“Beware, brethren, lest there be in any of you an evil heart of unbelief in departing from the living God; but exhort one another daily, while it is called ‘Today,’ lest any of you be hardened through the deceitfulness of sin” (NKJV).</a:t>
            </a:r>
          </a:p>
        </p:txBody>
      </p:sp>
      <p:pic>
        <p:nvPicPr>
          <p:cNvPr id="4" name="Picture 3" descr="Colorful wavy concept">
            <a:extLst>
              <a:ext uri="{FF2B5EF4-FFF2-40B4-BE49-F238E27FC236}">
                <a16:creationId xmlns:a16="http://schemas.microsoft.com/office/drawing/2014/main" id="{F5253069-4B4E-A620-FE2C-B56BBF170E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971" r="28810"/>
          <a:stretch/>
        </p:blipFill>
        <p:spPr>
          <a:xfrm>
            <a:off x="7119257" y="10"/>
            <a:ext cx="2024742" cy="569380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1E96CF-2D77-0646-B2B5-2CFBF0C26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89600"/>
            <a:ext cx="9144000" cy="116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016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9F2144-48B7-4730-955E-365ECED3A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65FF50-D2F9-4A4F-86ED-F101E172B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52498D-76E1-D64D-AB92-8EE91D147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137" y="897147"/>
            <a:ext cx="6228919" cy="4473793"/>
          </a:xfrm>
        </p:spPr>
        <p:txBody>
          <a:bodyPr anchor="t">
            <a:normAutofit/>
          </a:bodyPr>
          <a:lstStyle/>
          <a:p>
            <a:pPr algn="l"/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Lord has promised, “I will never leave you nor forsake you” (Heb. 13:5b).</a:t>
            </a:r>
          </a:p>
          <a:p>
            <a:pPr algn="l"/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But, the same writer warns that we can be guilty of “departing from the living God” (Heb. 3:12). </a:t>
            </a:r>
          </a:p>
        </p:txBody>
      </p:sp>
      <p:pic>
        <p:nvPicPr>
          <p:cNvPr id="4" name="Picture 3" descr="Colorful wavy concept">
            <a:extLst>
              <a:ext uri="{FF2B5EF4-FFF2-40B4-BE49-F238E27FC236}">
                <a16:creationId xmlns:a16="http://schemas.microsoft.com/office/drawing/2014/main" id="{F5253069-4B4E-A620-FE2C-B56BBF170E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971" r="28810"/>
          <a:stretch/>
        </p:blipFill>
        <p:spPr>
          <a:xfrm>
            <a:off x="7119257" y="10"/>
            <a:ext cx="2024742" cy="569380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1E96CF-2D77-0646-B2B5-2CFBF0C26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89600"/>
            <a:ext cx="9144000" cy="116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204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9F2144-48B7-4730-955E-365ECED3A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65FF50-D2F9-4A4F-86ED-F101E172B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52498D-76E1-D64D-AB92-8EE91D147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5884" y="776378"/>
            <a:ext cx="6416237" cy="4767091"/>
          </a:xfrm>
        </p:spPr>
        <p:txBody>
          <a:bodyPr anchor="t">
            <a:noAutofit/>
          </a:bodyPr>
          <a:lstStyle/>
          <a:p>
            <a:pPr algn="l"/>
            <a:r>
              <a:rPr lang="en-US" sz="3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birth we ore with God (Matt. 18:3).</a:t>
            </a:r>
          </a:p>
          <a:p>
            <a:pPr algn="l"/>
            <a:r>
              <a:rPr lang="en-US" sz="3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Being away from Him is a result of “going astray” (Isa. 53:6).</a:t>
            </a:r>
          </a:p>
          <a:p>
            <a:pPr algn="l"/>
            <a:r>
              <a:rPr lang="en-US" sz="3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are brought back by “turning to God” through the gospel (Acts 26:20).</a:t>
            </a:r>
          </a:p>
          <a:p>
            <a:pPr algn="l"/>
            <a:r>
              <a:rPr lang="en-US" sz="3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warns those who have turned to God not to depart from Him (Heb. 3:1).</a:t>
            </a:r>
          </a:p>
        </p:txBody>
      </p:sp>
      <p:pic>
        <p:nvPicPr>
          <p:cNvPr id="4" name="Picture 3" descr="Colorful wavy concept">
            <a:extLst>
              <a:ext uri="{FF2B5EF4-FFF2-40B4-BE49-F238E27FC236}">
                <a16:creationId xmlns:a16="http://schemas.microsoft.com/office/drawing/2014/main" id="{F5253069-4B4E-A620-FE2C-B56BBF170E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971" r="28810"/>
          <a:stretch/>
        </p:blipFill>
        <p:spPr>
          <a:xfrm>
            <a:off x="7119257" y="10"/>
            <a:ext cx="2024742" cy="569380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1E96CF-2D77-0646-B2B5-2CFBF0C26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89600"/>
            <a:ext cx="9144000" cy="116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241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9F2144-48B7-4730-955E-365ECED3A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65FF50-D2F9-4A4F-86ED-F101E172B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497107-4958-A648-A21D-01AC3649A7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095" y="204951"/>
            <a:ext cx="6228347" cy="853828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US" sz="56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Departing from God</a:t>
            </a:r>
            <a:br>
              <a:rPr lang="en-US" sz="56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5600" dirty="0">
              <a:solidFill>
                <a:srgbClr val="334F5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52498D-76E1-D64D-AB92-8EE91D147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137" y="1989220"/>
            <a:ext cx="6228919" cy="3577391"/>
          </a:xfrm>
        </p:spPr>
        <p:txBody>
          <a:bodyPr anchor="t">
            <a:normAutofit/>
          </a:bodyPr>
          <a:lstStyle/>
          <a:p>
            <a:pPr marL="342900" indent="-342900" algn="l"/>
            <a:r>
              <a:rPr lang="en-US" sz="3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	People will be gathered out of the kingdom (Matt. 13:41-42).</a:t>
            </a:r>
          </a:p>
          <a:p>
            <a:pPr marL="342900" indent="-342900" algn="l"/>
            <a:r>
              <a:rPr lang="en-US" sz="3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	People can forget God and be lost (Jer. 2:32; Psa. 9:17).</a:t>
            </a:r>
          </a:p>
          <a:p>
            <a:pPr marL="342900" indent="-342900" algn="l"/>
            <a:r>
              <a:rPr lang="en-US" sz="3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	Better never to know truth than turn from it (2 Pet. 2:20-21).</a:t>
            </a:r>
          </a:p>
        </p:txBody>
      </p:sp>
      <p:pic>
        <p:nvPicPr>
          <p:cNvPr id="4" name="Picture 3" descr="Colorful wavy concept">
            <a:extLst>
              <a:ext uri="{FF2B5EF4-FFF2-40B4-BE49-F238E27FC236}">
                <a16:creationId xmlns:a16="http://schemas.microsoft.com/office/drawing/2014/main" id="{F5253069-4B4E-A620-FE2C-B56BBF170E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971" r="28810"/>
          <a:stretch/>
        </p:blipFill>
        <p:spPr>
          <a:xfrm>
            <a:off x="7119257" y="10"/>
            <a:ext cx="2024742" cy="569380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1E96CF-2D77-0646-B2B5-2CFBF0C26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89600"/>
            <a:ext cx="9144000" cy="11684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36D8857D-FE57-7745-B5F9-E7CE105F206A}"/>
              </a:ext>
            </a:extLst>
          </p:cNvPr>
          <p:cNvSpPr txBox="1">
            <a:spLocks/>
          </p:cNvSpPr>
          <p:nvPr/>
        </p:nvSpPr>
        <p:spPr>
          <a:xfrm>
            <a:off x="505326" y="994611"/>
            <a:ext cx="6228347" cy="66574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n-US" sz="38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8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Danger of Departing</a:t>
            </a:r>
          </a:p>
        </p:txBody>
      </p:sp>
    </p:spTree>
    <p:extLst>
      <p:ext uri="{BB962C8B-B14F-4D97-AF65-F5344CB8AC3E}">
        <p14:creationId xmlns:p14="http://schemas.microsoft.com/office/powerpoint/2010/main" val="1898467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9F2144-48B7-4730-955E-365ECED3A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65FF50-D2F9-4A4F-86ED-F101E172B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497107-4958-A648-A21D-01AC3649A7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095" y="204951"/>
            <a:ext cx="6228347" cy="853828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US" sz="56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Departing from God</a:t>
            </a:r>
            <a:br>
              <a:rPr lang="en-US" sz="56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5600" dirty="0">
              <a:solidFill>
                <a:srgbClr val="334F5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52498D-76E1-D64D-AB92-8EE91D147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137" y="1989220"/>
            <a:ext cx="6228919" cy="3577391"/>
          </a:xfrm>
        </p:spPr>
        <p:txBody>
          <a:bodyPr anchor="t">
            <a:normAutofit/>
          </a:bodyPr>
          <a:lstStyle/>
          <a:p>
            <a:pPr marL="342900" indent="-342900" algn="l"/>
            <a:r>
              <a:rPr lang="en-US" sz="3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	Some will depart from the faith     (1 Tim. 4:1).</a:t>
            </a:r>
          </a:p>
          <a:p>
            <a:pPr marL="342900" indent="-342900" algn="l"/>
            <a:r>
              <a:rPr lang="en-US" sz="3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	Christians can fall from grace     (Gal. 5:4).</a:t>
            </a:r>
          </a:p>
        </p:txBody>
      </p:sp>
      <p:pic>
        <p:nvPicPr>
          <p:cNvPr id="4" name="Picture 3" descr="Colorful wavy concept">
            <a:extLst>
              <a:ext uri="{FF2B5EF4-FFF2-40B4-BE49-F238E27FC236}">
                <a16:creationId xmlns:a16="http://schemas.microsoft.com/office/drawing/2014/main" id="{F5253069-4B4E-A620-FE2C-B56BBF170E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971" r="28810"/>
          <a:stretch/>
        </p:blipFill>
        <p:spPr>
          <a:xfrm>
            <a:off x="7119257" y="10"/>
            <a:ext cx="2024742" cy="569380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1E96CF-2D77-0646-B2B5-2CFBF0C26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89600"/>
            <a:ext cx="9144000" cy="11684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36D8857D-FE57-7745-B5F9-E7CE105F206A}"/>
              </a:ext>
            </a:extLst>
          </p:cNvPr>
          <p:cNvSpPr txBox="1">
            <a:spLocks/>
          </p:cNvSpPr>
          <p:nvPr/>
        </p:nvSpPr>
        <p:spPr>
          <a:xfrm>
            <a:off x="505326" y="994611"/>
            <a:ext cx="6228347" cy="66574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n-US" sz="38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8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Danger of Departing</a:t>
            </a:r>
          </a:p>
        </p:txBody>
      </p:sp>
    </p:spTree>
    <p:extLst>
      <p:ext uri="{BB962C8B-B14F-4D97-AF65-F5344CB8AC3E}">
        <p14:creationId xmlns:p14="http://schemas.microsoft.com/office/powerpoint/2010/main" val="2785336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9F2144-48B7-4730-955E-365ECED3A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65FF50-D2F9-4A4F-86ED-F101E172B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497107-4958-A648-A21D-01AC3649A7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095" y="204951"/>
            <a:ext cx="6228347" cy="853828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US" sz="56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Departing from God</a:t>
            </a:r>
            <a:br>
              <a:rPr lang="en-US" sz="56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5600" dirty="0">
              <a:solidFill>
                <a:srgbClr val="334F5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52498D-76E1-D64D-AB92-8EE91D147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137" y="1989220"/>
            <a:ext cx="6228919" cy="3577391"/>
          </a:xfrm>
        </p:spPr>
        <p:txBody>
          <a:bodyPr anchor="t">
            <a:normAutofit/>
          </a:bodyPr>
          <a:lstStyle/>
          <a:p>
            <a:pPr marL="342900" indent="-342900" algn="l"/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	Influence of false teachers           (1 John 4:1; Gal. 1:6-8).</a:t>
            </a:r>
          </a:p>
          <a:p>
            <a:pPr marL="342900" indent="-342900" algn="l"/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	Over-confidence (Prov. 28:26;      1 Cor. 10:12).</a:t>
            </a:r>
          </a:p>
          <a:p>
            <a:pPr marL="342900" indent="-342900" algn="l"/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	Love of the world (Matt. 6:24; Deut. 8:11-14).</a:t>
            </a:r>
          </a:p>
        </p:txBody>
      </p:sp>
      <p:pic>
        <p:nvPicPr>
          <p:cNvPr id="4" name="Picture 3" descr="Colorful wavy concept">
            <a:extLst>
              <a:ext uri="{FF2B5EF4-FFF2-40B4-BE49-F238E27FC236}">
                <a16:creationId xmlns:a16="http://schemas.microsoft.com/office/drawing/2014/main" id="{F5253069-4B4E-A620-FE2C-B56BBF170E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971" r="28810"/>
          <a:stretch/>
        </p:blipFill>
        <p:spPr>
          <a:xfrm>
            <a:off x="7119257" y="10"/>
            <a:ext cx="2024742" cy="569380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1E96CF-2D77-0646-B2B5-2CFBF0C26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89600"/>
            <a:ext cx="9144000" cy="11684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36D8857D-FE57-7745-B5F9-E7CE105F206A}"/>
              </a:ext>
            </a:extLst>
          </p:cNvPr>
          <p:cNvSpPr txBox="1">
            <a:spLocks/>
          </p:cNvSpPr>
          <p:nvPr/>
        </p:nvSpPr>
        <p:spPr>
          <a:xfrm>
            <a:off x="505326" y="994611"/>
            <a:ext cx="6228347" cy="66574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n-US" sz="38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8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Reasons People Depart</a:t>
            </a:r>
          </a:p>
        </p:txBody>
      </p:sp>
    </p:spTree>
    <p:extLst>
      <p:ext uri="{BB962C8B-B14F-4D97-AF65-F5344CB8AC3E}">
        <p14:creationId xmlns:p14="http://schemas.microsoft.com/office/powerpoint/2010/main" val="48722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9F2144-48B7-4730-955E-365ECED3A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65FF50-D2F9-4A4F-86ED-F101E172B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497107-4958-A648-A21D-01AC3649A7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095" y="204951"/>
            <a:ext cx="6228347" cy="853828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US" sz="56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Departing from God</a:t>
            </a:r>
            <a:br>
              <a:rPr lang="en-US" sz="56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5600" dirty="0">
              <a:solidFill>
                <a:srgbClr val="334F5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52498D-76E1-D64D-AB92-8EE91D147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137" y="1989220"/>
            <a:ext cx="6228919" cy="3577391"/>
          </a:xfrm>
        </p:spPr>
        <p:txBody>
          <a:bodyPr anchor="t">
            <a:normAutofit/>
          </a:bodyPr>
          <a:lstStyle/>
          <a:p>
            <a:pPr marL="342900" indent="-342900" algn="l"/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	Persecution and hardship (Matt. 13:20-21; 24:12-13).</a:t>
            </a:r>
          </a:p>
          <a:p>
            <a:pPr marL="342900" indent="-342900" algn="l"/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	Fear of man (Matt. 10:28; John 12:42-43).</a:t>
            </a:r>
          </a:p>
          <a:p>
            <a:pPr marL="342900" indent="-342900" algn="l"/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	The Deceitfulness of Sin (Heb. 3:13; Rom. 7:11; Isa. 5:20; ).</a:t>
            </a:r>
          </a:p>
        </p:txBody>
      </p:sp>
      <p:pic>
        <p:nvPicPr>
          <p:cNvPr id="4" name="Picture 3" descr="Colorful wavy concept">
            <a:extLst>
              <a:ext uri="{FF2B5EF4-FFF2-40B4-BE49-F238E27FC236}">
                <a16:creationId xmlns:a16="http://schemas.microsoft.com/office/drawing/2014/main" id="{F5253069-4B4E-A620-FE2C-B56BBF170E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971" r="28810"/>
          <a:stretch/>
        </p:blipFill>
        <p:spPr>
          <a:xfrm>
            <a:off x="7119257" y="10"/>
            <a:ext cx="2024742" cy="569380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1E96CF-2D77-0646-B2B5-2CFBF0C26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89600"/>
            <a:ext cx="9144000" cy="11684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36D8857D-FE57-7745-B5F9-E7CE105F206A}"/>
              </a:ext>
            </a:extLst>
          </p:cNvPr>
          <p:cNvSpPr txBox="1">
            <a:spLocks/>
          </p:cNvSpPr>
          <p:nvPr/>
        </p:nvSpPr>
        <p:spPr>
          <a:xfrm>
            <a:off x="505326" y="994611"/>
            <a:ext cx="6228347" cy="66574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n-US" sz="38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8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Reasons People Depart</a:t>
            </a:r>
          </a:p>
        </p:txBody>
      </p:sp>
    </p:spTree>
    <p:extLst>
      <p:ext uri="{BB962C8B-B14F-4D97-AF65-F5344CB8AC3E}">
        <p14:creationId xmlns:p14="http://schemas.microsoft.com/office/powerpoint/2010/main" val="376850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9F2144-48B7-4730-955E-365ECED3A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65FF50-D2F9-4A4F-86ED-F101E172B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497107-4958-A648-A21D-01AC3649A7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095" y="204951"/>
            <a:ext cx="6228347" cy="853828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US" sz="56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Departing from God</a:t>
            </a:r>
            <a:br>
              <a:rPr lang="en-US" sz="56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5600" dirty="0">
              <a:solidFill>
                <a:srgbClr val="334F5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52498D-76E1-D64D-AB92-8EE91D147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137" y="1989220"/>
            <a:ext cx="6228919" cy="3577391"/>
          </a:xfrm>
        </p:spPr>
        <p:txBody>
          <a:bodyPr anchor="t">
            <a:normAutofit/>
          </a:bodyPr>
          <a:lstStyle/>
          <a:p>
            <a:pPr marL="342900" indent="-342900" algn="l"/>
            <a:r>
              <a:rPr lang="en-US" sz="3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	Israel was kept out of Canaan   (Heb. 3:10-11).</a:t>
            </a:r>
          </a:p>
          <a:p>
            <a:pPr marL="342900" indent="-342900" algn="l"/>
            <a:r>
              <a:rPr lang="en-US" sz="3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	We can be kept out of heaven  (Heb. 4:1, 11).</a:t>
            </a:r>
          </a:p>
        </p:txBody>
      </p:sp>
      <p:pic>
        <p:nvPicPr>
          <p:cNvPr id="4" name="Picture 3" descr="Colorful wavy concept">
            <a:extLst>
              <a:ext uri="{FF2B5EF4-FFF2-40B4-BE49-F238E27FC236}">
                <a16:creationId xmlns:a16="http://schemas.microsoft.com/office/drawing/2014/main" id="{F5253069-4B4E-A620-FE2C-B56BBF170E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971" r="28810"/>
          <a:stretch/>
        </p:blipFill>
        <p:spPr>
          <a:xfrm>
            <a:off x="7119257" y="10"/>
            <a:ext cx="2024742" cy="569380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1E96CF-2D77-0646-B2B5-2CFBF0C26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89600"/>
            <a:ext cx="9144000" cy="11684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36D8857D-FE57-7745-B5F9-E7CE105F206A}"/>
              </a:ext>
            </a:extLst>
          </p:cNvPr>
          <p:cNvSpPr txBox="1">
            <a:spLocks/>
          </p:cNvSpPr>
          <p:nvPr/>
        </p:nvSpPr>
        <p:spPr>
          <a:xfrm>
            <a:off x="505326" y="994611"/>
            <a:ext cx="6228347" cy="66574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n-US" sz="38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8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Consequences of Departing</a:t>
            </a:r>
          </a:p>
        </p:txBody>
      </p:sp>
    </p:spTree>
    <p:extLst>
      <p:ext uri="{BB962C8B-B14F-4D97-AF65-F5344CB8AC3E}">
        <p14:creationId xmlns:p14="http://schemas.microsoft.com/office/powerpoint/2010/main" val="323876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29F2144-48B7-4730-955E-365ECED3A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65FF50-D2F9-4A4F-86ED-F101E172B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497107-4958-A648-A21D-01AC3649A7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095" y="204951"/>
            <a:ext cx="6228347" cy="853828"/>
          </a:xfrm>
        </p:spPr>
        <p:txBody>
          <a:bodyPr anchor="t">
            <a:normAutofit fontScale="90000"/>
          </a:bodyPr>
          <a:lstStyle/>
          <a:p>
            <a:pPr algn="r"/>
            <a:r>
              <a:rPr lang="en-US" sz="56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Departing from God</a:t>
            </a:r>
            <a:br>
              <a:rPr lang="en-US" sz="5600" dirty="0">
                <a:solidFill>
                  <a:srgbClr val="334F5B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5600" dirty="0">
              <a:solidFill>
                <a:srgbClr val="334F5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52498D-76E1-D64D-AB92-8EE91D147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137" y="1449238"/>
            <a:ext cx="6228919" cy="4117373"/>
          </a:xfrm>
        </p:spPr>
        <p:txBody>
          <a:bodyPr anchor="t">
            <a:normAutofit lnSpcReduction="10000"/>
          </a:bodyPr>
          <a:lstStyle/>
          <a:p>
            <a:pPr marL="15875" indent="-15875" algn="l"/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 is easy to drift away from God.</a:t>
            </a:r>
          </a:p>
          <a:p>
            <a:pPr marL="15875" indent="-15875" algn="l"/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 is easy to allow life to lead us to forget God.</a:t>
            </a:r>
          </a:p>
          <a:p>
            <a:pPr marL="15875" indent="-15875" algn="l"/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won’t leave us, but we must not depart from Him.</a:t>
            </a:r>
          </a:p>
          <a:p>
            <a:pPr marL="15875" indent="-15875" algn="l"/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must stay close to God’s word and His people 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avoid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en-US" sz="3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4" name="Picture 3" descr="Colorful wavy concept">
            <a:extLst>
              <a:ext uri="{FF2B5EF4-FFF2-40B4-BE49-F238E27FC236}">
                <a16:creationId xmlns:a16="http://schemas.microsoft.com/office/drawing/2014/main" id="{F5253069-4B4E-A620-FE2C-B56BBF170E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971" r="28810"/>
          <a:stretch/>
        </p:blipFill>
        <p:spPr>
          <a:xfrm>
            <a:off x="7119257" y="10"/>
            <a:ext cx="2024742" cy="569380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1E96CF-2D77-0646-B2B5-2CFBF0C26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89600"/>
            <a:ext cx="9144000" cy="116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883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BlockprintVTI">
  <a:themeElements>
    <a:clrScheme name="AnalogousFromLightSeed_2SEEDS">
      <a:dk1>
        <a:srgbClr val="000000"/>
      </a:dk1>
      <a:lt1>
        <a:srgbClr val="FFFFFF"/>
      </a:lt1>
      <a:dk2>
        <a:srgbClr val="243841"/>
      </a:dk2>
      <a:lt2>
        <a:srgbClr val="E8E3E2"/>
      </a:lt2>
      <a:accent1>
        <a:srgbClr val="7AA9B7"/>
      </a:accent1>
      <a:accent2>
        <a:srgbClr val="80A9A1"/>
      </a:accent2>
      <a:accent3>
        <a:srgbClr val="8FA2C3"/>
      </a:accent3>
      <a:accent4>
        <a:srgbClr val="BA7F80"/>
      </a:accent4>
      <a:accent5>
        <a:srgbClr val="BC9B84"/>
      </a:accent5>
      <a:accent6>
        <a:srgbClr val="ABA175"/>
      </a:accent6>
      <a:hlink>
        <a:srgbClr val="AC7465"/>
      </a:hlink>
      <a:folHlink>
        <a:srgbClr val="7F7F7F"/>
      </a:folHlink>
    </a:clrScheme>
    <a:fontScheme name="Custom 56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printVTI" id="{AA8C8908-6BA4-477C-AEA4-CB6C32A1FE3B}" vid="{36392749-7C1D-4938-93BB-440CD2A1B0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462</Words>
  <Application>Microsoft Macintosh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Avenir Next LT Pro</vt:lpstr>
      <vt:lpstr>AvenirNext LT Pro Medium</vt:lpstr>
      <vt:lpstr>Calibri</vt:lpstr>
      <vt:lpstr>BlockprintVTI</vt:lpstr>
      <vt:lpstr>Hebrews 3:12-13</vt:lpstr>
      <vt:lpstr>PowerPoint Presentation</vt:lpstr>
      <vt:lpstr>PowerPoint Presentation</vt:lpstr>
      <vt:lpstr>Departing from God </vt:lpstr>
      <vt:lpstr>Departing from God </vt:lpstr>
      <vt:lpstr>Departing from God </vt:lpstr>
      <vt:lpstr>Departing from God </vt:lpstr>
      <vt:lpstr>Departing from God </vt:lpstr>
      <vt:lpstr>Departing from God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15</cp:revision>
  <dcterms:created xsi:type="dcterms:W3CDTF">2023-07-08T23:40:22Z</dcterms:created>
  <dcterms:modified xsi:type="dcterms:W3CDTF">2023-07-25T18:49:12Z</dcterms:modified>
</cp:coreProperties>
</file>