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6" r:id="rId3"/>
  </p:sldMasterIdLst>
  <p:notesMasterIdLst>
    <p:notesMasterId r:id="rId25"/>
  </p:notesMasterIdLst>
  <p:sldIdLst>
    <p:sldId id="256" r:id="rId4"/>
    <p:sldId id="268" r:id="rId5"/>
    <p:sldId id="279" r:id="rId6"/>
    <p:sldId id="276" r:id="rId7"/>
    <p:sldId id="269" r:id="rId8"/>
    <p:sldId id="280" r:id="rId9"/>
    <p:sldId id="281" r:id="rId10"/>
    <p:sldId id="304" r:id="rId11"/>
    <p:sldId id="300" r:id="rId12"/>
    <p:sldId id="270" r:id="rId13"/>
    <p:sldId id="282" r:id="rId14"/>
    <p:sldId id="301" r:id="rId15"/>
    <p:sldId id="303" r:id="rId16"/>
    <p:sldId id="302" r:id="rId17"/>
    <p:sldId id="271" r:id="rId18"/>
    <p:sldId id="283" r:id="rId19"/>
    <p:sldId id="305" r:id="rId20"/>
    <p:sldId id="306" r:id="rId21"/>
    <p:sldId id="307" r:id="rId22"/>
    <p:sldId id="308" r:id="rId23"/>
    <p:sldId id="30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7" autoAdjust="0"/>
    <p:restoredTop sz="94671" autoAdjust="0"/>
  </p:normalViewPr>
  <p:slideViewPr>
    <p:cSldViewPr>
      <p:cViewPr varScale="1">
        <p:scale>
          <a:sx n="85" d="100"/>
          <a:sy n="85" d="100"/>
        </p:scale>
        <p:origin x="1320" y="184"/>
      </p:cViewPr>
      <p:guideLst>
        <p:guide orient="horz" pos="2160"/>
        <p:guide pos="2880"/>
      </p:guideLst>
    </p:cSldViewPr>
  </p:slideViewPr>
  <p:outlineViewPr>
    <p:cViewPr>
      <p:scale>
        <a:sx n="33" d="100"/>
        <a:sy n="33" d="100"/>
      </p:scale>
      <p:origin x="36" y="4779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8C7B1D-FC6B-B54F-8C56-A90EC6C4602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B4C413C-1B51-B646-91A3-FD50EFC6D9B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A2DE074-C7D3-224C-A922-3F3757F895DC}" type="datetimeFigureOut">
              <a:rPr lang="en-US"/>
              <a:pPr>
                <a:defRPr/>
              </a:pPr>
              <a:t>3/6/23</a:t>
            </a:fld>
            <a:endParaRPr lang="en-US"/>
          </a:p>
        </p:txBody>
      </p:sp>
      <p:sp>
        <p:nvSpPr>
          <p:cNvPr id="4" name="Slide Image Placeholder 3">
            <a:extLst>
              <a:ext uri="{FF2B5EF4-FFF2-40B4-BE49-F238E27FC236}">
                <a16:creationId xmlns:a16="http://schemas.microsoft.com/office/drawing/2014/main" id="{5578DFFD-B837-274C-9A73-9CEE9875B46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BCA6B8D-E8FA-1845-A669-3747016242B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B1F1B7D-A2D9-6346-8E7F-FCEC52E6055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EE1F19A-6F73-0549-9FBB-31F3E65A2BA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DAED2B7-87E1-6E4F-B08F-F2C8B78964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FAD53773-E54C-454E-B672-595963FAD3CE}"/>
              </a:ext>
            </a:extLst>
          </p:cNvPr>
          <p:cNvSpPr/>
          <p:nvPr/>
        </p:nvSpPr>
        <p:spPr>
          <a:xfrm rot="20707748">
            <a:off x="-617538" y="-652463"/>
            <a:ext cx="6664326" cy="3943351"/>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11">
            <a:extLst>
              <a:ext uri="{FF2B5EF4-FFF2-40B4-BE49-F238E27FC236}">
                <a16:creationId xmlns:a16="http://schemas.microsoft.com/office/drawing/2014/main" id="{2D809A52-45C9-6D46-8335-E1E254B663BC}"/>
              </a:ext>
            </a:extLst>
          </p:cNvPr>
          <p:cNvSpPr/>
          <p:nvPr/>
        </p:nvSpPr>
        <p:spPr>
          <a:xfrm rot="20707748">
            <a:off x="6167438" y="-441325"/>
            <a:ext cx="3127375" cy="2425700"/>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0">
            <a:extLst>
              <a:ext uri="{FF2B5EF4-FFF2-40B4-BE49-F238E27FC236}">
                <a16:creationId xmlns:a16="http://schemas.microsoft.com/office/drawing/2014/main" id="{4DC6602A-7072-A142-AA45-F32DF61F6699}"/>
              </a:ext>
            </a:extLst>
          </p:cNvPr>
          <p:cNvSpPr/>
          <p:nvPr/>
        </p:nvSpPr>
        <p:spPr>
          <a:xfrm rot="20707748">
            <a:off x="7143750" y="2001838"/>
            <a:ext cx="2679700" cy="4945062"/>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8">
            <a:extLst>
              <a:ext uri="{FF2B5EF4-FFF2-40B4-BE49-F238E27FC236}">
                <a16:creationId xmlns:a16="http://schemas.microsoft.com/office/drawing/2014/main" id="{EA82CD7A-1B3A-C34A-A4B3-F2CB7C2F6AAB}"/>
              </a:ext>
            </a:extLst>
          </p:cNvPr>
          <p:cNvSpPr/>
          <p:nvPr/>
        </p:nvSpPr>
        <p:spPr>
          <a:xfrm rot="20707748">
            <a:off x="-206375" y="3322638"/>
            <a:ext cx="7378700" cy="4557712"/>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900000">
            <a:off x="547834" y="3632676"/>
            <a:ext cx="5985159" cy="1606102"/>
          </a:xfrm>
        </p:spPr>
        <p:txBody>
          <a:bodyPr/>
          <a:lstStyle>
            <a:lvl1pPr>
              <a:lnSpc>
                <a:spcPts val="6000"/>
              </a:lnSpc>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D3E9FCA4-9AEE-3C4D-95F8-62962C832B7C}"/>
              </a:ext>
            </a:extLst>
          </p:cNvPr>
          <p:cNvSpPr>
            <a:spLocks noGrp="1"/>
          </p:cNvSpPr>
          <p:nvPr>
            <p:ph type="dt" sz="half" idx="10"/>
          </p:nvPr>
        </p:nvSpPr>
        <p:spPr>
          <a:xfrm rot="20700000">
            <a:off x="6742113" y="2312988"/>
            <a:ext cx="1524000" cy="365125"/>
          </a:xfrm>
        </p:spPr>
        <p:txBody>
          <a:bodyPr/>
          <a:lstStyle>
            <a:lvl1pPr algn="l">
              <a:defRPr sz="1800">
                <a:solidFill>
                  <a:schemeClr val="tx1"/>
                </a:solidFill>
              </a:defRPr>
            </a:lvl1pPr>
          </a:lstStyle>
          <a:p>
            <a:pPr>
              <a:defRPr/>
            </a:pPr>
            <a:fld id="{D9947772-C804-D242-9E12-87CB1941EECC}" type="datetime1">
              <a:rPr lang="en-US"/>
              <a:pPr>
                <a:defRPr/>
              </a:pPr>
              <a:t>3/6/23</a:t>
            </a:fld>
            <a:endParaRPr lang="en-US" dirty="0"/>
          </a:p>
        </p:txBody>
      </p:sp>
      <p:sp>
        <p:nvSpPr>
          <p:cNvPr id="9" name="Footer Placeholder 4">
            <a:extLst>
              <a:ext uri="{FF2B5EF4-FFF2-40B4-BE49-F238E27FC236}">
                <a16:creationId xmlns:a16="http://schemas.microsoft.com/office/drawing/2014/main" id="{1A830B39-A14D-494B-AAF3-7A1CFC25C6FE}"/>
              </a:ext>
            </a:extLst>
          </p:cNvPr>
          <p:cNvSpPr>
            <a:spLocks noGrp="1"/>
          </p:cNvSpPr>
          <p:nvPr>
            <p:ph type="ftr" sz="quarter" idx="11"/>
          </p:nvPr>
        </p:nvSpPr>
        <p:spPr>
          <a:xfrm rot="20700000">
            <a:off x="6551613" y="1528763"/>
            <a:ext cx="2465387" cy="365125"/>
          </a:xfrm>
        </p:spPr>
        <p:txBody>
          <a:bodyPr/>
          <a:lstStyle>
            <a:lvl1pPr>
              <a:defRPr>
                <a:solidFill>
                  <a:schemeClr val="tx1"/>
                </a:solidFill>
              </a:defRPr>
            </a:lvl1pPr>
          </a:lstStyle>
          <a:p>
            <a:pPr>
              <a:defRPr/>
            </a:pPr>
            <a:endParaRPr lang="en-US"/>
          </a:p>
        </p:txBody>
      </p:sp>
      <p:sp>
        <p:nvSpPr>
          <p:cNvPr id="10" name="Slide Number Placeholder 5">
            <a:extLst>
              <a:ext uri="{FF2B5EF4-FFF2-40B4-BE49-F238E27FC236}">
                <a16:creationId xmlns:a16="http://schemas.microsoft.com/office/drawing/2014/main" id="{BEFBD849-5263-CA43-A7A0-B957B636AE36}"/>
              </a:ext>
            </a:extLst>
          </p:cNvPr>
          <p:cNvSpPr>
            <a:spLocks noGrp="1"/>
          </p:cNvSpPr>
          <p:nvPr>
            <p:ph type="sldNum" sz="quarter" idx="12"/>
          </p:nvPr>
        </p:nvSpPr>
        <p:spPr>
          <a:xfrm rot="20700000">
            <a:off x="6451600" y="1162050"/>
            <a:ext cx="2133600" cy="420688"/>
          </a:xfrm>
        </p:spPr>
        <p:txBody>
          <a:bodyPr/>
          <a:lstStyle>
            <a:lvl1pPr algn="l">
              <a:defRPr>
                <a:solidFill>
                  <a:schemeClr val="tx1"/>
                </a:solidFill>
              </a:defRPr>
            </a:lvl1pPr>
          </a:lstStyle>
          <a:p>
            <a:fld id="{1F50D890-FC6C-0A4D-9517-E1F88BB3EED9}" type="slidenum">
              <a:rPr lang="en-US" altLang="en-US"/>
              <a:pPr/>
              <a:t>‹#›</a:t>
            </a:fld>
            <a:endParaRPr lang="en-US" altLang="en-US"/>
          </a:p>
        </p:txBody>
      </p:sp>
    </p:spTree>
    <p:extLst>
      <p:ext uri="{BB962C8B-B14F-4D97-AF65-F5344CB8AC3E}">
        <p14:creationId xmlns:p14="http://schemas.microsoft.com/office/powerpoint/2010/main" val="38257653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688F21F8-346C-1240-89B8-2A278428793D}"/>
              </a:ext>
            </a:extLst>
          </p:cNvPr>
          <p:cNvSpPr/>
          <p:nvPr/>
        </p:nvSpPr>
        <p:spPr>
          <a:xfrm rot="20707748">
            <a:off x="-895350" y="-766763"/>
            <a:ext cx="8332788" cy="5894388"/>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12">
            <a:extLst>
              <a:ext uri="{FF2B5EF4-FFF2-40B4-BE49-F238E27FC236}">
                <a16:creationId xmlns:a16="http://schemas.microsoft.com/office/drawing/2014/main" id="{ACD45196-DF56-5B4D-9561-C99CA9636DDB}"/>
              </a:ext>
            </a:extLst>
          </p:cNvPr>
          <p:cNvSpPr/>
          <p:nvPr/>
        </p:nvSpPr>
        <p:spPr>
          <a:xfrm rot="20707748">
            <a:off x="65088" y="5089525"/>
            <a:ext cx="8528050" cy="2911475"/>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3">
            <a:extLst>
              <a:ext uri="{FF2B5EF4-FFF2-40B4-BE49-F238E27FC236}">
                <a16:creationId xmlns:a16="http://schemas.microsoft.com/office/drawing/2014/main" id="{8B4CC2B4-BB62-444D-B69F-21DF0CEDF34E}"/>
              </a:ext>
            </a:extLst>
          </p:cNvPr>
          <p:cNvSpPr/>
          <p:nvPr/>
        </p:nvSpPr>
        <p:spPr>
          <a:xfrm rot="20707748">
            <a:off x="8534400" y="3840163"/>
            <a:ext cx="1011238" cy="2994025"/>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4">
            <a:extLst>
              <a:ext uri="{FF2B5EF4-FFF2-40B4-BE49-F238E27FC236}">
                <a16:creationId xmlns:a16="http://schemas.microsoft.com/office/drawing/2014/main" id="{C4EEBB36-791D-0242-9080-34746850EA8B}"/>
              </a:ext>
            </a:extLst>
          </p:cNvPr>
          <p:cNvSpPr/>
          <p:nvPr/>
        </p:nvSpPr>
        <p:spPr>
          <a:xfrm rot="20707748">
            <a:off x="7588250" y="-322263"/>
            <a:ext cx="1976438" cy="407352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900000">
            <a:off x="3183882" y="4760430"/>
            <a:ext cx="5004753" cy="1299542"/>
          </a:xfrm>
        </p:spPr>
        <p:txBody>
          <a:bodyPr anchor="t"/>
          <a:lstStyle/>
          <a:p>
            <a:r>
              <a:rPr lang="en-US"/>
              <a:t>Click to edit Master title style</a:t>
            </a:r>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6CEF45DE-E9F7-EE43-9E06-462F4B59A218}"/>
              </a:ext>
            </a:extLst>
          </p:cNvPr>
          <p:cNvSpPr>
            <a:spLocks noGrp="1"/>
          </p:cNvSpPr>
          <p:nvPr>
            <p:ph type="dt" sz="half" idx="10"/>
          </p:nvPr>
        </p:nvSpPr>
        <p:spPr>
          <a:xfrm rot="20700000">
            <a:off x="6996113" y="6238875"/>
            <a:ext cx="1524000" cy="365125"/>
          </a:xfrm>
        </p:spPr>
        <p:txBody>
          <a:bodyPr/>
          <a:lstStyle>
            <a:lvl1pPr>
              <a:defRPr/>
            </a:lvl1pPr>
          </a:lstStyle>
          <a:p>
            <a:pPr>
              <a:defRPr/>
            </a:pPr>
            <a:fld id="{05E24917-3818-0F4B-BD59-889CE863DF9F}" type="datetime1">
              <a:rPr lang="en-US"/>
              <a:pPr>
                <a:defRPr/>
              </a:pPr>
              <a:t>3/6/23</a:t>
            </a:fld>
            <a:endParaRPr lang="en-US"/>
          </a:p>
        </p:txBody>
      </p:sp>
      <p:sp>
        <p:nvSpPr>
          <p:cNvPr id="9" name="Footer Placeholder 4">
            <a:extLst>
              <a:ext uri="{FF2B5EF4-FFF2-40B4-BE49-F238E27FC236}">
                <a16:creationId xmlns:a16="http://schemas.microsoft.com/office/drawing/2014/main" id="{6F062489-8389-8049-9C5E-B7A5E893419C}"/>
              </a:ext>
            </a:extLst>
          </p:cNvPr>
          <p:cNvSpPr>
            <a:spLocks noGrp="1"/>
          </p:cNvSpPr>
          <p:nvPr>
            <p:ph type="ftr" sz="quarter" idx="11"/>
          </p:nvPr>
        </p:nvSpPr>
        <p:spPr>
          <a:xfrm rot="20700000">
            <a:off x="5321300" y="6094413"/>
            <a:ext cx="3124200" cy="365125"/>
          </a:xfrm>
        </p:spPr>
        <p:txBody>
          <a:bodyPr/>
          <a:lstStyle>
            <a:lvl1pPr algn="r">
              <a:defRPr/>
            </a:lvl1pPr>
          </a:lstStyle>
          <a:p>
            <a:pPr>
              <a:defRPr/>
            </a:pPr>
            <a:endParaRPr lang="en-US"/>
          </a:p>
        </p:txBody>
      </p:sp>
      <p:sp>
        <p:nvSpPr>
          <p:cNvPr id="10" name="Slide Number Placeholder 5">
            <a:extLst>
              <a:ext uri="{FF2B5EF4-FFF2-40B4-BE49-F238E27FC236}">
                <a16:creationId xmlns:a16="http://schemas.microsoft.com/office/drawing/2014/main" id="{61F0DAF1-122B-5B4E-8306-1EF05E073858}"/>
              </a:ext>
            </a:extLst>
          </p:cNvPr>
          <p:cNvSpPr>
            <a:spLocks noGrp="1"/>
          </p:cNvSpPr>
          <p:nvPr>
            <p:ph type="sldNum" sz="quarter" idx="12"/>
          </p:nvPr>
        </p:nvSpPr>
        <p:spPr>
          <a:xfrm rot="20700000">
            <a:off x="8181975" y="3246438"/>
            <a:ext cx="908050" cy="365125"/>
          </a:xfrm>
        </p:spPr>
        <p:txBody>
          <a:bodyPr/>
          <a:lstStyle>
            <a:lvl1pPr algn="l">
              <a:defRPr/>
            </a:lvl1pPr>
          </a:lstStyle>
          <a:p>
            <a:fld id="{40C6EF91-D6BE-8644-96AD-946B59F39D27}" type="slidenum">
              <a:rPr lang="en-US" altLang="en-US"/>
              <a:pPr/>
              <a:t>‹#›</a:t>
            </a:fld>
            <a:endParaRPr lang="en-US" altLang="en-US"/>
          </a:p>
        </p:txBody>
      </p:sp>
    </p:spTree>
    <p:extLst>
      <p:ext uri="{BB962C8B-B14F-4D97-AF65-F5344CB8AC3E}">
        <p14:creationId xmlns:p14="http://schemas.microsoft.com/office/powerpoint/2010/main" val="780595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40A4EAE1-AAEA-1D41-90C4-98DCA7572097}"/>
              </a:ext>
            </a:extLst>
          </p:cNvPr>
          <p:cNvSpPr/>
          <p:nvPr/>
        </p:nvSpPr>
        <p:spPr>
          <a:xfrm rot="20707748">
            <a:off x="-882650" y="-625475"/>
            <a:ext cx="7440613" cy="7346950"/>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12">
            <a:extLst>
              <a:ext uri="{FF2B5EF4-FFF2-40B4-BE49-F238E27FC236}">
                <a16:creationId xmlns:a16="http://schemas.microsoft.com/office/drawing/2014/main" id="{369B5AB8-3EAF-4641-BDBC-BE06AF0ACE93}"/>
              </a:ext>
            </a:extLst>
          </p:cNvPr>
          <p:cNvSpPr/>
          <p:nvPr/>
        </p:nvSpPr>
        <p:spPr>
          <a:xfrm rot="20707748">
            <a:off x="3227388" y="6273800"/>
            <a:ext cx="4395787" cy="1168400"/>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3">
            <a:extLst>
              <a:ext uri="{FF2B5EF4-FFF2-40B4-BE49-F238E27FC236}">
                <a16:creationId xmlns:a16="http://schemas.microsoft.com/office/drawing/2014/main" id="{363AA124-92E9-8F46-A071-8F1D5A344936}"/>
              </a:ext>
            </a:extLst>
          </p:cNvPr>
          <p:cNvSpPr/>
          <p:nvPr/>
        </p:nvSpPr>
        <p:spPr>
          <a:xfrm rot="20707748">
            <a:off x="7659688" y="5459413"/>
            <a:ext cx="1709737" cy="1538287"/>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4">
            <a:extLst>
              <a:ext uri="{FF2B5EF4-FFF2-40B4-BE49-F238E27FC236}">
                <a16:creationId xmlns:a16="http://schemas.microsoft.com/office/drawing/2014/main" id="{CB4D873F-DA00-1F41-9B18-6831716B8F2B}"/>
              </a:ext>
            </a:extLst>
          </p:cNvPr>
          <p:cNvSpPr/>
          <p:nvPr/>
        </p:nvSpPr>
        <p:spPr>
          <a:xfrm rot="20707748">
            <a:off x="6665913" y="-490538"/>
            <a:ext cx="3067050" cy="5811838"/>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BC19A78A-AE69-704C-A9F3-D3C0AA073CF5}"/>
              </a:ext>
            </a:extLst>
          </p:cNvPr>
          <p:cNvSpPr>
            <a:spLocks noGrp="1"/>
          </p:cNvSpPr>
          <p:nvPr>
            <p:ph type="dt" sz="half" idx="10"/>
          </p:nvPr>
        </p:nvSpPr>
        <p:spPr>
          <a:xfrm rot="20700000">
            <a:off x="7753350" y="5888038"/>
            <a:ext cx="1244600" cy="365125"/>
          </a:xfrm>
        </p:spPr>
        <p:txBody>
          <a:bodyPr/>
          <a:lstStyle>
            <a:lvl1pPr algn="l">
              <a:defRPr/>
            </a:lvl1pPr>
          </a:lstStyle>
          <a:p>
            <a:pPr>
              <a:defRPr/>
            </a:pPr>
            <a:fld id="{46A3A2C0-B8E2-C841-BAB1-A4E20F813115}" type="datetime1">
              <a:rPr lang="en-US"/>
              <a:pPr>
                <a:defRPr/>
              </a:pPr>
              <a:t>3/6/23</a:t>
            </a:fld>
            <a:endParaRPr lang="en-US"/>
          </a:p>
        </p:txBody>
      </p:sp>
      <p:sp>
        <p:nvSpPr>
          <p:cNvPr id="9" name="Footer Placeholder 4">
            <a:extLst>
              <a:ext uri="{FF2B5EF4-FFF2-40B4-BE49-F238E27FC236}">
                <a16:creationId xmlns:a16="http://schemas.microsoft.com/office/drawing/2014/main" id="{A62CDCD3-7C44-0C4D-A288-8E9054F94BD5}"/>
              </a:ext>
            </a:extLst>
          </p:cNvPr>
          <p:cNvSpPr>
            <a:spLocks noGrp="1"/>
          </p:cNvSpPr>
          <p:nvPr>
            <p:ph type="ftr" sz="quarter" idx="11"/>
          </p:nvPr>
        </p:nvSpPr>
        <p:spPr>
          <a:xfrm rot="20700000">
            <a:off x="4997450" y="6188075"/>
            <a:ext cx="2381250" cy="365125"/>
          </a:xfrm>
        </p:spPr>
        <p:txBody>
          <a:bodyPr/>
          <a:lstStyle>
            <a:lvl1pPr algn="r">
              <a:defRPr/>
            </a:lvl1pPr>
          </a:lstStyle>
          <a:p>
            <a:pPr>
              <a:defRPr/>
            </a:pPr>
            <a:endParaRPr lang="en-US"/>
          </a:p>
        </p:txBody>
      </p:sp>
      <p:sp>
        <p:nvSpPr>
          <p:cNvPr id="10" name="Slide Number Placeholder 5">
            <a:extLst>
              <a:ext uri="{FF2B5EF4-FFF2-40B4-BE49-F238E27FC236}">
                <a16:creationId xmlns:a16="http://schemas.microsoft.com/office/drawing/2014/main" id="{436EF387-95D8-5144-B08F-0479B8C3B24C}"/>
              </a:ext>
            </a:extLst>
          </p:cNvPr>
          <p:cNvSpPr>
            <a:spLocks noGrp="1"/>
          </p:cNvSpPr>
          <p:nvPr>
            <p:ph type="sldNum" sz="quarter" idx="12"/>
          </p:nvPr>
        </p:nvSpPr>
        <p:spPr>
          <a:xfrm rot="20700000">
            <a:off x="7689850" y="5641975"/>
            <a:ext cx="1244600" cy="365125"/>
          </a:xfrm>
        </p:spPr>
        <p:txBody>
          <a:bodyPr/>
          <a:lstStyle>
            <a:lvl1pPr algn="l">
              <a:defRPr/>
            </a:lvl1pPr>
          </a:lstStyle>
          <a:p>
            <a:fld id="{BF805AD4-84DD-8243-AAB3-6E45A3B9FC21}" type="slidenum">
              <a:rPr lang="en-US" altLang="en-US"/>
              <a:pPr/>
              <a:t>‹#›</a:t>
            </a:fld>
            <a:endParaRPr lang="en-US" altLang="en-US"/>
          </a:p>
        </p:txBody>
      </p:sp>
    </p:spTree>
    <p:extLst>
      <p:ext uri="{BB962C8B-B14F-4D97-AF65-F5344CB8AC3E}">
        <p14:creationId xmlns:p14="http://schemas.microsoft.com/office/powerpoint/2010/main" val="400478070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F7B96D-4DBC-874A-B560-AF22FAF48E4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8BE1E6A6-6144-3C4D-A900-AC0798FFF33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87DAFE40-BAB1-9143-B27B-EDC26A8E2FB3}"/>
              </a:ext>
            </a:extLst>
          </p:cNvPr>
          <p:cNvSpPr>
            <a:spLocks noGrp="1" noChangeArrowheads="1"/>
          </p:cNvSpPr>
          <p:nvPr>
            <p:ph type="sldNum" sz="quarter" idx="12"/>
          </p:nvPr>
        </p:nvSpPr>
        <p:spPr/>
        <p:txBody>
          <a:bodyPr/>
          <a:lstStyle>
            <a:lvl1pPr>
              <a:defRPr/>
            </a:lvl1pPr>
          </a:lstStyle>
          <a:p>
            <a:fld id="{4352918E-8D61-A445-B587-8F6B96583825}" type="slidenum">
              <a:rPr lang="en-US" altLang="en-US"/>
              <a:pPr/>
              <a:t>‹#›</a:t>
            </a:fld>
            <a:endParaRPr lang="en-US" altLang="en-US"/>
          </a:p>
        </p:txBody>
      </p:sp>
    </p:spTree>
    <p:extLst>
      <p:ext uri="{BB962C8B-B14F-4D97-AF65-F5344CB8AC3E}">
        <p14:creationId xmlns:p14="http://schemas.microsoft.com/office/powerpoint/2010/main" val="935203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C5BA97-F794-6345-B2C3-06B1E19B53C2}"/>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7D34A8-67CF-9A44-A2CB-DEF9F93CC93B}"/>
              </a:ext>
            </a:extLst>
          </p:cNvPr>
          <p:cNvSpPr>
            <a:spLocks noGrp="1"/>
          </p:cNvSpPr>
          <p:nvPr>
            <p:ph type="dt" sz="half" idx="10"/>
          </p:nvPr>
        </p:nvSpPr>
        <p:spPr/>
        <p:txBody>
          <a:bodyPr/>
          <a:lstStyle>
            <a:lvl1pPr>
              <a:defRPr/>
            </a:lvl1pPr>
            <a:extLst/>
          </a:lstStyle>
          <a:p>
            <a:pPr>
              <a:defRPr/>
            </a:pPr>
            <a:fld id="{0836E569-C049-4455-ADC3-4F4036EBCF4F}" type="datetimeFigureOut">
              <a:rPr lang="en-US"/>
              <a:pPr>
                <a:defRPr/>
              </a:pPr>
              <a:t>3/6/23</a:t>
            </a:fld>
            <a:endParaRPr lang="en-US"/>
          </a:p>
        </p:txBody>
      </p:sp>
      <p:sp>
        <p:nvSpPr>
          <p:cNvPr id="6" name="Footer Placeholder 4">
            <a:extLst>
              <a:ext uri="{FF2B5EF4-FFF2-40B4-BE49-F238E27FC236}">
                <a16:creationId xmlns:a16="http://schemas.microsoft.com/office/drawing/2014/main" id="{18070069-C486-B440-8151-9D9DD5255D02}"/>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5">
            <a:extLst>
              <a:ext uri="{FF2B5EF4-FFF2-40B4-BE49-F238E27FC236}">
                <a16:creationId xmlns:a16="http://schemas.microsoft.com/office/drawing/2014/main" id="{14D93A42-676E-5349-B563-F4D3B2153DEE}"/>
              </a:ext>
            </a:extLst>
          </p:cNvPr>
          <p:cNvSpPr>
            <a:spLocks noGrp="1"/>
          </p:cNvSpPr>
          <p:nvPr>
            <p:ph type="sldNum" sz="quarter" idx="12"/>
          </p:nvPr>
        </p:nvSpPr>
        <p:spPr/>
        <p:txBody>
          <a:bodyPr/>
          <a:lstStyle>
            <a:lvl1pPr>
              <a:defRPr/>
            </a:lvl1pPr>
          </a:lstStyle>
          <a:p>
            <a:fld id="{57B4372B-7C5A-0543-8F43-09496A525FFA}" type="slidenum">
              <a:rPr lang="en-US" altLang="en-US"/>
              <a:pPr/>
              <a:t>‹#›</a:t>
            </a:fld>
            <a:endParaRPr lang="en-US" altLang="en-US"/>
          </a:p>
        </p:txBody>
      </p:sp>
    </p:spTree>
    <p:extLst>
      <p:ext uri="{BB962C8B-B14F-4D97-AF65-F5344CB8AC3E}">
        <p14:creationId xmlns:p14="http://schemas.microsoft.com/office/powerpoint/2010/main" val="199405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8">
            <a:extLst>
              <a:ext uri="{FF2B5EF4-FFF2-40B4-BE49-F238E27FC236}">
                <a16:creationId xmlns:a16="http://schemas.microsoft.com/office/drawing/2014/main" id="{4D00D7BD-FEFC-9B41-BF96-1E08D20AA23F}"/>
              </a:ext>
            </a:extLst>
          </p:cNvPr>
          <p:cNvSpPr/>
          <p:nvPr/>
        </p:nvSpPr>
        <p:spPr>
          <a:xfrm rot="907748">
            <a:off x="-865188" y="850900"/>
            <a:ext cx="3614738" cy="6151563"/>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12">
            <a:extLst>
              <a:ext uri="{FF2B5EF4-FFF2-40B4-BE49-F238E27FC236}">
                <a16:creationId xmlns:a16="http://schemas.microsoft.com/office/drawing/2014/main" id="{6D3E1F18-1C93-894B-978C-ED8526529F37}"/>
              </a:ext>
            </a:extLst>
          </p:cNvPr>
          <p:cNvSpPr/>
          <p:nvPr/>
        </p:nvSpPr>
        <p:spPr>
          <a:xfrm rot="907748">
            <a:off x="17463" y="-511175"/>
            <a:ext cx="3735387" cy="1387475"/>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3">
            <a:extLst>
              <a:ext uri="{FF2B5EF4-FFF2-40B4-BE49-F238E27FC236}">
                <a16:creationId xmlns:a16="http://schemas.microsoft.com/office/drawing/2014/main" id="{E866D7E3-9017-4F46-8686-DB5797CE6902}"/>
              </a:ext>
            </a:extLst>
          </p:cNvPr>
          <p:cNvSpPr/>
          <p:nvPr/>
        </p:nvSpPr>
        <p:spPr>
          <a:xfrm rot="907748">
            <a:off x="2146300" y="6589713"/>
            <a:ext cx="1981200" cy="536575"/>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4">
            <a:extLst>
              <a:ext uri="{FF2B5EF4-FFF2-40B4-BE49-F238E27FC236}">
                <a16:creationId xmlns:a16="http://schemas.microsoft.com/office/drawing/2014/main" id="{3C27DEAA-2AD8-0648-8BDA-567D701C9670}"/>
              </a:ext>
            </a:extLst>
          </p:cNvPr>
          <p:cNvSpPr/>
          <p:nvPr/>
        </p:nvSpPr>
        <p:spPr>
          <a:xfrm rot="907748">
            <a:off x="3184525" y="-554038"/>
            <a:ext cx="6783388" cy="7826376"/>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633894" y="2921988"/>
            <a:ext cx="5064953" cy="1695631"/>
          </a:xfrm>
        </p:spPr>
        <p:txBody>
          <a:bodyPr/>
          <a:lstStyle/>
          <a:p>
            <a:r>
              <a:rPr lang="en-US"/>
              <a:t>Click to edit Master title style</a:t>
            </a:r>
          </a:p>
        </p:txBody>
      </p:sp>
      <p:sp>
        <p:nvSpPr>
          <p:cNvPr id="3" name="Content Placeholder 2"/>
          <p:cNvSpPr>
            <a:spLocks noGrp="1"/>
          </p:cNvSpPr>
          <p:nvPr>
            <p:ph idx="1"/>
          </p:nvPr>
        </p:nvSpPr>
        <p:spPr>
          <a:xfrm rot="900000">
            <a:off x="3479028" y="959716"/>
            <a:ext cx="4658735" cy="507762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58B34F02-6372-8C4A-ACC2-4D5F7169CCD2}"/>
              </a:ext>
            </a:extLst>
          </p:cNvPr>
          <p:cNvSpPr>
            <a:spLocks noGrp="1"/>
          </p:cNvSpPr>
          <p:nvPr>
            <p:ph type="dt" sz="half" idx="10"/>
          </p:nvPr>
        </p:nvSpPr>
        <p:spPr>
          <a:xfrm rot="900000">
            <a:off x="1690688" y="608013"/>
            <a:ext cx="1789112" cy="365125"/>
          </a:xfrm>
        </p:spPr>
        <p:txBody>
          <a:bodyPr/>
          <a:lstStyle>
            <a:lvl1pPr>
              <a:defRPr/>
            </a:lvl1pPr>
          </a:lstStyle>
          <a:p>
            <a:pPr>
              <a:defRPr/>
            </a:pPr>
            <a:fld id="{0B443F99-E07C-6341-9C0B-FDCA4D8684C5}" type="datetime1">
              <a:rPr lang="en-US"/>
              <a:pPr>
                <a:defRPr/>
              </a:pPr>
              <a:t>3/6/23</a:t>
            </a:fld>
            <a:endParaRPr lang="en-US" dirty="0"/>
          </a:p>
        </p:txBody>
      </p:sp>
      <p:sp>
        <p:nvSpPr>
          <p:cNvPr id="9" name="Footer Placeholder 4">
            <a:extLst>
              <a:ext uri="{FF2B5EF4-FFF2-40B4-BE49-F238E27FC236}">
                <a16:creationId xmlns:a16="http://schemas.microsoft.com/office/drawing/2014/main" id="{E3685C5B-11C9-1342-8AEB-578D5C1F6DA1}"/>
              </a:ext>
            </a:extLst>
          </p:cNvPr>
          <p:cNvSpPr>
            <a:spLocks noGrp="1"/>
          </p:cNvSpPr>
          <p:nvPr>
            <p:ph type="ftr" sz="quarter" idx="11"/>
          </p:nvPr>
        </p:nvSpPr>
        <p:spPr>
          <a:xfrm rot="900000">
            <a:off x="3103563" y="6176963"/>
            <a:ext cx="2392362" cy="365125"/>
          </a:xfrm>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DC71F24F-DA7D-D34C-93AA-B0C0AC530495}"/>
              </a:ext>
            </a:extLst>
          </p:cNvPr>
          <p:cNvSpPr>
            <a:spLocks noGrp="1"/>
          </p:cNvSpPr>
          <p:nvPr>
            <p:ph type="sldNum" sz="quarter" idx="12"/>
          </p:nvPr>
        </p:nvSpPr>
        <p:spPr>
          <a:xfrm rot="900000">
            <a:off x="1265238" y="300038"/>
            <a:ext cx="2287587" cy="365125"/>
          </a:xfrm>
        </p:spPr>
        <p:txBody>
          <a:bodyPr/>
          <a:lstStyle>
            <a:lvl1pPr>
              <a:defRPr/>
            </a:lvl1pPr>
          </a:lstStyle>
          <a:p>
            <a:fld id="{5A88FBA8-9897-5A44-B981-551650EB4F5F}" type="slidenum">
              <a:rPr lang="en-US" altLang="en-US"/>
              <a:pPr/>
              <a:t>‹#›</a:t>
            </a:fld>
            <a:endParaRPr lang="en-US" altLang="en-US"/>
          </a:p>
        </p:txBody>
      </p:sp>
    </p:spTree>
    <p:extLst>
      <p:ext uri="{BB962C8B-B14F-4D97-AF65-F5344CB8AC3E}">
        <p14:creationId xmlns:p14="http://schemas.microsoft.com/office/powerpoint/2010/main" val="10770306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16">
            <a:extLst>
              <a:ext uri="{FF2B5EF4-FFF2-40B4-BE49-F238E27FC236}">
                <a16:creationId xmlns:a16="http://schemas.microsoft.com/office/drawing/2014/main" id="{093AA26B-BEA7-B640-BB89-A8A0DC551F1F}"/>
              </a:ext>
            </a:extLst>
          </p:cNvPr>
          <p:cNvSpPr/>
          <p:nvPr/>
        </p:nvSpPr>
        <p:spPr>
          <a:xfrm rot="900000">
            <a:off x="-57150" y="-1017588"/>
            <a:ext cx="7412038" cy="3438526"/>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17">
            <a:extLst>
              <a:ext uri="{FF2B5EF4-FFF2-40B4-BE49-F238E27FC236}">
                <a16:creationId xmlns:a16="http://schemas.microsoft.com/office/drawing/2014/main" id="{147E87F7-E9DC-C548-8836-6EFFB8508D6F}"/>
              </a:ext>
            </a:extLst>
          </p:cNvPr>
          <p:cNvSpPr/>
          <p:nvPr/>
        </p:nvSpPr>
        <p:spPr>
          <a:xfrm rot="900000">
            <a:off x="-776288" y="2417763"/>
            <a:ext cx="6997701" cy="5080000"/>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8">
            <a:extLst>
              <a:ext uri="{FF2B5EF4-FFF2-40B4-BE49-F238E27FC236}">
                <a16:creationId xmlns:a16="http://schemas.microsoft.com/office/drawing/2014/main" id="{69DC8CF7-36BF-9F4C-AC73-40A8E65E0685}"/>
              </a:ext>
            </a:extLst>
          </p:cNvPr>
          <p:cNvSpPr/>
          <p:nvPr/>
        </p:nvSpPr>
        <p:spPr>
          <a:xfrm rot="900000">
            <a:off x="6337300" y="3775075"/>
            <a:ext cx="3103563" cy="3544888"/>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ounded Rectangle 19">
            <a:extLst>
              <a:ext uri="{FF2B5EF4-FFF2-40B4-BE49-F238E27FC236}">
                <a16:creationId xmlns:a16="http://schemas.microsoft.com/office/drawing/2014/main" id="{66D4E898-0F03-FD4A-BFDF-719997D24F2C}"/>
              </a:ext>
            </a:extLst>
          </p:cNvPr>
          <p:cNvSpPr/>
          <p:nvPr/>
        </p:nvSpPr>
        <p:spPr>
          <a:xfrm rot="900000">
            <a:off x="7327900" y="-104775"/>
            <a:ext cx="2351088" cy="3821113"/>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900000">
            <a:off x="534986" y="2921829"/>
            <a:ext cx="5690855" cy="1570680"/>
          </a:xfrm>
        </p:spPr>
        <p:txBody>
          <a:bodyPr>
            <a:noAutofit/>
          </a:bodyPr>
          <a:lstStyle>
            <a:lvl1pPr algn="r">
              <a:defRPr sz="4800" b="0" cap="none" baseline="0"/>
            </a:lvl1pPr>
          </a:lstStyle>
          <a:p>
            <a:r>
              <a:rPr lang="en-US"/>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10569154-BBE5-6341-92B2-34E473CC18BC}"/>
              </a:ext>
            </a:extLst>
          </p:cNvPr>
          <p:cNvSpPr>
            <a:spLocks noGrp="1"/>
          </p:cNvSpPr>
          <p:nvPr>
            <p:ph type="dt" sz="half" idx="10"/>
          </p:nvPr>
        </p:nvSpPr>
        <p:spPr>
          <a:xfrm rot="900000">
            <a:off x="6878638" y="3760788"/>
            <a:ext cx="1524000" cy="365125"/>
          </a:xfrm>
        </p:spPr>
        <p:txBody>
          <a:bodyPr/>
          <a:lstStyle>
            <a:lvl1pPr algn="l">
              <a:defRPr/>
            </a:lvl1pPr>
          </a:lstStyle>
          <a:p>
            <a:pPr>
              <a:defRPr/>
            </a:pPr>
            <a:fld id="{9EC4BD86-9A48-F041-ACF3-7E3485E770DB}" type="datetime1">
              <a:rPr lang="en-US"/>
              <a:pPr>
                <a:defRPr/>
              </a:pPr>
              <a:t>3/6/23</a:t>
            </a:fld>
            <a:endParaRPr lang="en-US"/>
          </a:p>
        </p:txBody>
      </p:sp>
      <p:sp>
        <p:nvSpPr>
          <p:cNvPr id="9" name="Footer Placeholder 4">
            <a:extLst>
              <a:ext uri="{FF2B5EF4-FFF2-40B4-BE49-F238E27FC236}">
                <a16:creationId xmlns:a16="http://schemas.microsoft.com/office/drawing/2014/main" id="{2A8D6D5E-CB69-D246-B8A7-F8D03CDB5B94}"/>
              </a:ext>
            </a:extLst>
          </p:cNvPr>
          <p:cNvSpPr>
            <a:spLocks noGrp="1"/>
          </p:cNvSpPr>
          <p:nvPr>
            <p:ph type="ftr" sz="quarter" idx="11"/>
          </p:nvPr>
        </p:nvSpPr>
        <p:spPr>
          <a:xfrm rot="900000">
            <a:off x="7056438" y="3170238"/>
            <a:ext cx="1927225" cy="365125"/>
          </a:xfrm>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602FA048-35EC-FB45-BC71-0D22ED345804}"/>
              </a:ext>
            </a:extLst>
          </p:cNvPr>
          <p:cNvSpPr>
            <a:spLocks noGrp="1"/>
          </p:cNvSpPr>
          <p:nvPr>
            <p:ph type="sldNum" sz="quarter" idx="12"/>
          </p:nvPr>
        </p:nvSpPr>
        <p:spPr>
          <a:xfrm rot="900000" flipH="1">
            <a:off x="7177088" y="2660650"/>
            <a:ext cx="682625" cy="365125"/>
          </a:xfrm>
        </p:spPr>
        <p:txBody>
          <a:bodyPr/>
          <a:lstStyle>
            <a:lvl1pPr algn="l">
              <a:defRPr/>
            </a:lvl1pPr>
          </a:lstStyle>
          <a:p>
            <a:fld id="{994CCF19-B19E-454E-8F93-D45BB28FDBA6}" type="slidenum">
              <a:rPr lang="en-US" altLang="en-US"/>
              <a:pPr/>
              <a:t>‹#›</a:t>
            </a:fld>
            <a:endParaRPr lang="en-US" altLang="en-US"/>
          </a:p>
        </p:txBody>
      </p:sp>
    </p:spTree>
    <p:extLst>
      <p:ext uri="{BB962C8B-B14F-4D97-AF65-F5344CB8AC3E}">
        <p14:creationId xmlns:p14="http://schemas.microsoft.com/office/powerpoint/2010/main" val="8906657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16">
            <a:extLst>
              <a:ext uri="{FF2B5EF4-FFF2-40B4-BE49-F238E27FC236}">
                <a16:creationId xmlns:a16="http://schemas.microsoft.com/office/drawing/2014/main" id="{308D7A0D-BD19-2B43-9518-A30CCD639BBF}"/>
              </a:ext>
            </a:extLst>
          </p:cNvPr>
          <p:cNvSpPr/>
          <p:nvPr/>
        </p:nvSpPr>
        <p:spPr>
          <a:xfrm rot="20707748">
            <a:off x="-882650" y="-625475"/>
            <a:ext cx="7439025" cy="7343775"/>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7">
            <a:extLst>
              <a:ext uri="{FF2B5EF4-FFF2-40B4-BE49-F238E27FC236}">
                <a16:creationId xmlns:a16="http://schemas.microsoft.com/office/drawing/2014/main" id="{8B933ACC-7E02-3F46-8AFF-81E421FBCF7F}"/>
              </a:ext>
            </a:extLst>
          </p:cNvPr>
          <p:cNvSpPr/>
          <p:nvPr/>
        </p:nvSpPr>
        <p:spPr>
          <a:xfrm rot="20707748">
            <a:off x="3236913" y="6275388"/>
            <a:ext cx="4387850" cy="1165225"/>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8">
            <a:extLst>
              <a:ext uri="{FF2B5EF4-FFF2-40B4-BE49-F238E27FC236}">
                <a16:creationId xmlns:a16="http://schemas.microsoft.com/office/drawing/2014/main" id="{D5A5467D-E3D6-254D-8172-AE2E191AA587}"/>
              </a:ext>
            </a:extLst>
          </p:cNvPr>
          <p:cNvSpPr/>
          <p:nvPr/>
        </p:nvSpPr>
        <p:spPr>
          <a:xfrm rot="20707748">
            <a:off x="7661275" y="5462588"/>
            <a:ext cx="1708150" cy="1535112"/>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19">
            <a:extLst>
              <a:ext uri="{FF2B5EF4-FFF2-40B4-BE49-F238E27FC236}">
                <a16:creationId xmlns:a16="http://schemas.microsoft.com/office/drawing/2014/main" id="{34CA3C57-4DCA-1B45-A4BD-17B4343FAC1C}"/>
              </a:ext>
            </a:extLst>
          </p:cNvPr>
          <p:cNvSpPr/>
          <p:nvPr/>
        </p:nvSpPr>
        <p:spPr>
          <a:xfrm rot="20707748">
            <a:off x="6667500" y="-490538"/>
            <a:ext cx="3065463" cy="5811838"/>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5171893" y="2231024"/>
            <a:ext cx="4820301" cy="1436159"/>
          </a:xfrm>
        </p:spPr>
        <p:txBody>
          <a:bodyPr/>
          <a:lstStyle/>
          <a:p>
            <a:r>
              <a:rPr lang="en-US"/>
              <a:t>Click to edit Master title style</a:t>
            </a:r>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0A12E903-DBBA-8646-ADF6-1739A9FD48A2}"/>
              </a:ext>
            </a:extLst>
          </p:cNvPr>
          <p:cNvSpPr>
            <a:spLocks noGrp="1"/>
          </p:cNvSpPr>
          <p:nvPr>
            <p:ph type="dt" sz="half" idx="10"/>
          </p:nvPr>
        </p:nvSpPr>
        <p:spPr>
          <a:xfrm rot="20700000">
            <a:off x="7756525" y="5888038"/>
            <a:ext cx="1241425" cy="365125"/>
          </a:xfrm>
        </p:spPr>
        <p:txBody>
          <a:bodyPr/>
          <a:lstStyle>
            <a:lvl1pPr algn="l">
              <a:defRPr/>
            </a:lvl1pPr>
          </a:lstStyle>
          <a:p>
            <a:pPr>
              <a:defRPr/>
            </a:pPr>
            <a:fld id="{6AF27ADD-3768-754B-8B6A-27ACF056097A}" type="datetime1">
              <a:rPr lang="en-US"/>
              <a:pPr>
                <a:defRPr/>
              </a:pPr>
              <a:t>3/6/23</a:t>
            </a:fld>
            <a:endParaRPr lang="en-US"/>
          </a:p>
        </p:txBody>
      </p:sp>
      <p:sp>
        <p:nvSpPr>
          <p:cNvPr id="10" name="Footer Placeholder 5">
            <a:extLst>
              <a:ext uri="{FF2B5EF4-FFF2-40B4-BE49-F238E27FC236}">
                <a16:creationId xmlns:a16="http://schemas.microsoft.com/office/drawing/2014/main" id="{6031CCD3-2A16-B543-88B7-F40D7F0F7B48}"/>
              </a:ext>
            </a:extLst>
          </p:cNvPr>
          <p:cNvSpPr>
            <a:spLocks noGrp="1"/>
          </p:cNvSpPr>
          <p:nvPr>
            <p:ph type="ftr" sz="quarter" idx="11"/>
          </p:nvPr>
        </p:nvSpPr>
        <p:spPr>
          <a:xfrm rot="20700000">
            <a:off x="4054475" y="5494338"/>
            <a:ext cx="3124200" cy="365125"/>
          </a:xfrm>
        </p:spPr>
        <p:txBody>
          <a:bodyPr/>
          <a:lstStyle>
            <a:lvl1pPr algn="r">
              <a:defRPr/>
            </a:lvl1pPr>
          </a:lstStyle>
          <a:p>
            <a:pPr>
              <a:defRPr/>
            </a:pPr>
            <a:endParaRPr lang="en-US"/>
          </a:p>
        </p:txBody>
      </p:sp>
      <p:sp>
        <p:nvSpPr>
          <p:cNvPr id="11" name="Slide Number Placeholder 6">
            <a:extLst>
              <a:ext uri="{FF2B5EF4-FFF2-40B4-BE49-F238E27FC236}">
                <a16:creationId xmlns:a16="http://schemas.microsoft.com/office/drawing/2014/main" id="{E09B7924-D4DF-B848-980B-12B254B32617}"/>
              </a:ext>
            </a:extLst>
          </p:cNvPr>
          <p:cNvSpPr>
            <a:spLocks noGrp="1"/>
          </p:cNvSpPr>
          <p:nvPr>
            <p:ph type="sldNum" sz="quarter" idx="12"/>
          </p:nvPr>
        </p:nvSpPr>
        <p:spPr>
          <a:xfrm rot="20700000">
            <a:off x="7689850" y="5643563"/>
            <a:ext cx="1241425" cy="365125"/>
          </a:xfrm>
        </p:spPr>
        <p:txBody>
          <a:bodyPr/>
          <a:lstStyle>
            <a:lvl1pPr algn="l">
              <a:defRPr/>
            </a:lvl1pPr>
          </a:lstStyle>
          <a:p>
            <a:fld id="{8ADB4C23-2BAC-F945-814C-61A2C1176335}" type="slidenum">
              <a:rPr lang="en-US" altLang="en-US"/>
              <a:pPr/>
              <a:t>‹#›</a:t>
            </a:fld>
            <a:endParaRPr lang="en-US" altLang="en-US"/>
          </a:p>
        </p:txBody>
      </p:sp>
    </p:spTree>
    <p:extLst>
      <p:ext uri="{BB962C8B-B14F-4D97-AF65-F5344CB8AC3E}">
        <p14:creationId xmlns:p14="http://schemas.microsoft.com/office/powerpoint/2010/main" val="14011682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ounded Rectangle 52">
            <a:extLst>
              <a:ext uri="{FF2B5EF4-FFF2-40B4-BE49-F238E27FC236}">
                <a16:creationId xmlns:a16="http://schemas.microsoft.com/office/drawing/2014/main" id="{BD16B8E9-A394-0A48-AF1B-6C0245B9A41E}"/>
              </a:ext>
            </a:extLst>
          </p:cNvPr>
          <p:cNvSpPr/>
          <p:nvPr/>
        </p:nvSpPr>
        <p:spPr>
          <a:xfrm rot="20707748">
            <a:off x="-882650" y="-625475"/>
            <a:ext cx="7439025" cy="7343775"/>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53">
            <a:extLst>
              <a:ext uri="{FF2B5EF4-FFF2-40B4-BE49-F238E27FC236}">
                <a16:creationId xmlns:a16="http://schemas.microsoft.com/office/drawing/2014/main" id="{0AAE41F2-FE1B-374A-9DFB-314D5E07EA26}"/>
              </a:ext>
            </a:extLst>
          </p:cNvPr>
          <p:cNvSpPr/>
          <p:nvPr/>
        </p:nvSpPr>
        <p:spPr>
          <a:xfrm rot="20707748">
            <a:off x="3236913" y="6275388"/>
            <a:ext cx="4387850" cy="1165225"/>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54">
            <a:extLst>
              <a:ext uri="{FF2B5EF4-FFF2-40B4-BE49-F238E27FC236}">
                <a16:creationId xmlns:a16="http://schemas.microsoft.com/office/drawing/2014/main" id="{E94CD4A2-C592-9F4F-B4AB-7BDB051758EB}"/>
              </a:ext>
            </a:extLst>
          </p:cNvPr>
          <p:cNvSpPr/>
          <p:nvPr/>
        </p:nvSpPr>
        <p:spPr>
          <a:xfrm rot="20707748">
            <a:off x="7661275" y="5462588"/>
            <a:ext cx="1708150" cy="1535112"/>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55">
            <a:extLst>
              <a:ext uri="{FF2B5EF4-FFF2-40B4-BE49-F238E27FC236}">
                <a16:creationId xmlns:a16="http://schemas.microsoft.com/office/drawing/2014/main" id="{842293FB-CE4E-8F48-A49C-C20D6E2D5FD4}"/>
              </a:ext>
            </a:extLst>
          </p:cNvPr>
          <p:cNvSpPr/>
          <p:nvPr/>
        </p:nvSpPr>
        <p:spPr>
          <a:xfrm rot="20707748">
            <a:off x="6667500" y="-490538"/>
            <a:ext cx="3065463" cy="5811838"/>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B60F6FBE-238A-8A4B-B275-31F19F1D7E5E}"/>
              </a:ext>
            </a:extLst>
          </p:cNvPr>
          <p:cNvSpPr>
            <a:spLocks noGrp="1"/>
          </p:cNvSpPr>
          <p:nvPr>
            <p:ph type="dt" sz="half" idx="10"/>
          </p:nvPr>
        </p:nvSpPr>
        <p:spPr>
          <a:xfrm rot="20700000">
            <a:off x="7753350" y="5888038"/>
            <a:ext cx="1244600" cy="365125"/>
          </a:xfrm>
        </p:spPr>
        <p:txBody>
          <a:bodyPr/>
          <a:lstStyle>
            <a:lvl1pPr algn="l">
              <a:defRPr/>
            </a:lvl1pPr>
          </a:lstStyle>
          <a:p>
            <a:pPr>
              <a:defRPr/>
            </a:pPr>
            <a:fld id="{B4C08AC6-EB0F-4B48-A2CC-1C7990C51162}" type="datetime1">
              <a:rPr lang="en-US"/>
              <a:pPr>
                <a:defRPr/>
              </a:pPr>
              <a:t>3/6/23</a:t>
            </a:fld>
            <a:endParaRPr lang="en-US"/>
          </a:p>
        </p:txBody>
      </p:sp>
      <p:sp>
        <p:nvSpPr>
          <p:cNvPr id="12" name="Footer Placeholder 7">
            <a:extLst>
              <a:ext uri="{FF2B5EF4-FFF2-40B4-BE49-F238E27FC236}">
                <a16:creationId xmlns:a16="http://schemas.microsoft.com/office/drawing/2014/main" id="{E9E7CAE7-F3CC-944D-B236-ED85D77AE9C0}"/>
              </a:ext>
            </a:extLst>
          </p:cNvPr>
          <p:cNvSpPr>
            <a:spLocks noGrp="1"/>
          </p:cNvSpPr>
          <p:nvPr>
            <p:ph type="ftr" sz="quarter" idx="11"/>
          </p:nvPr>
        </p:nvSpPr>
        <p:spPr>
          <a:xfrm rot="20700000">
            <a:off x="4051300" y="5495925"/>
            <a:ext cx="3124200" cy="365125"/>
          </a:xfrm>
        </p:spPr>
        <p:txBody>
          <a:bodyPr/>
          <a:lstStyle>
            <a:lvl1pPr algn="r">
              <a:defRPr/>
            </a:lvl1pPr>
          </a:lstStyle>
          <a:p>
            <a:pPr>
              <a:defRPr/>
            </a:pPr>
            <a:endParaRPr lang="en-US"/>
          </a:p>
        </p:txBody>
      </p:sp>
      <p:sp>
        <p:nvSpPr>
          <p:cNvPr id="13" name="Slide Number Placeholder 8">
            <a:extLst>
              <a:ext uri="{FF2B5EF4-FFF2-40B4-BE49-F238E27FC236}">
                <a16:creationId xmlns:a16="http://schemas.microsoft.com/office/drawing/2014/main" id="{C2A4AC9D-3DD1-DC49-8B2A-9AEE936997DC}"/>
              </a:ext>
            </a:extLst>
          </p:cNvPr>
          <p:cNvSpPr>
            <a:spLocks noGrp="1"/>
          </p:cNvSpPr>
          <p:nvPr>
            <p:ph type="sldNum" sz="quarter" idx="12"/>
          </p:nvPr>
        </p:nvSpPr>
        <p:spPr>
          <a:xfrm rot="20700000">
            <a:off x="7689850" y="5641975"/>
            <a:ext cx="1244600" cy="365125"/>
          </a:xfrm>
        </p:spPr>
        <p:txBody>
          <a:bodyPr/>
          <a:lstStyle>
            <a:lvl1pPr algn="l">
              <a:defRPr/>
            </a:lvl1pPr>
          </a:lstStyle>
          <a:p>
            <a:fld id="{7F4FDD79-9492-B94A-8622-BFF5D3DA9F06}" type="slidenum">
              <a:rPr lang="en-US" altLang="en-US"/>
              <a:pPr/>
              <a:t>‹#›</a:t>
            </a:fld>
            <a:endParaRPr lang="en-US" altLang="en-US"/>
          </a:p>
        </p:txBody>
      </p:sp>
    </p:spTree>
    <p:extLst>
      <p:ext uri="{BB962C8B-B14F-4D97-AF65-F5344CB8AC3E}">
        <p14:creationId xmlns:p14="http://schemas.microsoft.com/office/powerpoint/2010/main" val="335470853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ed Rectangle 20">
            <a:extLst>
              <a:ext uri="{FF2B5EF4-FFF2-40B4-BE49-F238E27FC236}">
                <a16:creationId xmlns:a16="http://schemas.microsoft.com/office/drawing/2014/main" id="{58AC03C8-1F74-AA4A-991D-44886783F0D9}"/>
              </a:ext>
            </a:extLst>
          </p:cNvPr>
          <p:cNvSpPr/>
          <p:nvPr/>
        </p:nvSpPr>
        <p:spPr>
          <a:xfrm rot="907748">
            <a:off x="-865188" y="850900"/>
            <a:ext cx="3614738" cy="6151563"/>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21">
            <a:extLst>
              <a:ext uri="{FF2B5EF4-FFF2-40B4-BE49-F238E27FC236}">
                <a16:creationId xmlns:a16="http://schemas.microsoft.com/office/drawing/2014/main" id="{A8E98A84-811B-DB40-87D0-849B55512136}"/>
              </a:ext>
            </a:extLst>
          </p:cNvPr>
          <p:cNvSpPr/>
          <p:nvPr/>
        </p:nvSpPr>
        <p:spPr>
          <a:xfrm rot="907748">
            <a:off x="17463" y="-511175"/>
            <a:ext cx="3735387" cy="1387475"/>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22">
            <a:extLst>
              <a:ext uri="{FF2B5EF4-FFF2-40B4-BE49-F238E27FC236}">
                <a16:creationId xmlns:a16="http://schemas.microsoft.com/office/drawing/2014/main" id="{229BD841-93D9-5D46-B35E-D759F8587D94}"/>
              </a:ext>
            </a:extLst>
          </p:cNvPr>
          <p:cNvSpPr/>
          <p:nvPr/>
        </p:nvSpPr>
        <p:spPr>
          <a:xfrm rot="907748">
            <a:off x="2146300" y="6589713"/>
            <a:ext cx="1981200" cy="536575"/>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23">
            <a:extLst>
              <a:ext uri="{FF2B5EF4-FFF2-40B4-BE49-F238E27FC236}">
                <a16:creationId xmlns:a16="http://schemas.microsoft.com/office/drawing/2014/main" id="{3826DBD6-6E55-234B-B413-2C3004B9496D}"/>
              </a:ext>
            </a:extLst>
          </p:cNvPr>
          <p:cNvSpPr/>
          <p:nvPr/>
        </p:nvSpPr>
        <p:spPr>
          <a:xfrm rot="907748">
            <a:off x="3184525" y="-554038"/>
            <a:ext cx="6783388" cy="7826376"/>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630936" y="2926080"/>
            <a:ext cx="5065776" cy="1691640"/>
          </a:xfrm>
        </p:spPr>
        <p:txBody>
          <a:bodyPr/>
          <a:lstStyle/>
          <a:p>
            <a:r>
              <a:rPr lang="en-US"/>
              <a:t>Click to edit Master title style</a:t>
            </a:r>
          </a:p>
        </p:txBody>
      </p:sp>
      <p:sp>
        <p:nvSpPr>
          <p:cNvPr id="7" name="Date Placeholder 2">
            <a:extLst>
              <a:ext uri="{FF2B5EF4-FFF2-40B4-BE49-F238E27FC236}">
                <a16:creationId xmlns:a16="http://schemas.microsoft.com/office/drawing/2014/main" id="{FAE066DB-89BC-254B-BF6D-A923FC16CCAF}"/>
              </a:ext>
            </a:extLst>
          </p:cNvPr>
          <p:cNvSpPr>
            <a:spLocks noGrp="1"/>
          </p:cNvSpPr>
          <p:nvPr>
            <p:ph type="dt" sz="half" idx="10"/>
          </p:nvPr>
        </p:nvSpPr>
        <p:spPr>
          <a:xfrm rot="900000">
            <a:off x="1692275" y="612775"/>
            <a:ext cx="1792288" cy="365125"/>
          </a:xfrm>
        </p:spPr>
        <p:txBody>
          <a:bodyPr/>
          <a:lstStyle>
            <a:lvl1pPr>
              <a:defRPr/>
            </a:lvl1pPr>
          </a:lstStyle>
          <a:p>
            <a:pPr>
              <a:defRPr/>
            </a:pPr>
            <a:fld id="{6304F566-D18A-D448-85C5-133A9119958A}" type="datetime1">
              <a:rPr lang="en-US"/>
              <a:pPr>
                <a:defRPr/>
              </a:pPr>
              <a:t>3/6/23</a:t>
            </a:fld>
            <a:endParaRPr lang="en-US"/>
          </a:p>
        </p:txBody>
      </p:sp>
      <p:sp>
        <p:nvSpPr>
          <p:cNvPr id="8" name="Footer Placeholder 3">
            <a:extLst>
              <a:ext uri="{FF2B5EF4-FFF2-40B4-BE49-F238E27FC236}">
                <a16:creationId xmlns:a16="http://schemas.microsoft.com/office/drawing/2014/main" id="{287316AB-8276-9347-B7EF-F3AE9BC3E0AB}"/>
              </a:ext>
            </a:extLst>
          </p:cNvPr>
          <p:cNvSpPr>
            <a:spLocks noGrp="1"/>
          </p:cNvSpPr>
          <p:nvPr>
            <p:ph type="ftr" sz="quarter" idx="11"/>
          </p:nvPr>
        </p:nvSpPr>
        <p:spPr>
          <a:xfrm rot="900000">
            <a:off x="2493963" y="6100763"/>
            <a:ext cx="3051175" cy="365125"/>
          </a:xfrm>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2D79F00B-11F3-424C-A332-F1FD26AC90CB}"/>
              </a:ext>
            </a:extLst>
          </p:cNvPr>
          <p:cNvSpPr>
            <a:spLocks noGrp="1"/>
          </p:cNvSpPr>
          <p:nvPr>
            <p:ph type="sldNum" sz="quarter" idx="12"/>
          </p:nvPr>
        </p:nvSpPr>
        <p:spPr>
          <a:xfrm rot="900000">
            <a:off x="1262063" y="301625"/>
            <a:ext cx="2286000" cy="365125"/>
          </a:xfrm>
        </p:spPr>
        <p:txBody>
          <a:bodyPr/>
          <a:lstStyle>
            <a:lvl1pPr>
              <a:defRPr/>
            </a:lvl1pPr>
          </a:lstStyle>
          <a:p>
            <a:fld id="{50326372-F0B5-7940-97A8-0A2E02840189}" type="slidenum">
              <a:rPr lang="en-US" altLang="en-US"/>
              <a:pPr/>
              <a:t>‹#›</a:t>
            </a:fld>
            <a:endParaRPr lang="en-US" altLang="en-US"/>
          </a:p>
        </p:txBody>
      </p:sp>
    </p:spTree>
    <p:extLst>
      <p:ext uri="{BB962C8B-B14F-4D97-AF65-F5344CB8AC3E}">
        <p14:creationId xmlns:p14="http://schemas.microsoft.com/office/powerpoint/2010/main" val="21057523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B8FF0D66-6467-7048-B150-719720CD8710}"/>
              </a:ext>
            </a:extLst>
          </p:cNvPr>
          <p:cNvSpPr/>
          <p:nvPr/>
        </p:nvSpPr>
        <p:spPr>
          <a:xfrm rot="900000">
            <a:off x="-371475" y="-1217613"/>
            <a:ext cx="8577263" cy="6343651"/>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ounded Rectangle 12">
            <a:extLst>
              <a:ext uri="{FF2B5EF4-FFF2-40B4-BE49-F238E27FC236}">
                <a16:creationId xmlns:a16="http://schemas.microsoft.com/office/drawing/2014/main" id="{4DB0786B-8A82-274F-9F54-0022AF49F222}"/>
              </a:ext>
            </a:extLst>
          </p:cNvPr>
          <p:cNvSpPr/>
          <p:nvPr/>
        </p:nvSpPr>
        <p:spPr>
          <a:xfrm rot="900000">
            <a:off x="-449263" y="5208588"/>
            <a:ext cx="7470776" cy="2486025"/>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13">
            <a:extLst>
              <a:ext uri="{FF2B5EF4-FFF2-40B4-BE49-F238E27FC236}">
                <a16:creationId xmlns:a16="http://schemas.microsoft.com/office/drawing/2014/main" id="{945B26D0-8AA3-7041-82C2-0C8D44806475}"/>
              </a:ext>
            </a:extLst>
          </p:cNvPr>
          <p:cNvSpPr/>
          <p:nvPr/>
        </p:nvSpPr>
        <p:spPr>
          <a:xfrm rot="900000">
            <a:off x="7192963" y="6483350"/>
            <a:ext cx="1931987" cy="63500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ounded Rectangle 14">
            <a:extLst>
              <a:ext uri="{FF2B5EF4-FFF2-40B4-BE49-F238E27FC236}">
                <a16:creationId xmlns:a16="http://schemas.microsoft.com/office/drawing/2014/main" id="{EB45EA5D-D798-DB43-B5E2-AAB17C5EED55}"/>
              </a:ext>
            </a:extLst>
          </p:cNvPr>
          <p:cNvSpPr/>
          <p:nvPr/>
        </p:nvSpPr>
        <p:spPr>
          <a:xfrm rot="900000">
            <a:off x="8126413" y="92075"/>
            <a:ext cx="1879600" cy="6415088"/>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ate Placeholder 1">
            <a:extLst>
              <a:ext uri="{FF2B5EF4-FFF2-40B4-BE49-F238E27FC236}">
                <a16:creationId xmlns:a16="http://schemas.microsoft.com/office/drawing/2014/main" id="{CF96D87F-51E7-D84D-9B18-D55E1A7C814B}"/>
              </a:ext>
            </a:extLst>
          </p:cNvPr>
          <p:cNvSpPr>
            <a:spLocks noGrp="1"/>
          </p:cNvSpPr>
          <p:nvPr>
            <p:ph type="dt" sz="half" idx="10"/>
          </p:nvPr>
        </p:nvSpPr>
        <p:spPr>
          <a:xfrm rot="900000">
            <a:off x="7521575" y="5927725"/>
            <a:ext cx="1524000" cy="365125"/>
          </a:xfrm>
        </p:spPr>
        <p:txBody>
          <a:bodyPr/>
          <a:lstStyle>
            <a:lvl1pPr algn="l">
              <a:defRPr/>
            </a:lvl1pPr>
          </a:lstStyle>
          <a:p>
            <a:pPr>
              <a:defRPr/>
            </a:pPr>
            <a:fld id="{7E609BF1-2D29-FE43-A6FE-8724E7577300}" type="datetime1">
              <a:rPr lang="en-US"/>
              <a:pPr>
                <a:defRPr/>
              </a:pPr>
              <a:t>3/6/23</a:t>
            </a:fld>
            <a:endParaRPr lang="en-US"/>
          </a:p>
        </p:txBody>
      </p:sp>
      <p:sp>
        <p:nvSpPr>
          <p:cNvPr id="7" name="Footer Placeholder 2">
            <a:extLst>
              <a:ext uri="{FF2B5EF4-FFF2-40B4-BE49-F238E27FC236}">
                <a16:creationId xmlns:a16="http://schemas.microsoft.com/office/drawing/2014/main" id="{840F4A3E-A487-B84B-B979-4F9E36521AE6}"/>
              </a:ext>
            </a:extLst>
          </p:cNvPr>
          <p:cNvSpPr>
            <a:spLocks noGrp="1"/>
          </p:cNvSpPr>
          <p:nvPr>
            <p:ph type="ftr" sz="quarter" idx="11"/>
          </p:nvPr>
        </p:nvSpPr>
        <p:spPr>
          <a:xfrm rot="900000">
            <a:off x="3892550" y="5988050"/>
            <a:ext cx="3124200" cy="293688"/>
          </a:xfrm>
        </p:spPr>
        <p:txBody>
          <a:bodyPr/>
          <a:lstStyle>
            <a:lvl1pPr algn="r">
              <a:defRPr/>
            </a:lvl1pPr>
          </a:lstStyle>
          <a:p>
            <a:pPr>
              <a:defRPr/>
            </a:pPr>
            <a:endParaRPr lang="en-US"/>
          </a:p>
        </p:txBody>
      </p:sp>
      <p:sp>
        <p:nvSpPr>
          <p:cNvPr id="8" name="Slide Number Placeholder 3">
            <a:extLst>
              <a:ext uri="{FF2B5EF4-FFF2-40B4-BE49-F238E27FC236}">
                <a16:creationId xmlns:a16="http://schemas.microsoft.com/office/drawing/2014/main" id="{46712C5E-9BC0-054B-B2C0-284050C3CB06}"/>
              </a:ext>
            </a:extLst>
          </p:cNvPr>
          <p:cNvSpPr>
            <a:spLocks noGrp="1"/>
          </p:cNvSpPr>
          <p:nvPr>
            <p:ph type="sldNum" sz="quarter" idx="12"/>
          </p:nvPr>
        </p:nvSpPr>
        <p:spPr>
          <a:xfrm rot="900000">
            <a:off x="7599363" y="5570538"/>
            <a:ext cx="715962" cy="365125"/>
          </a:xfrm>
        </p:spPr>
        <p:txBody>
          <a:bodyPr/>
          <a:lstStyle>
            <a:lvl1pPr algn="l">
              <a:defRPr/>
            </a:lvl1pPr>
          </a:lstStyle>
          <a:p>
            <a:fld id="{530D61BA-5886-334D-ACEC-35694BF7CB00}" type="slidenum">
              <a:rPr lang="en-US" altLang="en-US"/>
              <a:pPr/>
              <a:t>‹#›</a:t>
            </a:fld>
            <a:endParaRPr lang="en-US" altLang="en-US"/>
          </a:p>
        </p:txBody>
      </p:sp>
    </p:spTree>
    <p:extLst>
      <p:ext uri="{BB962C8B-B14F-4D97-AF65-F5344CB8AC3E}">
        <p14:creationId xmlns:p14="http://schemas.microsoft.com/office/powerpoint/2010/main" val="30209393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ounded Rectangle 12">
            <a:extLst>
              <a:ext uri="{FF2B5EF4-FFF2-40B4-BE49-F238E27FC236}">
                <a16:creationId xmlns:a16="http://schemas.microsoft.com/office/drawing/2014/main" id="{72EDBE76-5ADA-2741-8C69-F545CE445A25}"/>
              </a:ext>
            </a:extLst>
          </p:cNvPr>
          <p:cNvSpPr/>
          <p:nvPr/>
        </p:nvSpPr>
        <p:spPr>
          <a:xfrm rot="20707748">
            <a:off x="-896938" y="-623888"/>
            <a:ext cx="7286626" cy="60404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3">
            <a:extLst>
              <a:ext uri="{FF2B5EF4-FFF2-40B4-BE49-F238E27FC236}">
                <a16:creationId xmlns:a16="http://schemas.microsoft.com/office/drawing/2014/main" id="{D4397835-62CE-ED45-A75D-8302D483732F}"/>
              </a:ext>
            </a:extLst>
          </p:cNvPr>
          <p:cNvSpPr/>
          <p:nvPr/>
        </p:nvSpPr>
        <p:spPr>
          <a:xfrm rot="20707748">
            <a:off x="65088" y="5378450"/>
            <a:ext cx="7442200" cy="2476500"/>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4">
            <a:extLst>
              <a:ext uri="{FF2B5EF4-FFF2-40B4-BE49-F238E27FC236}">
                <a16:creationId xmlns:a16="http://schemas.microsoft.com/office/drawing/2014/main" id="{FF70928B-0D0D-6C43-A438-F471D5FBDCA7}"/>
              </a:ext>
            </a:extLst>
          </p:cNvPr>
          <p:cNvSpPr/>
          <p:nvPr/>
        </p:nvSpPr>
        <p:spPr>
          <a:xfrm rot="20707748">
            <a:off x="7661275" y="5459413"/>
            <a:ext cx="1708150" cy="1538287"/>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15">
            <a:extLst>
              <a:ext uri="{FF2B5EF4-FFF2-40B4-BE49-F238E27FC236}">
                <a16:creationId xmlns:a16="http://schemas.microsoft.com/office/drawing/2014/main" id="{07AEEF87-F730-FE40-ADB3-65B6B5D8E612}"/>
              </a:ext>
            </a:extLst>
          </p:cNvPr>
          <p:cNvSpPr/>
          <p:nvPr/>
        </p:nvSpPr>
        <p:spPr>
          <a:xfrm rot="20707748">
            <a:off x="6673850" y="-490538"/>
            <a:ext cx="3059113" cy="5810251"/>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5175504" y="2231136"/>
            <a:ext cx="4818888" cy="1435608"/>
          </a:xfrm>
        </p:spPr>
        <p:txBody>
          <a:bodyPr/>
          <a:lstStyle>
            <a:lvl1pPr algn="r">
              <a:defRPr sz="4400" b="0"/>
            </a:lvl1pPr>
          </a:lstStyle>
          <a:p>
            <a:r>
              <a:rPr lang="en-US"/>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a:extLst>
              <a:ext uri="{FF2B5EF4-FFF2-40B4-BE49-F238E27FC236}">
                <a16:creationId xmlns:a16="http://schemas.microsoft.com/office/drawing/2014/main" id="{4B4DEED6-7915-6045-9229-6B33EA1A4489}"/>
              </a:ext>
            </a:extLst>
          </p:cNvPr>
          <p:cNvSpPr>
            <a:spLocks noGrp="1"/>
          </p:cNvSpPr>
          <p:nvPr>
            <p:ph type="dt" sz="half" idx="10"/>
          </p:nvPr>
        </p:nvSpPr>
        <p:spPr>
          <a:xfrm rot="20700000">
            <a:off x="7753350" y="5888038"/>
            <a:ext cx="1244600" cy="365125"/>
          </a:xfrm>
        </p:spPr>
        <p:txBody>
          <a:bodyPr/>
          <a:lstStyle>
            <a:lvl1pPr algn="l">
              <a:defRPr/>
            </a:lvl1pPr>
          </a:lstStyle>
          <a:p>
            <a:pPr>
              <a:defRPr/>
            </a:pPr>
            <a:fld id="{A5A07B34-F374-3C4A-A7BA-0785A769418B}" type="datetime1">
              <a:rPr lang="en-US"/>
              <a:pPr>
                <a:defRPr/>
              </a:pPr>
              <a:t>3/6/23</a:t>
            </a:fld>
            <a:endParaRPr lang="en-US"/>
          </a:p>
        </p:txBody>
      </p:sp>
      <p:sp>
        <p:nvSpPr>
          <p:cNvPr id="10" name="Footer Placeholder 5">
            <a:extLst>
              <a:ext uri="{FF2B5EF4-FFF2-40B4-BE49-F238E27FC236}">
                <a16:creationId xmlns:a16="http://schemas.microsoft.com/office/drawing/2014/main" id="{CAF9ACCA-50C7-444A-B782-E6C75ADDD43C}"/>
              </a:ext>
            </a:extLst>
          </p:cNvPr>
          <p:cNvSpPr>
            <a:spLocks noGrp="1"/>
          </p:cNvSpPr>
          <p:nvPr>
            <p:ph type="ftr" sz="quarter" idx="11"/>
          </p:nvPr>
        </p:nvSpPr>
        <p:spPr>
          <a:xfrm rot="20700000">
            <a:off x="4264025" y="6099175"/>
            <a:ext cx="3062288" cy="365125"/>
          </a:xfrm>
        </p:spPr>
        <p:txBody>
          <a:bodyPr/>
          <a:lstStyle>
            <a:lvl1pPr algn="r">
              <a:defRPr/>
            </a:lvl1pPr>
          </a:lstStyle>
          <a:p>
            <a:pPr>
              <a:defRPr/>
            </a:pPr>
            <a:endParaRPr lang="en-US"/>
          </a:p>
        </p:txBody>
      </p:sp>
      <p:sp>
        <p:nvSpPr>
          <p:cNvPr id="11" name="Slide Number Placeholder 6">
            <a:extLst>
              <a:ext uri="{FF2B5EF4-FFF2-40B4-BE49-F238E27FC236}">
                <a16:creationId xmlns:a16="http://schemas.microsoft.com/office/drawing/2014/main" id="{5346DCD6-83B1-9B46-8796-5DD2C9F5E3B7}"/>
              </a:ext>
            </a:extLst>
          </p:cNvPr>
          <p:cNvSpPr>
            <a:spLocks noGrp="1"/>
          </p:cNvSpPr>
          <p:nvPr>
            <p:ph type="sldNum" sz="quarter" idx="12"/>
          </p:nvPr>
        </p:nvSpPr>
        <p:spPr>
          <a:xfrm rot="20700000">
            <a:off x="7689850" y="5641975"/>
            <a:ext cx="1244600" cy="365125"/>
          </a:xfrm>
        </p:spPr>
        <p:txBody>
          <a:bodyPr/>
          <a:lstStyle>
            <a:lvl1pPr algn="l">
              <a:defRPr/>
            </a:lvl1pPr>
          </a:lstStyle>
          <a:p>
            <a:fld id="{58DAFBD8-FF57-6944-BF02-49701D27359D}" type="slidenum">
              <a:rPr lang="en-US" altLang="en-US"/>
              <a:pPr/>
              <a:t>‹#›</a:t>
            </a:fld>
            <a:endParaRPr lang="en-US" altLang="en-US"/>
          </a:p>
        </p:txBody>
      </p:sp>
    </p:spTree>
    <p:extLst>
      <p:ext uri="{BB962C8B-B14F-4D97-AF65-F5344CB8AC3E}">
        <p14:creationId xmlns:p14="http://schemas.microsoft.com/office/powerpoint/2010/main" val="17019198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3DD87EE2-BB17-2B40-BBF0-953AF751BD81}"/>
              </a:ext>
            </a:extLst>
          </p:cNvPr>
          <p:cNvSpPr/>
          <p:nvPr/>
        </p:nvSpPr>
        <p:spPr>
          <a:xfrm rot="900000">
            <a:off x="-533400" y="-979488"/>
            <a:ext cx="6672263" cy="6821488"/>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5">
            <a:extLst>
              <a:ext uri="{FF2B5EF4-FFF2-40B4-BE49-F238E27FC236}">
                <a16:creationId xmlns:a16="http://schemas.microsoft.com/office/drawing/2014/main" id="{7CC55F67-59D2-804A-8C00-4CD838F9384F}"/>
              </a:ext>
            </a:extLst>
          </p:cNvPr>
          <p:cNvSpPr/>
          <p:nvPr/>
        </p:nvSpPr>
        <p:spPr>
          <a:xfrm rot="900000">
            <a:off x="-284163" y="5969000"/>
            <a:ext cx="5300663" cy="1497013"/>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6">
            <a:extLst>
              <a:ext uri="{FF2B5EF4-FFF2-40B4-BE49-F238E27FC236}">
                <a16:creationId xmlns:a16="http://schemas.microsoft.com/office/drawing/2014/main" id="{683FAB7B-C8A0-9C41-9E7B-55BDC7459607}"/>
              </a:ext>
            </a:extLst>
          </p:cNvPr>
          <p:cNvSpPr/>
          <p:nvPr/>
        </p:nvSpPr>
        <p:spPr>
          <a:xfrm rot="900000">
            <a:off x="6931025" y="-242888"/>
            <a:ext cx="2433638" cy="1384301"/>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17">
            <a:extLst>
              <a:ext uri="{FF2B5EF4-FFF2-40B4-BE49-F238E27FC236}">
                <a16:creationId xmlns:a16="http://schemas.microsoft.com/office/drawing/2014/main" id="{C83A6280-4680-B44D-9A3D-C8FAC3C5913E}"/>
              </a:ext>
            </a:extLst>
          </p:cNvPr>
          <p:cNvSpPr/>
          <p:nvPr/>
        </p:nvSpPr>
        <p:spPr>
          <a:xfrm rot="900000">
            <a:off x="5899150" y="1282700"/>
            <a:ext cx="3843338" cy="61785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4578273" y="2744935"/>
            <a:ext cx="5036383" cy="1997131"/>
          </a:xfrm>
        </p:spPr>
        <p:txBody>
          <a:bodyPr anchor="t"/>
          <a:lstStyle>
            <a:lvl1pPr algn="r">
              <a:defRPr sz="4400" b="0"/>
            </a:lvl1pPr>
          </a:lstStyle>
          <a:p>
            <a:r>
              <a:rPr lang="en-US"/>
              <a:t>Click to edit Master title style</a:t>
            </a:r>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rot="900000">
            <a:off x="822789" y="4161126"/>
            <a:ext cx="4310915" cy="1203540"/>
          </a:xfrm>
        </p:spPr>
        <p:txBody>
          <a:bodyPr anchor="t"/>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a:extLst>
              <a:ext uri="{FF2B5EF4-FFF2-40B4-BE49-F238E27FC236}">
                <a16:creationId xmlns:a16="http://schemas.microsoft.com/office/drawing/2014/main" id="{415C42AE-32C4-E94C-BAF0-10A212B903E8}"/>
              </a:ext>
            </a:extLst>
          </p:cNvPr>
          <p:cNvSpPr>
            <a:spLocks noGrp="1"/>
          </p:cNvSpPr>
          <p:nvPr>
            <p:ph type="dt" sz="half" idx="10"/>
          </p:nvPr>
        </p:nvSpPr>
        <p:spPr>
          <a:xfrm rot="900000">
            <a:off x="6992938" y="571500"/>
            <a:ext cx="1524000" cy="365125"/>
          </a:xfrm>
        </p:spPr>
        <p:txBody>
          <a:bodyPr/>
          <a:lstStyle>
            <a:lvl1pPr algn="l">
              <a:defRPr/>
            </a:lvl1pPr>
          </a:lstStyle>
          <a:p>
            <a:pPr>
              <a:defRPr/>
            </a:pPr>
            <a:fld id="{AF06553A-5A9C-3D48-96F4-3AD603F2B1C0}" type="datetime1">
              <a:rPr lang="en-US"/>
              <a:pPr>
                <a:defRPr/>
              </a:pPr>
              <a:t>3/6/23</a:t>
            </a:fld>
            <a:endParaRPr lang="en-US"/>
          </a:p>
        </p:txBody>
      </p:sp>
      <p:sp>
        <p:nvSpPr>
          <p:cNvPr id="10" name="Footer Placeholder 5">
            <a:extLst>
              <a:ext uri="{FF2B5EF4-FFF2-40B4-BE49-F238E27FC236}">
                <a16:creationId xmlns:a16="http://schemas.microsoft.com/office/drawing/2014/main" id="{4418BE51-585F-914B-953E-60BC1AB2A509}"/>
              </a:ext>
            </a:extLst>
          </p:cNvPr>
          <p:cNvSpPr>
            <a:spLocks noGrp="1"/>
          </p:cNvSpPr>
          <p:nvPr>
            <p:ph type="ftr" sz="quarter" idx="11"/>
          </p:nvPr>
        </p:nvSpPr>
        <p:spPr>
          <a:xfrm rot="900000">
            <a:off x="647700" y="5162550"/>
            <a:ext cx="2976563" cy="365125"/>
          </a:xfrm>
        </p:spPr>
        <p:txBody>
          <a:bodyPr/>
          <a:lstStyle>
            <a:lvl1pPr algn="l">
              <a:defRPr/>
            </a:lvl1pPr>
          </a:lstStyle>
          <a:p>
            <a:pPr>
              <a:defRPr/>
            </a:pPr>
            <a:endParaRPr lang="en-US"/>
          </a:p>
        </p:txBody>
      </p:sp>
      <p:sp>
        <p:nvSpPr>
          <p:cNvPr id="11" name="Slide Number Placeholder 6">
            <a:extLst>
              <a:ext uri="{FF2B5EF4-FFF2-40B4-BE49-F238E27FC236}">
                <a16:creationId xmlns:a16="http://schemas.microsoft.com/office/drawing/2014/main" id="{E2F8AFD8-7455-3F4B-912A-C111F4C54854}"/>
              </a:ext>
            </a:extLst>
          </p:cNvPr>
          <p:cNvSpPr>
            <a:spLocks noGrp="1"/>
          </p:cNvSpPr>
          <p:nvPr>
            <p:ph type="sldNum" sz="quarter" idx="12"/>
          </p:nvPr>
        </p:nvSpPr>
        <p:spPr>
          <a:xfrm rot="900000">
            <a:off x="7046913" y="390525"/>
            <a:ext cx="1962150" cy="365125"/>
          </a:xfrm>
        </p:spPr>
        <p:txBody>
          <a:bodyPr/>
          <a:lstStyle>
            <a:lvl1pPr algn="l">
              <a:defRPr/>
            </a:lvl1pPr>
          </a:lstStyle>
          <a:p>
            <a:fld id="{13BCD9EC-E1C1-CD42-B886-6F45A4361929}" type="slidenum">
              <a:rPr lang="en-US" altLang="en-US"/>
              <a:pPr/>
              <a:t>‹#›</a:t>
            </a:fld>
            <a:endParaRPr lang="en-US" altLang="en-US"/>
          </a:p>
        </p:txBody>
      </p:sp>
    </p:spTree>
    <p:extLst>
      <p:ext uri="{BB962C8B-B14F-4D97-AF65-F5344CB8AC3E}">
        <p14:creationId xmlns:p14="http://schemas.microsoft.com/office/powerpoint/2010/main" val="398936307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6" descr="Scan1080Base.png">
            <a:extLst>
              <a:ext uri="{FF2B5EF4-FFF2-40B4-BE49-F238E27FC236}">
                <a16:creationId xmlns:a16="http://schemas.microsoft.com/office/drawing/2014/main" id="{09C88C0F-02B1-B349-B6BB-0FA234EE0705}"/>
              </a:ext>
            </a:extLst>
          </p:cNvPr>
          <p:cNvPicPr>
            <a:picLocks noChangeAspect="1"/>
          </p:cNvPicPr>
          <p:nvPr/>
        </p:nvPicPr>
        <p:blipFill>
          <a:blip r:embed="rId14">
            <a:lum bright="-3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DFDC90B2-A764-8A4D-B722-A89364EC1E17}"/>
              </a:ext>
            </a:extLst>
          </p:cNvPr>
          <p:cNvSpPr>
            <a:spLocks noGrp="1"/>
          </p:cNvSpPr>
          <p:nvPr>
            <p:ph type="title"/>
          </p:nvPr>
        </p:nvSpPr>
        <p:spPr>
          <a:xfrm rot="-5400000">
            <a:off x="-673893" y="2807493"/>
            <a:ext cx="5321300" cy="18399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2EAC6DB-7152-9449-9082-D3578DF75CC6}"/>
              </a:ext>
            </a:extLst>
          </p:cNvPr>
          <p:cNvSpPr>
            <a:spLocks noGrp="1"/>
          </p:cNvSpPr>
          <p:nvPr>
            <p:ph type="body" idx="1"/>
          </p:nvPr>
        </p:nvSpPr>
        <p:spPr>
          <a:xfrm>
            <a:off x="3657600" y="990600"/>
            <a:ext cx="5027613" cy="47831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8D2AEB-9E4E-724B-B033-3AB5BF2866E3}"/>
              </a:ext>
            </a:extLst>
          </p:cNvPr>
          <p:cNvSpPr>
            <a:spLocks noGrp="1"/>
          </p:cNvSpPr>
          <p:nvPr>
            <p:ph type="dt" sz="half" idx="2"/>
          </p:nvPr>
        </p:nvSpPr>
        <p:spPr>
          <a:xfrm>
            <a:off x="7162800" y="6096000"/>
            <a:ext cx="15240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effectLst/>
                <a:latin typeface="+mn-lt"/>
              </a:defRPr>
            </a:lvl1pPr>
          </a:lstStyle>
          <a:p>
            <a:pPr>
              <a:defRPr/>
            </a:pPr>
            <a:fld id="{F2C16CAA-48D4-B64D-B848-B7480842294C}" type="datetime1">
              <a:rPr lang="en-US"/>
              <a:pPr>
                <a:defRPr/>
              </a:pPr>
              <a:t>3/6/23</a:t>
            </a:fld>
            <a:endParaRPr lang="en-US" dirty="0"/>
          </a:p>
        </p:txBody>
      </p:sp>
      <p:sp>
        <p:nvSpPr>
          <p:cNvPr id="5" name="Footer Placeholder 4">
            <a:extLst>
              <a:ext uri="{FF2B5EF4-FFF2-40B4-BE49-F238E27FC236}">
                <a16:creationId xmlns:a16="http://schemas.microsoft.com/office/drawing/2014/main" id="{1F3085CA-BEF5-7641-9065-3233206CCF75}"/>
              </a:ext>
            </a:extLst>
          </p:cNvPr>
          <p:cNvSpPr>
            <a:spLocks noGrp="1"/>
          </p:cNvSpPr>
          <p:nvPr>
            <p:ph type="ftr" sz="quarter" idx="3"/>
          </p:nvPr>
        </p:nvSpPr>
        <p:spPr>
          <a:xfrm>
            <a:off x="4038600" y="6096000"/>
            <a:ext cx="3124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EEC14E4-7F57-F44A-8306-BE0CF973F35B}"/>
              </a:ext>
            </a:extLst>
          </p:cNvPr>
          <p:cNvSpPr>
            <a:spLocks noGrp="1"/>
          </p:cNvSpPr>
          <p:nvPr>
            <p:ph type="sldNum" sz="quarter" idx="4"/>
          </p:nvPr>
        </p:nvSpPr>
        <p:spPr>
          <a:xfrm>
            <a:off x="712788" y="5318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2400">
                <a:solidFill>
                  <a:srgbClr val="FFFFFF"/>
                </a:solidFill>
                <a:latin typeface="Rockwell" panose="02060603020205020403" pitchFamily="18" charset="77"/>
              </a:defRPr>
            </a:lvl1pPr>
          </a:lstStyle>
          <a:p>
            <a:fld id="{5C985C35-37B1-1749-AD52-ED9F2DEF0D70}"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hf sldNum="0" hdr="0" ftr="0" dt="0"/>
  <p:txStyles>
    <p:titleStyle>
      <a:lvl1pPr algn="r" rtl="0" eaLnBrk="0" fontAlgn="base" hangingPunct="0">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0" fontAlgn="base" hangingPunct="0">
        <a:spcBef>
          <a:spcPct val="0"/>
        </a:spcBef>
        <a:spcAft>
          <a:spcPct val="0"/>
        </a:spcAft>
        <a:defRPr sz="4400">
          <a:solidFill>
            <a:schemeClr val="tx1"/>
          </a:solidFill>
          <a:latin typeface="Rockwell"/>
        </a:defRPr>
      </a:lvl2pPr>
      <a:lvl3pPr algn="r" rtl="0" eaLnBrk="0" fontAlgn="base" hangingPunct="0">
        <a:spcBef>
          <a:spcPct val="0"/>
        </a:spcBef>
        <a:spcAft>
          <a:spcPct val="0"/>
        </a:spcAft>
        <a:defRPr sz="4400">
          <a:solidFill>
            <a:schemeClr val="tx1"/>
          </a:solidFill>
          <a:latin typeface="Rockwell"/>
        </a:defRPr>
      </a:lvl3pPr>
      <a:lvl4pPr algn="r" rtl="0" eaLnBrk="0" fontAlgn="base" hangingPunct="0">
        <a:spcBef>
          <a:spcPct val="0"/>
        </a:spcBef>
        <a:spcAft>
          <a:spcPct val="0"/>
        </a:spcAft>
        <a:defRPr sz="4400">
          <a:solidFill>
            <a:schemeClr val="tx1"/>
          </a:solidFill>
          <a:latin typeface="Rockwell"/>
        </a:defRPr>
      </a:lvl4pPr>
      <a:lvl5pPr algn="r" rtl="0" eaLnBrk="0" fontAlgn="base" hangingPunct="0">
        <a:spcBef>
          <a:spcPct val="0"/>
        </a:spcBef>
        <a:spcAft>
          <a:spcPct val="0"/>
        </a:spcAft>
        <a:defRPr sz="4400">
          <a:solidFill>
            <a:schemeClr val="tx1"/>
          </a:solidFill>
          <a:latin typeface="Rockwe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0250" indent="-365125" algn="l" rtl="0" eaLnBrk="0" fontAlgn="base" hangingPunct="0">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6963" indent="-319088" algn="l" rtl="0" eaLnBrk="0" fontAlgn="base" hangingPunct="0">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3050" algn="l" rtl="0" eaLnBrk="0" fontAlgn="base" hangingPunct="0">
        <a:spcBef>
          <a:spcPct val="20000"/>
        </a:spcBef>
        <a:spcAft>
          <a:spcPts val="600"/>
        </a:spcAft>
        <a:buSzPct val="160000"/>
        <a:buFont typeface="Wingdings" pitchFamily="2" charset="2"/>
        <a:buChar char=""/>
        <a:defRPr kern="1200">
          <a:solidFill>
            <a:schemeClr val="tx1"/>
          </a:solidFill>
          <a:effectLst>
            <a:outerShdw blurRad="38100" dist="38100" dir="2700000" algn="tl">
              <a:srgbClr val="000000">
                <a:alpha val="43137"/>
              </a:srgbClr>
            </a:outerShdw>
          </a:effectLst>
          <a:latin typeface="+mn-lt"/>
          <a:ea typeface="+mn-ea"/>
          <a:cs typeface="+mn-cs"/>
        </a:defRPr>
      </a:lvl4pPr>
      <a:lvl5pPr marL="1644650" indent="-273050" algn="l" rtl="0" eaLnBrk="0" fontAlgn="base" hangingPunct="0">
        <a:spcBef>
          <a:spcPct val="20000"/>
        </a:spcBef>
        <a:spcAft>
          <a:spcPts val="600"/>
        </a:spcAft>
        <a:buSzPct val="160000"/>
        <a:buFont typeface="Wingdings" pitchFamily="2" charset="2"/>
        <a:buChar char=""/>
        <a:defRPr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8" descr="C:\Documents and Settings\Rami\Desktop\Ramis Work\PresPro\Templates_07_July_2004\Biotech\JPGS\PPP_SBIOT_TXT_DNA_Structure.jpg">
            <a:extLst>
              <a:ext uri="{FF2B5EF4-FFF2-40B4-BE49-F238E27FC236}">
                <a16:creationId xmlns:a16="http://schemas.microsoft.com/office/drawing/2014/main" id="{814C77C4-C9A2-B346-8A71-592F97E4A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439A51EB-D3EF-9649-A3D5-5C86C94DF1E9}"/>
              </a:ext>
            </a:extLst>
          </p:cNvPr>
          <p:cNvSpPr>
            <a:spLocks noGrp="1" noChangeArrowheads="1"/>
          </p:cNvSpPr>
          <p:nvPr>
            <p:ph type="title"/>
          </p:nvPr>
        </p:nvSpPr>
        <p:spPr bwMode="auto">
          <a:xfrm>
            <a:off x="962025" y="138113"/>
            <a:ext cx="782637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2052" name="Rectangle 3">
            <a:extLst>
              <a:ext uri="{FF2B5EF4-FFF2-40B4-BE49-F238E27FC236}">
                <a16:creationId xmlns:a16="http://schemas.microsoft.com/office/drawing/2014/main" id="{F2D8304E-377D-164F-8F40-BD6CFCD7703F}"/>
              </a:ext>
            </a:extLst>
          </p:cNvPr>
          <p:cNvSpPr>
            <a:spLocks noGrp="1" noChangeArrowheads="1"/>
          </p:cNvSpPr>
          <p:nvPr>
            <p:ph type="body" idx="1"/>
          </p:nvPr>
        </p:nvSpPr>
        <p:spPr bwMode="auto">
          <a:xfrm>
            <a:off x="1235075" y="1584325"/>
            <a:ext cx="755173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F4767ACD-477B-4D4C-ACDD-5168819A94EE}"/>
              </a:ext>
            </a:extLst>
          </p:cNvPr>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a:solidFill>
                  <a:srgbClr val="000000"/>
                </a:solidFill>
                <a:effectLst/>
                <a:latin typeface="+mn-lt"/>
              </a:defRPr>
            </a:lvl1pPr>
          </a:lstStyle>
          <a:p>
            <a:pPr>
              <a:defRPr/>
            </a:pPr>
            <a:endParaRPr lang="en-US"/>
          </a:p>
        </p:txBody>
      </p:sp>
      <p:sp>
        <p:nvSpPr>
          <p:cNvPr id="1029" name="Rectangle 5">
            <a:extLst>
              <a:ext uri="{FF2B5EF4-FFF2-40B4-BE49-F238E27FC236}">
                <a16:creationId xmlns:a16="http://schemas.microsoft.com/office/drawing/2014/main" id="{F0A34FBD-5294-B84E-B609-1DE322979AB2}"/>
              </a:ext>
            </a:extLst>
          </p:cNvPr>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a:solidFill>
                  <a:srgbClr val="FFFFFF"/>
                </a:solidFill>
                <a:effectLst/>
                <a:latin typeface="+mn-lt"/>
              </a:defRPr>
            </a:lvl1pPr>
          </a:lstStyle>
          <a:p>
            <a:pPr>
              <a:defRPr/>
            </a:pPr>
            <a:endParaRPr lang="en-US"/>
          </a:p>
        </p:txBody>
      </p:sp>
      <p:sp>
        <p:nvSpPr>
          <p:cNvPr id="1030" name="Rectangle 6">
            <a:extLst>
              <a:ext uri="{FF2B5EF4-FFF2-40B4-BE49-F238E27FC236}">
                <a16:creationId xmlns:a16="http://schemas.microsoft.com/office/drawing/2014/main" id="{6EF68BB4-72E2-8D43-879C-85D7FFEC85E8}"/>
              </a:ext>
            </a:extLst>
          </p:cNvPr>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900">
                <a:solidFill>
                  <a:srgbClr val="FFFFFF"/>
                </a:solidFill>
              </a:defRPr>
            </a:lvl1pPr>
          </a:lstStyle>
          <a:p>
            <a:fld id="{301C807E-B163-9648-BF33-8CD8EB85810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4" r:id="rId1"/>
  </p:sldLayoutIdLst>
  <p:txStyles>
    <p:titleStyle>
      <a:lvl1pPr algn="l" rtl="0" eaLnBrk="0" fontAlgn="base" hangingPunct="0">
        <a:spcBef>
          <a:spcPct val="0"/>
        </a:spcBef>
        <a:spcAft>
          <a:spcPct val="0"/>
        </a:spcAft>
        <a:defRPr sz="3400">
          <a:solidFill>
            <a:srgbClr val="FFFFFF"/>
          </a:solidFill>
          <a:latin typeface="+mj-lt"/>
          <a:ea typeface="+mj-ea"/>
          <a:cs typeface="+mj-cs"/>
        </a:defRPr>
      </a:lvl1pPr>
      <a:lvl2pPr algn="l" rtl="0" eaLnBrk="0" fontAlgn="base" hangingPunct="0">
        <a:spcBef>
          <a:spcPct val="0"/>
        </a:spcBef>
        <a:spcAft>
          <a:spcPct val="0"/>
        </a:spcAft>
        <a:defRPr sz="3400">
          <a:solidFill>
            <a:srgbClr val="FFFFFF"/>
          </a:solidFill>
          <a:latin typeface="Arial" charset="0"/>
        </a:defRPr>
      </a:lvl2pPr>
      <a:lvl3pPr algn="l" rtl="0" eaLnBrk="0" fontAlgn="base" hangingPunct="0">
        <a:spcBef>
          <a:spcPct val="0"/>
        </a:spcBef>
        <a:spcAft>
          <a:spcPct val="0"/>
        </a:spcAft>
        <a:defRPr sz="3400">
          <a:solidFill>
            <a:srgbClr val="FFFFFF"/>
          </a:solidFill>
          <a:latin typeface="Arial" charset="0"/>
        </a:defRPr>
      </a:lvl3pPr>
      <a:lvl4pPr algn="l" rtl="0" eaLnBrk="0" fontAlgn="base" hangingPunct="0">
        <a:spcBef>
          <a:spcPct val="0"/>
        </a:spcBef>
        <a:spcAft>
          <a:spcPct val="0"/>
        </a:spcAft>
        <a:defRPr sz="3400">
          <a:solidFill>
            <a:srgbClr val="FFFFFF"/>
          </a:solidFill>
          <a:latin typeface="Arial" charset="0"/>
        </a:defRPr>
      </a:lvl4pPr>
      <a:lvl5pPr algn="l" rtl="0" eaLnBrk="0" fontAlgn="base" hangingPunct="0">
        <a:spcBef>
          <a:spcPct val="0"/>
        </a:spcBef>
        <a:spcAft>
          <a:spcPct val="0"/>
        </a:spcAft>
        <a:defRPr sz="3400">
          <a:solidFill>
            <a:srgbClr val="FFFFFF"/>
          </a:solidFill>
          <a:latin typeface="Arial" charset="0"/>
        </a:defRPr>
      </a:lvl5pPr>
      <a:lvl6pPr marL="412394" algn="l" defTabSz="915001" rtl="0" eaLnBrk="1" fontAlgn="base" hangingPunct="1">
        <a:spcBef>
          <a:spcPct val="0"/>
        </a:spcBef>
        <a:spcAft>
          <a:spcPct val="0"/>
        </a:spcAft>
        <a:defRPr sz="3400">
          <a:solidFill>
            <a:srgbClr val="FFFFFF"/>
          </a:solidFill>
          <a:latin typeface="Arial" charset="0"/>
        </a:defRPr>
      </a:lvl6pPr>
      <a:lvl7pPr marL="824789" algn="l" defTabSz="915001" rtl="0" eaLnBrk="1" fontAlgn="base" hangingPunct="1">
        <a:spcBef>
          <a:spcPct val="0"/>
        </a:spcBef>
        <a:spcAft>
          <a:spcPct val="0"/>
        </a:spcAft>
        <a:defRPr sz="3400">
          <a:solidFill>
            <a:srgbClr val="FFFFFF"/>
          </a:solidFill>
          <a:latin typeface="Arial" charset="0"/>
        </a:defRPr>
      </a:lvl7pPr>
      <a:lvl8pPr marL="1237183" algn="l" defTabSz="915001" rtl="0" eaLnBrk="1" fontAlgn="base" hangingPunct="1">
        <a:spcBef>
          <a:spcPct val="0"/>
        </a:spcBef>
        <a:spcAft>
          <a:spcPct val="0"/>
        </a:spcAft>
        <a:defRPr sz="3400">
          <a:solidFill>
            <a:srgbClr val="FFFFFF"/>
          </a:solidFill>
          <a:latin typeface="Arial" charset="0"/>
        </a:defRPr>
      </a:lvl8pPr>
      <a:lvl9pPr marL="1649578" algn="l" defTabSz="915001" rtl="0" eaLnBrk="1" fontAlgn="base" hangingPunct="1">
        <a:spcBef>
          <a:spcPct val="0"/>
        </a:spcBef>
        <a:spcAft>
          <a:spcPct val="0"/>
        </a:spcAft>
        <a:defRPr sz="3400">
          <a:solidFill>
            <a:srgbClr val="FFFFFF"/>
          </a:solidFill>
          <a:latin typeface="Arial" charset="0"/>
        </a:defRPr>
      </a:lvl9pPr>
    </p:titleStyle>
    <p:bodyStyle>
      <a:lvl1pPr marL="341313" indent="-341313" algn="l" rtl="0" eaLnBrk="0" fontAlgn="base" hangingPunct="0">
        <a:spcBef>
          <a:spcPct val="20000"/>
        </a:spcBef>
        <a:spcAft>
          <a:spcPct val="0"/>
        </a:spcAft>
        <a:buChar char="•"/>
        <a:defRPr sz="25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200">
          <a:solidFill>
            <a:srgbClr val="FFFFFF"/>
          </a:solidFill>
          <a:latin typeface="+mn-lt"/>
        </a:defRPr>
      </a:lvl2pPr>
      <a:lvl3pPr marL="1141413" indent="-227013" algn="l" rtl="0" eaLnBrk="0" fontAlgn="base" hangingPunct="0">
        <a:spcBef>
          <a:spcPct val="20000"/>
        </a:spcBef>
        <a:spcAft>
          <a:spcPct val="0"/>
        </a:spcAft>
        <a:buChar char="•"/>
        <a:defRPr sz="2200">
          <a:solidFill>
            <a:srgbClr val="FFFFFF"/>
          </a:solidFill>
          <a:latin typeface="+mn-lt"/>
        </a:defRPr>
      </a:lvl3pPr>
      <a:lvl4pPr marL="1598613" indent="-227013" algn="l" rtl="0" eaLnBrk="0" fontAlgn="base" hangingPunct="0">
        <a:spcBef>
          <a:spcPct val="20000"/>
        </a:spcBef>
        <a:spcAft>
          <a:spcPct val="0"/>
        </a:spcAft>
        <a:buChar char="–"/>
        <a:defRPr sz="1900">
          <a:solidFill>
            <a:srgbClr val="FFFFFF"/>
          </a:solidFill>
          <a:latin typeface="+mn-lt"/>
        </a:defRPr>
      </a:lvl4pPr>
      <a:lvl5pPr marL="2057400" indent="-228600" algn="l" rtl="0" eaLnBrk="0" fontAlgn="base" hangingPunct="0">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CAE55CA3-AB05-5F4F-91B0-88E4D68AC0AB}"/>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Footer Placeholder 2">
            <a:extLst>
              <a:ext uri="{FF2B5EF4-FFF2-40B4-BE49-F238E27FC236}">
                <a16:creationId xmlns:a16="http://schemas.microsoft.com/office/drawing/2014/main" id="{1BA8B0A8-8992-8548-968E-8A3FE405C90E}"/>
              </a:ext>
            </a:extLst>
          </p:cNvPr>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rgbClr val="676A55">
                    <a:tint val="60000"/>
                    <a:satMod val="155000"/>
                  </a:srgbClr>
                </a:solidFill>
                <a:latin typeface="+mn-lt"/>
              </a:defRPr>
            </a:lvl1pPr>
            <a:extLst/>
          </a:lstStyle>
          <a:p>
            <a:pPr>
              <a:defRPr/>
            </a:pPr>
            <a:endParaRPr lang="en-US"/>
          </a:p>
        </p:txBody>
      </p:sp>
      <p:sp>
        <p:nvSpPr>
          <p:cNvPr id="14" name="Date Placeholder 13">
            <a:extLst>
              <a:ext uri="{FF2B5EF4-FFF2-40B4-BE49-F238E27FC236}">
                <a16:creationId xmlns:a16="http://schemas.microsoft.com/office/drawing/2014/main" id="{79BC7EBA-AE2B-A94F-B0E2-167C5815D8C2}"/>
              </a:ext>
            </a:extLst>
          </p:cNvPr>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rgbClr val="676A55">
                    <a:tint val="60000"/>
                    <a:satMod val="155000"/>
                  </a:srgbClr>
                </a:solidFill>
                <a:latin typeface="+mn-lt"/>
              </a:defRPr>
            </a:lvl1pPr>
            <a:extLst/>
          </a:lstStyle>
          <a:p>
            <a:pPr>
              <a:defRPr/>
            </a:pPr>
            <a:fld id="{0836E569-C049-4455-ADC3-4F4036EBCF4F}" type="datetimeFigureOut">
              <a:rPr lang="en-US"/>
              <a:pPr>
                <a:defRPr/>
              </a:pPr>
              <a:t>3/6/23</a:t>
            </a:fld>
            <a:endParaRPr lang="en-US"/>
          </a:p>
        </p:txBody>
      </p:sp>
      <p:sp>
        <p:nvSpPr>
          <p:cNvPr id="23" name="Slide Number Placeholder 22">
            <a:extLst>
              <a:ext uri="{FF2B5EF4-FFF2-40B4-BE49-F238E27FC236}">
                <a16:creationId xmlns:a16="http://schemas.microsoft.com/office/drawing/2014/main" id="{C89A8A30-B26B-A343-86E9-BAB5FEF34765}"/>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DFE0D4"/>
                </a:solidFill>
                <a:latin typeface="Rockwell" panose="02060603020205020403" pitchFamily="18" charset="77"/>
              </a:defRPr>
            </a:lvl1pPr>
          </a:lstStyle>
          <a:p>
            <a:fld id="{8F4D643D-B841-724E-83CA-30F4E7B306C9}" type="slidenum">
              <a:rPr lang="en-US" altLang="en-US"/>
              <a:pPr/>
              <a:t>‹#›</a:t>
            </a:fld>
            <a:endParaRPr lang="en-US" altLang="en-US"/>
          </a:p>
        </p:txBody>
      </p:sp>
      <p:sp>
        <p:nvSpPr>
          <p:cNvPr id="22" name="Title Placeholder 21">
            <a:extLst>
              <a:ext uri="{FF2B5EF4-FFF2-40B4-BE49-F238E27FC236}">
                <a16:creationId xmlns:a16="http://schemas.microsoft.com/office/drawing/2014/main" id="{D9965ABF-E9D1-074C-8075-3233927CE590}"/>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3081" name="Text Placeholder 12">
            <a:extLst>
              <a:ext uri="{FF2B5EF4-FFF2-40B4-BE49-F238E27FC236}">
                <a16:creationId xmlns:a16="http://schemas.microsoft.com/office/drawing/2014/main" id="{4E1D69D2-4B0C-594A-BDF2-31971E9BAFEC}"/>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795" r:id="rId1"/>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a:defRPr>
      </a:lvl2pPr>
      <a:lvl3pPr marL="53975" indent="-53975" algn="r" rtl="0" eaLnBrk="0" fontAlgn="base" hangingPunct="0">
        <a:spcBef>
          <a:spcPct val="0"/>
        </a:spcBef>
        <a:spcAft>
          <a:spcPct val="0"/>
        </a:spcAft>
        <a:defRPr sz="4600">
          <a:solidFill>
            <a:srgbClr val="E7EACB"/>
          </a:solidFill>
          <a:latin typeface="Rockwell"/>
        </a:defRPr>
      </a:lvl3pPr>
      <a:lvl4pPr marL="53975" indent="-53975" algn="r" rtl="0" eaLnBrk="0" fontAlgn="base" hangingPunct="0">
        <a:spcBef>
          <a:spcPct val="0"/>
        </a:spcBef>
        <a:spcAft>
          <a:spcPct val="0"/>
        </a:spcAft>
        <a:defRPr sz="4600">
          <a:solidFill>
            <a:srgbClr val="E7EACB"/>
          </a:solidFill>
          <a:latin typeface="Rockwell"/>
        </a:defRPr>
      </a:lvl4pPr>
      <a:lvl5pPr marL="53975" indent="-53975" algn="r" rtl="0" eaLnBrk="0" fontAlgn="base" hangingPunct="0">
        <a:spcBef>
          <a:spcPct val="0"/>
        </a:spcBef>
        <a:spcAft>
          <a:spcPct val="0"/>
        </a:spcAft>
        <a:defRPr sz="4600">
          <a:solidFill>
            <a:srgbClr val="E7EACB"/>
          </a:solidFill>
          <a:latin typeface="Rockwell"/>
        </a:defRPr>
      </a:lvl5pPr>
      <a:lvl6pPr marL="511175" indent="-53975" algn="r" rtl="0" fontAlgn="base">
        <a:spcBef>
          <a:spcPct val="0"/>
        </a:spcBef>
        <a:spcAft>
          <a:spcPct val="0"/>
        </a:spcAft>
        <a:defRPr sz="4600">
          <a:solidFill>
            <a:srgbClr val="E7EACB"/>
          </a:solidFill>
          <a:latin typeface="Rockwell"/>
        </a:defRPr>
      </a:lvl6pPr>
      <a:lvl7pPr marL="968375" indent="-53975" algn="r" rtl="0" fontAlgn="base">
        <a:spcBef>
          <a:spcPct val="0"/>
        </a:spcBef>
        <a:spcAft>
          <a:spcPct val="0"/>
        </a:spcAft>
        <a:defRPr sz="4600">
          <a:solidFill>
            <a:srgbClr val="E7EACB"/>
          </a:solidFill>
          <a:latin typeface="Rockwell"/>
        </a:defRPr>
      </a:lvl7pPr>
      <a:lvl8pPr marL="1425575" indent="-53975" algn="r" rtl="0" fontAlgn="base">
        <a:spcBef>
          <a:spcPct val="0"/>
        </a:spcBef>
        <a:spcAft>
          <a:spcPct val="0"/>
        </a:spcAft>
        <a:defRPr sz="4600">
          <a:solidFill>
            <a:srgbClr val="E7EACB"/>
          </a:solidFill>
          <a:latin typeface="Rockwell"/>
        </a:defRPr>
      </a:lvl8pPr>
      <a:lvl9pPr marL="1882775" indent="-53975" algn="r" rtl="0" fontAlgn="base">
        <a:spcBef>
          <a:spcPct val="0"/>
        </a:spcBef>
        <a:spcAft>
          <a:spcPct val="0"/>
        </a:spcAft>
        <a:defRPr sz="4600">
          <a:solidFill>
            <a:srgbClr val="E7EACB"/>
          </a:solidFill>
          <a:latin typeface="Rockwell"/>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2"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2"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2"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2"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Anselm_of_Canterbury.jpg" TargetMode="Externa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hyperlink" Target="http://en.wikipedia.org/wiki/File:Frans_Hals_-_Portret_van_Ren%C3%A9_Descartes.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File:Anselm_of_Canterbury.jpg" TargetMode="Externa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EAD262-F530-3A4A-B5F4-003F65606ECD}"/>
              </a:ext>
            </a:extLst>
          </p:cNvPr>
          <p:cNvSpPr txBox="1">
            <a:spLocks/>
          </p:cNvSpPr>
          <p:nvPr/>
        </p:nvSpPr>
        <p:spPr>
          <a:xfrm rot="-900000">
            <a:off x="508000" y="3573463"/>
            <a:ext cx="5986463" cy="1185862"/>
          </a:xfrm>
          <a:prstGeom prst="rect">
            <a:avLst/>
          </a:prstGeom>
        </p:spPr>
        <p:txBody>
          <a:bodyPr anchor="b"/>
          <a:lstStyle/>
          <a:p>
            <a:pPr algn="r" fontAlgn="auto">
              <a:lnSpc>
                <a:spcPts val="6000"/>
              </a:lnSpc>
              <a:spcAft>
                <a:spcPts val="0"/>
              </a:spcAft>
              <a:defRPr/>
            </a:pPr>
            <a:r>
              <a:rPr lang="en-US" sz="5200" b="1" spc="-100" dirty="0">
                <a:effectLst>
                  <a:outerShdw blurRad="38100" dist="38100" dir="2700000" algn="tl">
                    <a:srgbClr val="000000">
                      <a:alpha val="43137"/>
                    </a:srgbClr>
                  </a:outerShdw>
                </a:effectLst>
                <a:ea typeface="+mj-ea"/>
                <a:cs typeface="Arial" pitchFamily="34" charset="0"/>
              </a:rPr>
              <a:t>Will You Marry Me?</a:t>
            </a:r>
          </a:p>
        </p:txBody>
      </p:sp>
      <p:sp>
        <p:nvSpPr>
          <p:cNvPr id="5" name="Title 1">
            <a:extLst>
              <a:ext uri="{FF2B5EF4-FFF2-40B4-BE49-F238E27FC236}">
                <a16:creationId xmlns:a16="http://schemas.microsoft.com/office/drawing/2014/main" id="{A455DE0A-0064-2D48-81C5-0FACFBD763AC}"/>
              </a:ext>
            </a:extLst>
          </p:cNvPr>
          <p:cNvSpPr txBox="1">
            <a:spLocks/>
          </p:cNvSpPr>
          <p:nvPr/>
        </p:nvSpPr>
        <p:spPr>
          <a:xfrm rot="-900000">
            <a:off x="352425" y="3603625"/>
            <a:ext cx="6210300" cy="1184275"/>
          </a:xfrm>
          <a:prstGeom prst="rect">
            <a:avLst/>
          </a:prstGeom>
        </p:spPr>
        <p:txBody>
          <a:bodyPr anchor="b"/>
          <a:lstStyle/>
          <a:p>
            <a:pPr algn="r" fontAlgn="auto">
              <a:lnSpc>
                <a:spcPts val="6000"/>
              </a:lnSpc>
              <a:spcAft>
                <a:spcPts val="0"/>
              </a:spcAft>
              <a:defRPr/>
            </a:pPr>
            <a:r>
              <a:rPr lang="en-US" sz="4800" b="1" spc="-100" dirty="0">
                <a:effectLst>
                  <a:outerShdw blurRad="38100" dist="38100" dir="2700000" algn="tl">
                    <a:srgbClr val="000000">
                      <a:alpha val="43137"/>
                    </a:srgbClr>
                  </a:outerShdw>
                </a:effectLst>
                <a:ea typeface="+mj-ea"/>
                <a:cs typeface="Arial" pitchFamily="34" charset="0"/>
              </a:rPr>
              <a:t>When Can You Start?</a:t>
            </a:r>
          </a:p>
        </p:txBody>
      </p:sp>
      <p:sp>
        <p:nvSpPr>
          <p:cNvPr id="6" name="Title 1">
            <a:extLst>
              <a:ext uri="{FF2B5EF4-FFF2-40B4-BE49-F238E27FC236}">
                <a16:creationId xmlns:a16="http://schemas.microsoft.com/office/drawing/2014/main" id="{427D5811-E41D-F24B-A337-4D1D677A60A6}"/>
              </a:ext>
            </a:extLst>
          </p:cNvPr>
          <p:cNvSpPr txBox="1">
            <a:spLocks/>
          </p:cNvSpPr>
          <p:nvPr/>
        </p:nvSpPr>
        <p:spPr>
          <a:xfrm rot="-900000">
            <a:off x="258763" y="3511550"/>
            <a:ext cx="7264400" cy="1185863"/>
          </a:xfrm>
          <a:prstGeom prst="rect">
            <a:avLst/>
          </a:prstGeom>
        </p:spPr>
        <p:txBody>
          <a:bodyPr anchor="b"/>
          <a:lstStyle/>
          <a:p>
            <a:pPr fontAlgn="auto">
              <a:lnSpc>
                <a:spcPts val="6000"/>
              </a:lnSpc>
              <a:spcAft>
                <a:spcPts val="0"/>
              </a:spcAft>
              <a:defRPr/>
            </a:pPr>
            <a:r>
              <a:rPr lang="en-US" sz="4400" b="1" spc="-100" dirty="0">
                <a:effectLst>
                  <a:outerShdw blurRad="38100" dist="38100" dir="2700000" algn="tl">
                    <a:srgbClr val="000000">
                      <a:alpha val="43137"/>
                    </a:srgbClr>
                  </a:outerShdw>
                </a:effectLst>
                <a:ea typeface="+mj-ea"/>
                <a:cs typeface="Arial" pitchFamily="34" charset="0"/>
              </a:rPr>
              <a:t>10 or 20 Year Mortgage?</a:t>
            </a:r>
          </a:p>
        </p:txBody>
      </p:sp>
      <p:sp>
        <p:nvSpPr>
          <p:cNvPr id="2" name="Title 1">
            <a:extLst>
              <a:ext uri="{FF2B5EF4-FFF2-40B4-BE49-F238E27FC236}">
                <a16:creationId xmlns:a16="http://schemas.microsoft.com/office/drawing/2014/main" id="{FA615431-503E-FE49-B94A-4A9BAD31287B}"/>
              </a:ext>
            </a:extLst>
          </p:cNvPr>
          <p:cNvSpPr>
            <a:spLocks noGrp="1"/>
          </p:cNvSpPr>
          <p:nvPr>
            <p:ph type="ctrTitle"/>
          </p:nvPr>
        </p:nvSpPr>
        <p:spPr>
          <a:xfrm rot="20700000">
            <a:off x="493713" y="3640138"/>
            <a:ext cx="5984875" cy="1185862"/>
          </a:xfrm>
        </p:spPr>
        <p:txBody>
          <a:bodyPr>
            <a:noAutofit/>
          </a:bodyPr>
          <a:lstStyle/>
          <a:p>
            <a:pPr eaLnBrk="1" fontAlgn="auto" hangingPunct="1">
              <a:spcAft>
                <a:spcPts val="0"/>
              </a:spcAft>
              <a:defRPr/>
            </a:pPr>
            <a:r>
              <a:rPr lang="en-US" sz="5800" b="1" spc="-100" dirty="0">
                <a:latin typeface="Arial" pitchFamily="34" charset="0"/>
                <a:cs typeface="Arial" pitchFamily="34" charset="0"/>
              </a:rPr>
              <a:t>Does God Exist?</a:t>
            </a:r>
          </a:p>
        </p:txBody>
      </p:sp>
      <p:sp>
        <p:nvSpPr>
          <p:cNvPr id="3" name="Subtitle 2">
            <a:extLst>
              <a:ext uri="{FF2B5EF4-FFF2-40B4-BE49-F238E27FC236}">
                <a16:creationId xmlns:a16="http://schemas.microsoft.com/office/drawing/2014/main" id="{6F1915CF-A391-C64E-9058-41EFED9D5C48}"/>
              </a:ext>
            </a:extLst>
          </p:cNvPr>
          <p:cNvSpPr>
            <a:spLocks noGrp="1"/>
          </p:cNvSpPr>
          <p:nvPr>
            <p:ph type="subTitle" idx="1"/>
          </p:nvPr>
        </p:nvSpPr>
        <p:spPr>
          <a:xfrm rot="20700000">
            <a:off x="493713" y="874713"/>
            <a:ext cx="5213350" cy="2036762"/>
          </a:xfrm>
        </p:spPr>
        <p:txBody>
          <a:bodyPr/>
          <a:lstStyle/>
          <a:p>
            <a:pPr algn="ctr" eaLnBrk="1" fontAlgn="auto" hangingPunct="1">
              <a:defRPr/>
            </a:pPr>
            <a:r>
              <a:rPr lang="en-US" sz="3600" b="1" dirty="0"/>
              <a:t>What is the most important question you will ever answer?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grpId="1" nodeType="clickEffect">
                                  <p:stCondLst>
                                    <p:cond delay="0"/>
                                  </p:stCondLst>
                                  <p:childTnLst>
                                    <p:animEffect transition="out" filter="fade">
                                      <p:cBhvr>
                                        <p:cTn id="20" dur="2000"/>
                                        <p:tgtEl>
                                          <p:spTgt spid="4"/>
                                        </p:tgtEl>
                                      </p:cBhvr>
                                    </p:animEffect>
                                    <p:set>
                                      <p:cBhvr>
                                        <p:cTn id="21" dur="1" fill="hold">
                                          <p:stCondLst>
                                            <p:cond delay="1999"/>
                                          </p:stCondLst>
                                        </p:cTn>
                                        <p:tgtEl>
                                          <p:spTgt spid="4"/>
                                        </p:tgtEl>
                                        <p:attrNameLst>
                                          <p:attrName>style.visibility</p:attrName>
                                        </p:attrNameLst>
                                      </p:cBhvr>
                                      <p:to>
                                        <p:strVal val="hidden"/>
                                      </p:to>
                                    </p:set>
                                  </p:childTnLst>
                                </p:cTn>
                              </p:par>
                              <p:par>
                                <p:cTn id="22" presetID="55"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0.70"/>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grpId="1" nodeType="clickEffect">
                                  <p:stCondLst>
                                    <p:cond delay="0"/>
                                  </p:stCondLst>
                                  <p:childTnLst>
                                    <p:animEffect transition="out" filter="fade">
                                      <p:cBhvr>
                                        <p:cTn id="30" dur="2000"/>
                                        <p:tgtEl>
                                          <p:spTgt spid="5"/>
                                        </p:tgtEl>
                                      </p:cBhvr>
                                    </p:animEffect>
                                    <p:set>
                                      <p:cBhvr>
                                        <p:cTn id="31" dur="1" fill="hold">
                                          <p:stCondLst>
                                            <p:cond delay="1999"/>
                                          </p:stCondLst>
                                        </p:cTn>
                                        <p:tgtEl>
                                          <p:spTgt spid="5"/>
                                        </p:tgtEl>
                                        <p:attrNameLst>
                                          <p:attrName>style.visibility</p:attrName>
                                        </p:attrNameLst>
                                      </p:cBhvr>
                                      <p:to>
                                        <p:strVal val="hidden"/>
                                      </p:to>
                                    </p:set>
                                  </p:childTnLst>
                                </p:cTn>
                              </p:par>
                              <p:par>
                                <p:cTn id="32" presetID="55"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strVal val="#ppt_w*0.70"/>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Effect transition="in" filter="fade">
                                      <p:cBhvr>
                                        <p:cTn id="36" dur="10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xit" presetSubtype="0" fill="hold" grpId="1" nodeType="clickEffect">
                                  <p:stCondLst>
                                    <p:cond delay="0"/>
                                  </p:stCondLst>
                                  <p:childTnLst>
                                    <p:animEffect transition="out" filter="fade">
                                      <p:cBhvr>
                                        <p:cTn id="40" dur="2000"/>
                                        <p:tgtEl>
                                          <p:spTgt spid="6"/>
                                        </p:tgtEl>
                                      </p:cBhvr>
                                    </p:animEffect>
                                    <p:set>
                                      <p:cBhvr>
                                        <p:cTn id="41" dur="1" fill="hold">
                                          <p:stCondLst>
                                            <p:cond delay="1999"/>
                                          </p:stCondLst>
                                        </p:cTn>
                                        <p:tgtEl>
                                          <p:spTgt spid="6"/>
                                        </p:tgtEl>
                                        <p:attrNameLst>
                                          <p:attrName>style.visibility</p:attrName>
                                        </p:attrNameLst>
                                      </p:cBhvr>
                                      <p:to>
                                        <p:strVal val="hidden"/>
                                      </p:to>
                                    </p:set>
                                  </p:childTnLst>
                                </p:cTn>
                              </p:par>
                              <p:par>
                                <p:cTn id="42" presetID="55"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strVal val="#ppt_w*0.70"/>
                                          </p:val>
                                        </p:tav>
                                        <p:tav tm="100000">
                                          <p:val>
                                            <p:strVal val="#ppt_w"/>
                                          </p:val>
                                        </p:tav>
                                      </p:tavLst>
                                    </p:anim>
                                    <p:anim calcmode="lin" valueType="num">
                                      <p:cBhvr>
                                        <p:cTn id="45" dur="1000" fill="hold"/>
                                        <p:tgtEl>
                                          <p:spTgt spid="2"/>
                                        </p:tgtEl>
                                        <p:attrNameLst>
                                          <p:attrName>ppt_h</p:attrName>
                                        </p:attrNameLst>
                                      </p:cBhvr>
                                      <p:tavLst>
                                        <p:tav tm="0">
                                          <p:val>
                                            <p:strVal val="#ppt_h"/>
                                          </p:val>
                                        </p:tav>
                                        <p:tav tm="100000">
                                          <p:val>
                                            <p:strVal val="#ppt_h"/>
                                          </p:val>
                                        </p:tav>
                                      </p:tavLst>
                                    </p:anim>
                                    <p:animEffect transition="in" filter="fade">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B2E7-E083-6D4A-9D28-612A5CC563DD}"/>
              </a:ext>
            </a:extLst>
          </p:cNvPr>
          <p:cNvSpPr>
            <a:spLocks noGrp="1"/>
          </p:cNvSpPr>
          <p:nvPr>
            <p:ph type="title"/>
          </p:nvPr>
        </p:nvSpPr>
        <p:spPr>
          <a:xfrm rot="17100000">
            <a:off x="-634206" y="2921794"/>
            <a:ext cx="5065712" cy="1695450"/>
          </a:xfrm>
        </p:spPr>
        <p:txBody>
          <a:bodyPr>
            <a:noAutofit/>
          </a:bodyPr>
          <a:lstStyle/>
          <a:p>
            <a:pPr eaLnBrk="1" fontAlgn="auto" hangingPunct="1">
              <a:spcAft>
                <a:spcPts val="0"/>
              </a:spcAft>
              <a:defRPr/>
            </a:pPr>
            <a:r>
              <a:rPr lang="en-US" sz="6000" b="1" dirty="0">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CCDEFEDB-A7D2-1449-B5F1-99EDF1AE3C04}"/>
              </a:ext>
            </a:extLst>
          </p:cNvPr>
          <p:cNvSpPr>
            <a:spLocks noGrp="1"/>
          </p:cNvSpPr>
          <p:nvPr>
            <p:ph idx="1"/>
          </p:nvPr>
        </p:nvSpPr>
        <p:spPr>
          <a:xfrm rot="900000">
            <a:off x="3402013" y="1001713"/>
            <a:ext cx="5054600" cy="5618162"/>
          </a:xfrm>
        </p:spPr>
        <p:txBody>
          <a:bodyPr anchor="t">
            <a:noAutofit/>
          </a:bodyPr>
          <a:lstStyle/>
          <a:p>
            <a:pPr marL="365760" indent="-365760" eaLnBrk="1" fontAlgn="auto" hangingPunct="1">
              <a:buFont typeface="Wingdings" pitchFamily="2" charset="2"/>
              <a:buNone/>
              <a:defRPr/>
            </a:pPr>
            <a:r>
              <a:rPr lang="en-US" sz="3100" b="1" spc="-100" dirty="0">
                <a:latin typeface="Arial" pitchFamily="34" charset="0"/>
                <a:cs typeface="Arial" pitchFamily="34" charset="0"/>
              </a:rPr>
              <a:t>Arguments for Existence</a:t>
            </a:r>
          </a:p>
          <a:p>
            <a:pPr marL="365760" indent="-365760" eaLnBrk="1" fontAlgn="auto" hangingPunct="1">
              <a:buFont typeface="Wingdings" pitchFamily="2" charset="2"/>
              <a:buNone/>
              <a:defRPr/>
            </a:pPr>
            <a:r>
              <a:rPr lang="en-US" b="1" spc="-100" dirty="0">
                <a:latin typeface="Arial" pitchFamily="34" charset="0"/>
                <a:cs typeface="Arial" pitchFamily="34" charset="0"/>
              </a:rPr>
              <a:t>1. Ontological Argument.</a:t>
            </a:r>
          </a:p>
          <a:p>
            <a:pPr marL="365760" indent="-365760" eaLnBrk="1" fontAlgn="auto" hangingPunct="1">
              <a:buFont typeface="Wingdings" pitchFamily="2" charset="2"/>
              <a:buNone/>
              <a:defRPr/>
            </a:pPr>
            <a:r>
              <a:rPr lang="en-US" b="1" spc="-100" dirty="0">
                <a:latin typeface="Arial" pitchFamily="34" charset="0"/>
                <a:cs typeface="Arial" pitchFamily="34" charset="0"/>
              </a:rPr>
              <a:t>2. Cosmological Argument.</a:t>
            </a:r>
          </a:p>
          <a:p>
            <a:pPr marL="365760" indent="-365760" eaLnBrk="1" fontAlgn="auto" hangingPunct="1">
              <a:buFont typeface="Wingdings" pitchFamily="2" charset="2"/>
              <a:buNone/>
              <a:defRPr/>
            </a:pPr>
            <a:r>
              <a:rPr lang="en-US" b="1" spc="-100" dirty="0">
                <a:latin typeface="Arial" pitchFamily="34" charset="0"/>
                <a:cs typeface="Arial" pitchFamily="34" charset="0"/>
              </a:rPr>
              <a:t>3. Argument from Natural Law.</a:t>
            </a:r>
          </a:p>
          <a:p>
            <a:pPr marL="0" indent="0" algn="ctr" eaLnBrk="1" fontAlgn="auto" hangingPunct="1">
              <a:spcBef>
                <a:spcPts val="1800"/>
              </a:spcBef>
              <a:buFont typeface="Wingdings" pitchFamily="2" charset="2"/>
              <a:buNone/>
              <a:defRPr/>
            </a:pPr>
            <a:r>
              <a:rPr lang="en-US" b="1" spc="-100" dirty="0">
                <a:latin typeface="Arial" pitchFamily="34" charset="0"/>
                <a:cs typeface="Arial" pitchFamily="34" charset="0"/>
              </a:rPr>
              <a:t>The universe functions    under predictable and measureable laws—God established these laws.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3" end="3"/>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88DBB5F-60C5-3144-9887-A5FB05DF1BDC}"/>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pic>
        <p:nvPicPr>
          <p:cNvPr id="5" name="Picture 4" descr="FundamentalForces.jpg">
            <a:extLst>
              <a:ext uri="{FF2B5EF4-FFF2-40B4-BE49-F238E27FC236}">
                <a16:creationId xmlns:a16="http://schemas.microsoft.com/office/drawing/2014/main" id="{1EFE2B42-EA72-884D-B287-DBF5A8EB68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63246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271282A-5C23-2C4B-BE3B-074879D54F39}"/>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4" name="Content Placeholder 2">
            <a:extLst>
              <a:ext uri="{FF2B5EF4-FFF2-40B4-BE49-F238E27FC236}">
                <a16:creationId xmlns:a16="http://schemas.microsoft.com/office/drawing/2014/main" id="{4E2FC27E-36C6-0A43-AE93-FD212DCB4F26}"/>
              </a:ext>
            </a:extLst>
          </p:cNvPr>
          <p:cNvSpPr>
            <a:spLocks noGrp="1"/>
          </p:cNvSpPr>
          <p:nvPr>
            <p:ph idx="1"/>
          </p:nvPr>
        </p:nvSpPr>
        <p:spPr/>
        <p:txBody>
          <a:bodyPr/>
          <a:lstStyle/>
          <a:p>
            <a:pPr marL="0" indent="0" algn="ctr" eaLnBrk="1" hangingPunct="1">
              <a:buFontTx/>
              <a:buNone/>
              <a:defRPr/>
            </a:pPr>
            <a:r>
              <a:rPr lang="en-US" sz="3200" b="1" dirty="0"/>
              <a:t>Without these forces the universe could not exist!</a:t>
            </a:r>
          </a:p>
          <a:p>
            <a:pPr marL="0" indent="0" algn="ctr" eaLnBrk="1" hangingPunct="1">
              <a:buFontTx/>
              <a:buNone/>
              <a:defRPr/>
            </a:pPr>
            <a:endParaRPr lang="en-US" sz="3200" b="1" dirty="0"/>
          </a:p>
          <a:p>
            <a:pPr marL="0" indent="0" algn="ctr" eaLnBrk="1" hangingPunct="1">
              <a:buFontTx/>
              <a:buNone/>
              <a:defRPr/>
            </a:pPr>
            <a:endParaRPr lang="en-US" sz="3200" b="1" dirty="0"/>
          </a:p>
          <a:p>
            <a:pPr marL="0" indent="0" algn="ctr" eaLnBrk="1" hangingPunct="1">
              <a:buFontTx/>
              <a:buNone/>
              <a:defRPr/>
            </a:pPr>
            <a:endParaRPr lang="en-US" sz="3200" b="1" dirty="0"/>
          </a:p>
          <a:p>
            <a:pPr marL="0" indent="0" algn="ctr" eaLnBrk="1" hangingPunct="1">
              <a:buFontTx/>
              <a:buNone/>
              <a:defRPr/>
            </a:pPr>
            <a:endParaRPr lang="en-US" sz="3200" b="1" dirty="0"/>
          </a:p>
          <a:p>
            <a:pPr algn="ctr" eaLnBrk="1" hangingPunct="1">
              <a:buFontTx/>
              <a:buNone/>
              <a:defRPr/>
            </a:pPr>
            <a:endParaRPr lang="en-US" sz="2700" b="1" i="1" dirty="0"/>
          </a:p>
          <a:p>
            <a:pPr algn="ctr" eaLnBrk="1" hangingPunct="1">
              <a:buFontTx/>
              <a:buNone/>
              <a:defRPr/>
            </a:pPr>
            <a:endParaRPr lang="en-US" sz="2700" b="1" i="1" dirty="0"/>
          </a:p>
          <a:p>
            <a:pPr algn="ctr" eaLnBrk="1" hangingPunct="1">
              <a:buFontTx/>
              <a:buNone/>
              <a:defRPr/>
            </a:pPr>
            <a:endParaRPr lang="en-US" sz="2700" b="1" i="1" dirty="0"/>
          </a:p>
          <a:p>
            <a:pPr algn="ctr" eaLnBrk="1" hangingPunct="1">
              <a:buFontTx/>
              <a:buNone/>
              <a:defRPr/>
            </a:pPr>
            <a:endParaRPr lang="en-US" sz="2700" b="1" i="1" dirty="0"/>
          </a:p>
          <a:p>
            <a:pPr algn="ctr" eaLnBrk="1" hangingPunct="1">
              <a:buFontTx/>
              <a:buNone/>
              <a:defRPr/>
            </a:pPr>
            <a:endParaRPr lang="en-US" sz="2700" b="1" dirty="0"/>
          </a:p>
        </p:txBody>
      </p:sp>
      <p:pic>
        <p:nvPicPr>
          <p:cNvPr id="28676" name="Picture 7" descr="across-the-universe.jpg">
            <a:extLst>
              <a:ext uri="{FF2B5EF4-FFF2-40B4-BE49-F238E27FC236}">
                <a16:creationId xmlns:a16="http://schemas.microsoft.com/office/drawing/2014/main" id="{EB0BAD9E-2735-D14C-AC1D-A16B161E52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19400"/>
            <a:ext cx="5791200" cy="3535363"/>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275F20D-44BE-7340-A531-6451723731BA}"/>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4" name="Content Placeholder 2">
            <a:extLst>
              <a:ext uri="{FF2B5EF4-FFF2-40B4-BE49-F238E27FC236}">
                <a16:creationId xmlns:a16="http://schemas.microsoft.com/office/drawing/2014/main" id="{065011F0-A9E6-2842-ABDB-B7740FC02464}"/>
              </a:ext>
            </a:extLst>
          </p:cNvPr>
          <p:cNvSpPr>
            <a:spLocks noGrp="1"/>
          </p:cNvSpPr>
          <p:nvPr>
            <p:ph idx="1"/>
          </p:nvPr>
        </p:nvSpPr>
        <p:spPr/>
        <p:txBody>
          <a:bodyPr/>
          <a:lstStyle/>
          <a:p>
            <a:pPr marL="0" indent="0" algn="ctr" eaLnBrk="1" hangingPunct="1">
              <a:buFontTx/>
              <a:buNone/>
              <a:defRPr/>
            </a:pPr>
            <a:r>
              <a:rPr lang="en-US" sz="3200" b="1" dirty="0"/>
              <a:t> </a:t>
            </a:r>
          </a:p>
          <a:p>
            <a:pPr marL="0" indent="0" algn="ctr" eaLnBrk="1" hangingPunct="1">
              <a:buFontTx/>
              <a:buNone/>
              <a:defRPr/>
            </a:pPr>
            <a:endParaRPr lang="en-US" sz="3200" b="1" dirty="0"/>
          </a:p>
          <a:p>
            <a:pPr marL="0" indent="0" algn="ctr" eaLnBrk="1" hangingPunct="1">
              <a:buFontTx/>
              <a:buNone/>
              <a:defRPr/>
            </a:pPr>
            <a:endParaRPr lang="en-US" sz="3200" b="1" dirty="0"/>
          </a:p>
          <a:p>
            <a:pPr marL="0" indent="0" algn="ctr" eaLnBrk="1" hangingPunct="1">
              <a:buFontTx/>
              <a:buNone/>
              <a:defRPr/>
            </a:pPr>
            <a:endParaRPr lang="en-US" sz="3200" b="1" dirty="0"/>
          </a:p>
          <a:p>
            <a:pPr marL="0" indent="0" algn="ctr" eaLnBrk="1" hangingPunct="1">
              <a:buFontTx/>
              <a:buNone/>
              <a:defRPr/>
            </a:pPr>
            <a:endParaRPr lang="en-US" sz="3200" b="1" dirty="0"/>
          </a:p>
          <a:p>
            <a:pPr marL="0" indent="0" algn="ctr" eaLnBrk="1" hangingPunct="1">
              <a:buFontTx/>
              <a:buNone/>
              <a:defRPr/>
            </a:pPr>
            <a:endParaRPr lang="en-US" sz="3200" b="1" dirty="0"/>
          </a:p>
          <a:p>
            <a:pPr marL="0" indent="0" algn="ctr" eaLnBrk="1" hangingPunct="1">
              <a:buFontTx/>
              <a:buNone/>
              <a:defRPr/>
            </a:pPr>
            <a:endParaRPr lang="en-US" sz="3200" b="1" dirty="0"/>
          </a:p>
          <a:p>
            <a:pPr marL="0" indent="0" algn="ctr" eaLnBrk="1" hangingPunct="1">
              <a:buFontTx/>
              <a:buNone/>
              <a:defRPr/>
            </a:pPr>
            <a:r>
              <a:rPr lang="en-US" sz="3200" b="1" i="1" dirty="0"/>
              <a:t>Why do these laws exist?</a:t>
            </a:r>
          </a:p>
          <a:p>
            <a:pPr algn="ctr" eaLnBrk="1" hangingPunct="1">
              <a:buFontTx/>
              <a:buNone/>
              <a:defRPr/>
            </a:pPr>
            <a:endParaRPr lang="en-US" sz="2700" b="1" i="1" dirty="0"/>
          </a:p>
          <a:p>
            <a:pPr algn="ctr" eaLnBrk="1" hangingPunct="1">
              <a:buFontTx/>
              <a:buNone/>
              <a:defRPr/>
            </a:pPr>
            <a:endParaRPr lang="en-US" sz="2700" b="1" i="1" dirty="0"/>
          </a:p>
          <a:p>
            <a:pPr algn="ctr" eaLnBrk="1" hangingPunct="1">
              <a:buFontTx/>
              <a:buNone/>
              <a:defRPr/>
            </a:pPr>
            <a:endParaRPr lang="en-US" sz="2700" b="1" i="1" dirty="0"/>
          </a:p>
          <a:p>
            <a:pPr algn="ctr" eaLnBrk="1" hangingPunct="1">
              <a:buFontTx/>
              <a:buNone/>
              <a:defRPr/>
            </a:pPr>
            <a:endParaRPr lang="en-US" sz="2700" b="1" i="1" dirty="0"/>
          </a:p>
          <a:p>
            <a:pPr algn="ctr" eaLnBrk="1" hangingPunct="1">
              <a:buFontTx/>
              <a:buNone/>
              <a:defRPr/>
            </a:pPr>
            <a:endParaRPr lang="en-US" sz="2700" b="1" dirty="0"/>
          </a:p>
        </p:txBody>
      </p:sp>
      <p:pic>
        <p:nvPicPr>
          <p:cNvPr id="6" name="Picture 5" descr="128867895872244199.jpg">
            <a:extLst>
              <a:ext uri="{FF2B5EF4-FFF2-40B4-BE49-F238E27FC236}">
                <a16:creationId xmlns:a16="http://schemas.microsoft.com/office/drawing/2014/main" id="{67937EE6-6EAB-2947-9B24-556FCB494C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76400"/>
            <a:ext cx="277495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E1300C3-607A-114F-A9A4-B86B4F593ACC}"/>
              </a:ext>
            </a:extLst>
          </p:cNvPr>
          <p:cNvSpPr txBox="1">
            <a:spLocks noChangeArrowheads="1"/>
          </p:cNvSpPr>
          <p:nvPr/>
        </p:nvSpPr>
        <p:spPr bwMode="auto">
          <a:xfrm>
            <a:off x="1219200" y="1752600"/>
            <a:ext cx="4343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FFFF"/>
                </a:solidFill>
              </a:rPr>
              <a:t>"Because there is a law such as gravity, the universe can and will create itself from nothing. Spontaneous creation is the reason there is something rather than nothing, why the universe exists, why we exist" (</a:t>
            </a:r>
            <a:r>
              <a:rPr lang="en-US" altLang="en-US" sz="2400" b="1" i="1">
                <a:solidFill>
                  <a:srgbClr val="FFFFFF"/>
                </a:solidFill>
              </a:rPr>
              <a:t>The Grand Design</a:t>
            </a:r>
            <a:r>
              <a:rPr lang="en-US" altLang="en-US" sz="2400" b="1">
                <a:solidFill>
                  <a:srgbClr val="FFFFFF"/>
                </a:solidFill>
              </a:rPr>
              <a:t>).</a:t>
            </a:r>
            <a:endParaRPr lang="en-US" altLang="en-US" sz="2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1000"/>
                                        <p:tgtEl>
                                          <p:spTgt spid="4">
                                            <p:txEl>
                                              <p:pRg st="7" end="7"/>
                                            </p:txEl>
                                          </p:spTgt>
                                        </p:tgtEl>
                                      </p:cBhvr>
                                    </p:animEffect>
                                    <p:anim calcmode="lin" valueType="num">
                                      <p:cBhvr>
                                        <p:cTn id="1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6DAEA-8E70-484F-AA0A-27D801973697}"/>
              </a:ext>
            </a:extLst>
          </p:cNvPr>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sz="6000" b="1" dirty="0">
                <a:solidFill>
                  <a:schemeClr val="tx2">
                    <a:tint val="100000"/>
                    <a:shade val="90000"/>
                    <a:satMod val="250000"/>
                    <a:alpha val="100000"/>
                  </a:schemeClr>
                </a:solidFill>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AF5B6732-8284-0A46-9498-F3511511874E}"/>
              </a:ext>
            </a:extLst>
          </p:cNvPr>
          <p:cNvSpPr>
            <a:spLocks noGrp="1"/>
          </p:cNvSpPr>
          <p:nvPr>
            <p:ph idx="1"/>
          </p:nvPr>
        </p:nvSpPr>
        <p:spPr>
          <a:xfrm>
            <a:off x="457200" y="1905000"/>
            <a:ext cx="8229600" cy="4267200"/>
          </a:xfrm>
        </p:spPr>
        <p:txBody>
          <a:bodyPr>
            <a:normAutofit/>
          </a:bodyPr>
          <a:lstStyle/>
          <a:p>
            <a:pPr eaLnBrk="1" fontAlgn="auto" hangingPunct="1">
              <a:spcBef>
                <a:spcPts val="3000"/>
              </a:spcBef>
              <a:spcAft>
                <a:spcPts val="0"/>
              </a:spcAft>
              <a:buFont typeface="Wingdings 2"/>
              <a:buChar char=""/>
              <a:defRPr/>
            </a:pPr>
            <a:r>
              <a:rPr lang="en-US" sz="3400" b="1" spc="-50" dirty="0">
                <a:latin typeface="Arial" pitchFamily="34" charset="0"/>
                <a:cs typeface="Arial" pitchFamily="34" charset="0"/>
              </a:rPr>
              <a:t>God established the laws of nature </a:t>
            </a:r>
            <a:r>
              <a:rPr lang="en-US" sz="3400" b="1" spc="-100" dirty="0">
                <a:latin typeface="Arial" pitchFamily="34" charset="0"/>
                <a:cs typeface="Arial" pitchFamily="34" charset="0"/>
              </a:rPr>
              <a:t>(Psalm 119:89-91).</a:t>
            </a:r>
          </a:p>
          <a:p>
            <a:pPr eaLnBrk="1" fontAlgn="auto" hangingPunct="1">
              <a:spcBef>
                <a:spcPts val="3000"/>
              </a:spcBef>
              <a:spcAft>
                <a:spcPts val="0"/>
              </a:spcAft>
              <a:buFont typeface="Wingdings 2"/>
              <a:buChar char=""/>
              <a:defRPr/>
            </a:pPr>
            <a:r>
              <a:rPr lang="en-US" sz="3400" b="1" spc="-70" dirty="0">
                <a:latin typeface="Arial" pitchFamily="34" charset="0"/>
                <a:cs typeface="Arial" pitchFamily="34" charset="0"/>
              </a:rPr>
              <a:t>In Him all things consist (Col. 1:16-17). “Hold together” (NASB).</a:t>
            </a:r>
          </a:p>
          <a:p>
            <a:pPr eaLnBrk="1" fontAlgn="auto" hangingPunct="1">
              <a:spcBef>
                <a:spcPts val="3000"/>
              </a:spcBef>
              <a:spcAft>
                <a:spcPts val="0"/>
              </a:spcAft>
              <a:buFont typeface="Wingdings 2"/>
              <a:buChar char=""/>
              <a:defRPr/>
            </a:pPr>
            <a:r>
              <a:rPr lang="en-US" sz="3400" b="1" spc="-70" dirty="0">
                <a:latin typeface="Arial" pitchFamily="34" charset="0"/>
                <a:cs typeface="Arial" pitchFamily="34" charset="0"/>
              </a:rPr>
              <a:t>“Upholding all things by the word of His power” (Heb. 1:3).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9533-2B85-D445-BCB6-4907B0C8A8E9}"/>
              </a:ext>
            </a:extLst>
          </p:cNvPr>
          <p:cNvSpPr>
            <a:spLocks noGrp="1"/>
          </p:cNvSpPr>
          <p:nvPr>
            <p:ph type="title"/>
          </p:nvPr>
        </p:nvSpPr>
        <p:spPr>
          <a:xfrm rot="17100000">
            <a:off x="-634206" y="2921794"/>
            <a:ext cx="5065712" cy="1695450"/>
          </a:xfrm>
        </p:spPr>
        <p:txBody>
          <a:bodyPr>
            <a:noAutofit/>
          </a:bodyPr>
          <a:lstStyle/>
          <a:p>
            <a:pPr eaLnBrk="1" fontAlgn="auto" hangingPunct="1">
              <a:spcAft>
                <a:spcPts val="0"/>
              </a:spcAft>
              <a:defRPr/>
            </a:pPr>
            <a:r>
              <a:rPr lang="en-US" sz="6000" b="1" dirty="0">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3CE2BEC8-781B-BD4A-99A9-A4E6E5BEC529}"/>
              </a:ext>
            </a:extLst>
          </p:cNvPr>
          <p:cNvSpPr>
            <a:spLocks noGrp="1"/>
          </p:cNvSpPr>
          <p:nvPr>
            <p:ph idx="1"/>
          </p:nvPr>
        </p:nvSpPr>
        <p:spPr>
          <a:xfrm rot="900000">
            <a:off x="3402013" y="1001713"/>
            <a:ext cx="5054600" cy="5618162"/>
          </a:xfrm>
        </p:spPr>
        <p:txBody>
          <a:bodyPr anchor="t">
            <a:noAutofit/>
          </a:bodyPr>
          <a:lstStyle/>
          <a:p>
            <a:pPr marL="365760" indent="-365760" eaLnBrk="1" fontAlgn="auto" hangingPunct="1">
              <a:buFont typeface="Wingdings" pitchFamily="2" charset="2"/>
              <a:buNone/>
              <a:defRPr/>
            </a:pPr>
            <a:r>
              <a:rPr lang="en-US" sz="3100" b="1" spc="-100" dirty="0">
                <a:latin typeface="Arial" pitchFamily="34" charset="0"/>
                <a:cs typeface="Arial" pitchFamily="34" charset="0"/>
              </a:rPr>
              <a:t>Arguments for Existence</a:t>
            </a:r>
          </a:p>
          <a:p>
            <a:pPr marL="365760" indent="-365760" eaLnBrk="1" fontAlgn="auto" hangingPunct="1">
              <a:buFont typeface="Wingdings" pitchFamily="2" charset="2"/>
              <a:buNone/>
              <a:defRPr/>
            </a:pPr>
            <a:r>
              <a:rPr lang="en-US" b="1" spc="-100" dirty="0">
                <a:latin typeface="Arial" pitchFamily="34" charset="0"/>
                <a:cs typeface="Arial" pitchFamily="34" charset="0"/>
              </a:rPr>
              <a:t>1. Ontological Argument.</a:t>
            </a:r>
          </a:p>
          <a:p>
            <a:pPr marL="365760" indent="-365760" eaLnBrk="1" fontAlgn="auto" hangingPunct="1">
              <a:buFont typeface="Wingdings" pitchFamily="2" charset="2"/>
              <a:buNone/>
              <a:defRPr/>
            </a:pPr>
            <a:r>
              <a:rPr lang="en-US" b="1" spc="-100" dirty="0">
                <a:latin typeface="Arial" pitchFamily="34" charset="0"/>
                <a:cs typeface="Arial" pitchFamily="34" charset="0"/>
              </a:rPr>
              <a:t>2. Cosmological Argument.</a:t>
            </a:r>
          </a:p>
          <a:p>
            <a:pPr marL="365760" indent="-365760" eaLnBrk="1" fontAlgn="auto" hangingPunct="1">
              <a:buFont typeface="Wingdings" pitchFamily="2" charset="2"/>
              <a:buNone/>
              <a:defRPr/>
            </a:pPr>
            <a:r>
              <a:rPr lang="en-US" b="1" spc="-100" dirty="0">
                <a:latin typeface="Arial" pitchFamily="34" charset="0"/>
                <a:cs typeface="Arial" pitchFamily="34" charset="0"/>
              </a:rPr>
              <a:t>3. Argument from Natural Law.</a:t>
            </a:r>
          </a:p>
          <a:p>
            <a:pPr marL="365760" indent="-365760" eaLnBrk="1" fontAlgn="auto" hangingPunct="1">
              <a:buFont typeface="Wingdings" pitchFamily="2" charset="2"/>
              <a:buNone/>
              <a:defRPr/>
            </a:pPr>
            <a:r>
              <a:rPr lang="en-US" b="1" spc="-100" dirty="0">
                <a:latin typeface="Arial" pitchFamily="34" charset="0"/>
                <a:cs typeface="Arial" pitchFamily="34" charset="0"/>
              </a:rPr>
              <a:t>4. Argument from Morality.</a:t>
            </a:r>
          </a:p>
          <a:p>
            <a:pPr marL="0" indent="0" algn="ctr" eaLnBrk="1" fontAlgn="auto" hangingPunct="1">
              <a:spcBef>
                <a:spcPts val="1800"/>
              </a:spcBef>
              <a:buFont typeface="Wingdings" pitchFamily="2" charset="2"/>
              <a:buNone/>
              <a:defRPr/>
            </a:pPr>
            <a:r>
              <a:rPr lang="en-US" b="1" i="1" spc="-100" dirty="0">
                <a:latin typeface="Arial" pitchFamily="34" charset="0"/>
                <a:cs typeface="Arial" pitchFamily="34" charset="0"/>
              </a:rPr>
              <a:t>All human beings have some concept of “right” and “wrong”—this must have its origin in a moral source. </a:t>
            </a:r>
          </a:p>
          <a:p>
            <a:pPr marL="365760" indent="-365760" eaLnBrk="1" fontAlgn="auto" hangingPunct="1">
              <a:buFont typeface="Wingdings" pitchFamily="2" charset="2"/>
              <a:buNone/>
              <a:defRPr/>
            </a:pPr>
            <a:endParaRPr lang="en-US" b="1" spc="-1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4" end="4"/>
                                            </p:txEl>
                                          </p:spTgt>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9A4774A-F162-FC47-949A-E5F792BBEF5B}"/>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9DF61990-A652-C841-85EE-6B667BCF6A8F}"/>
              </a:ext>
            </a:extLst>
          </p:cNvPr>
          <p:cNvSpPr>
            <a:spLocks noGrp="1"/>
          </p:cNvSpPr>
          <p:nvPr>
            <p:ph idx="1"/>
          </p:nvPr>
        </p:nvSpPr>
        <p:spPr/>
        <p:txBody>
          <a:bodyPr/>
          <a:lstStyle/>
          <a:p>
            <a:pPr marL="0" indent="0" eaLnBrk="1" hangingPunct="1">
              <a:buFontTx/>
              <a:buNone/>
              <a:defRPr/>
            </a:pPr>
            <a:r>
              <a:rPr lang="en-US" sz="2700" b="1" dirty="0"/>
              <a:t>Why Does Man Have                                                     a Concept of Morality?</a:t>
            </a:r>
          </a:p>
          <a:p>
            <a:pPr eaLnBrk="1" hangingPunct="1">
              <a:buFontTx/>
              <a:buNone/>
              <a:defRPr/>
            </a:pPr>
            <a:endParaRPr lang="en-US" sz="2700" b="1" dirty="0"/>
          </a:p>
          <a:p>
            <a:pPr marL="0" indent="0" eaLnBrk="1" hangingPunct="1">
              <a:buFontTx/>
              <a:buNone/>
              <a:defRPr/>
            </a:pPr>
            <a:r>
              <a:rPr lang="en-US" sz="2800" b="1" dirty="0"/>
              <a:t>Animals are not                                                                    moral creatures.                                          They feel no guilt                                                   or moral duty.</a:t>
            </a:r>
          </a:p>
          <a:p>
            <a:pPr marL="0" indent="0" eaLnBrk="1" hangingPunct="1">
              <a:buFontTx/>
              <a:buNone/>
              <a:defRPr/>
            </a:pPr>
            <a:endParaRPr lang="en-US" sz="2800" b="1" dirty="0"/>
          </a:p>
          <a:p>
            <a:pPr marL="0" indent="0" algn="ctr" eaLnBrk="1" hangingPunct="1">
              <a:buFontTx/>
              <a:buNone/>
              <a:defRPr/>
            </a:pPr>
            <a:r>
              <a:rPr lang="en-US" sz="3200" b="1" i="1" dirty="0"/>
              <a:t>Where Did Our Sense of Morality Come From?</a:t>
            </a:r>
          </a:p>
        </p:txBody>
      </p:sp>
      <p:pic>
        <p:nvPicPr>
          <p:cNvPr id="6" name="Picture 5" descr="right-way-wrong-way.jpg">
            <a:extLst>
              <a:ext uri="{FF2B5EF4-FFF2-40B4-BE49-F238E27FC236}">
                <a16:creationId xmlns:a16="http://schemas.microsoft.com/office/drawing/2014/main" id="{73429341-B7BB-2F49-B2BA-A123FBBE03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828800"/>
            <a:ext cx="3048000" cy="2011363"/>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jumping-great-white-shark.jpg">
            <a:extLst>
              <a:ext uri="{FF2B5EF4-FFF2-40B4-BE49-F238E27FC236}">
                <a16:creationId xmlns:a16="http://schemas.microsoft.com/office/drawing/2014/main" id="{E378F091-7C1F-0C4D-9C7E-D4BC61B70C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276600"/>
            <a:ext cx="3594100" cy="2454275"/>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1009935_question_con_3.jpg">
            <a:extLst>
              <a:ext uri="{FF2B5EF4-FFF2-40B4-BE49-F238E27FC236}">
                <a16:creationId xmlns:a16="http://schemas.microsoft.com/office/drawing/2014/main" id="{BFEDDFF8-912E-B844-904C-09FBA538ED88}"/>
              </a:ext>
            </a:extLst>
          </p:cNvPr>
          <p:cNvPicPr>
            <a:picLocks noChangeAspect="1"/>
          </p:cNvPicPr>
          <p:nvPr/>
        </p:nvPicPr>
        <p:blipFill>
          <a:blip r:embed="rId4"/>
          <a:stretch>
            <a:fillRect/>
          </a:stretch>
        </p:blipFill>
        <p:spPr>
          <a:xfrm>
            <a:off x="5486400" y="1828800"/>
            <a:ext cx="2857500" cy="2857500"/>
          </a:xfrm>
          <a:prstGeom prst="rect">
            <a:avLst/>
          </a:prstGeom>
          <a:ln w="38100">
            <a:solidFill>
              <a:schemeClr val="bg1">
                <a:lumMod val="7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par>
                                <p:cTn id="18" presetID="42"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nodeType="clickEffect">
                                  <p:stCondLst>
                                    <p:cond delay="0"/>
                                  </p:stCondLst>
                                  <p:childTnLst>
                                    <p:animEffect transition="out" filter="fade">
                                      <p:cBhvr>
                                        <p:cTn id="29" dur="2000"/>
                                        <p:tgtEl>
                                          <p:spTgt spid="7"/>
                                        </p:tgtEl>
                                      </p:cBhvr>
                                    </p:animEffect>
                                    <p:set>
                                      <p:cBhvr>
                                        <p:cTn id="30" dur="1" fill="hold">
                                          <p:stCondLst>
                                            <p:cond delay="1999"/>
                                          </p:stCondLst>
                                        </p:cTn>
                                        <p:tgtEl>
                                          <p:spTgt spid="7"/>
                                        </p:tgtEl>
                                        <p:attrNameLst>
                                          <p:attrName>style.visibility</p:attrName>
                                        </p:attrNameLst>
                                      </p:cBhvr>
                                      <p:to>
                                        <p:strVal val="hidden"/>
                                      </p:to>
                                    </p:set>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C4F6-D1CA-3248-BCC7-CE41C28182F7}"/>
              </a:ext>
            </a:extLst>
          </p:cNvPr>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sz="6000" b="1" dirty="0">
                <a:solidFill>
                  <a:schemeClr val="tx2">
                    <a:tint val="100000"/>
                    <a:shade val="90000"/>
                    <a:satMod val="250000"/>
                    <a:alpha val="100000"/>
                  </a:schemeClr>
                </a:solidFill>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63374A3B-D7F2-FC4A-9D75-88152C8F47ED}"/>
              </a:ext>
            </a:extLst>
          </p:cNvPr>
          <p:cNvSpPr>
            <a:spLocks noGrp="1"/>
          </p:cNvSpPr>
          <p:nvPr>
            <p:ph idx="1"/>
          </p:nvPr>
        </p:nvSpPr>
        <p:spPr>
          <a:xfrm>
            <a:off x="457200" y="1905000"/>
            <a:ext cx="8229600" cy="4267200"/>
          </a:xfrm>
        </p:spPr>
        <p:txBody>
          <a:bodyPr>
            <a:normAutofit fontScale="92500" lnSpcReduction="20000"/>
          </a:bodyPr>
          <a:lstStyle/>
          <a:p>
            <a:pPr eaLnBrk="1" fontAlgn="auto" hangingPunct="1">
              <a:spcBef>
                <a:spcPts val="3000"/>
              </a:spcBef>
              <a:spcAft>
                <a:spcPts val="0"/>
              </a:spcAft>
              <a:buFont typeface="Wingdings 2"/>
              <a:buChar char=""/>
              <a:defRPr/>
            </a:pPr>
            <a:r>
              <a:rPr lang="en-US" sz="3400" b="1" spc="-30" dirty="0">
                <a:latin typeface="Arial" pitchFamily="34" charset="0"/>
                <a:cs typeface="Arial" pitchFamily="34" charset="0"/>
              </a:rPr>
              <a:t>“The breath of the Almighty gives him understanding” (Job 32:8).</a:t>
            </a:r>
          </a:p>
          <a:p>
            <a:pPr eaLnBrk="1" fontAlgn="auto" hangingPunct="1">
              <a:spcBef>
                <a:spcPts val="3000"/>
              </a:spcBef>
              <a:spcAft>
                <a:spcPts val="0"/>
              </a:spcAft>
              <a:buFont typeface="Wingdings 2"/>
              <a:buChar char=""/>
              <a:defRPr/>
            </a:pPr>
            <a:r>
              <a:rPr lang="en-US" sz="3400" b="1" spc="-30" dirty="0">
                <a:latin typeface="Arial" pitchFamily="34" charset="0"/>
                <a:cs typeface="Arial" pitchFamily="34" charset="0"/>
              </a:rPr>
              <a:t>Mature human beings (since the Fall) have a “knowledge of good and evil” (Gen. 2:9, 17; Deut. 1:39; Isa. 7:15-16). </a:t>
            </a:r>
          </a:p>
          <a:p>
            <a:pPr eaLnBrk="1" fontAlgn="auto" hangingPunct="1">
              <a:spcBef>
                <a:spcPts val="3000"/>
              </a:spcBef>
              <a:spcAft>
                <a:spcPts val="0"/>
              </a:spcAft>
              <a:buFont typeface="Wingdings 2"/>
              <a:buChar char=""/>
              <a:defRPr/>
            </a:pPr>
            <a:r>
              <a:rPr lang="en-US" sz="3400" b="1" spc="-30" dirty="0">
                <a:latin typeface="Arial" pitchFamily="34" charset="0"/>
                <a:cs typeface="Arial" pitchFamily="34" charset="0"/>
              </a:rPr>
              <a:t>This must be directed by God’s revelation (Romans 7:7-8).</a:t>
            </a:r>
          </a:p>
          <a:p>
            <a:pPr algn="ctr" eaLnBrk="1" fontAlgn="auto" hangingPunct="1">
              <a:spcBef>
                <a:spcPts val="3000"/>
              </a:spcBef>
              <a:spcAft>
                <a:spcPts val="0"/>
              </a:spcAft>
              <a:buFont typeface="Wingdings 2"/>
              <a:buNone/>
              <a:defRPr/>
            </a:pPr>
            <a:r>
              <a:rPr lang="en-US" sz="3400" b="1" i="1" spc="-30" dirty="0">
                <a:latin typeface="Arial" pitchFamily="34" charset="0"/>
                <a:cs typeface="Arial" pitchFamily="34" charset="0"/>
              </a:rPr>
              <a:t>Even criminals have a sense of morality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48CF9B8-D105-934C-BE53-559215886927}"/>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4819" name="Content Placeholder 2">
            <a:extLst>
              <a:ext uri="{FF2B5EF4-FFF2-40B4-BE49-F238E27FC236}">
                <a16:creationId xmlns:a16="http://schemas.microsoft.com/office/drawing/2014/main" id="{6CF0FEDF-D6EB-954F-9D4D-24C310244BC6}"/>
              </a:ext>
            </a:extLst>
          </p:cNvPr>
          <p:cNvSpPr>
            <a:spLocks noGrp="1"/>
          </p:cNvSpPr>
          <p:nvPr>
            <p:ph idx="1"/>
          </p:nvPr>
        </p:nvSpPr>
        <p:spPr/>
        <p:txBody>
          <a:bodyPr/>
          <a:lstStyle/>
          <a:p>
            <a:pPr marL="0" indent="0" algn="ctr" eaLnBrk="1" hangingPunct="1">
              <a:buFontTx/>
              <a:buNone/>
            </a:pPr>
            <a:r>
              <a:rPr lang="en-US" altLang="en-US" sz="2700" b="1"/>
              <a:t>If God is the source of morality, why is there so much evil in the world?</a:t>
            </a:r>
          </a:p>
          <a:p>
            <a:pPr marL="0" indent="0" eaLnBrk="1" hangingPunct="1">
              <a:buFontTx/>
              <a:buNone/>
            </a:pPr>
            <a:endParaRPr lang="en-US" altLang="en-US" sz="3200" b="1" i="1"/>
          </a:p>
        </p:txBody>
      </p:sp>
      <p:pic>
        <p:nvPicPr>
          <p:cNvPr id="34820" name="Picture 7" descr="03_30_basra_2.jpg">
            <a:extLst>
              <a:ext uri="{FF2B5EF4-FFF2-40B4-BE49-F238E27FC236}">
                <a16:creationId xmlns:a16="http://schemas.microsoft.com/office/drawing/2014/main" id="{B745698F-6AFA-CE44-A541-E003078604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19400"/>
            <a:ext cx="4800600" cy="3243263"/>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36541FD9-4040-004C-B509-EC0DE978B4F8}"/>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0826298A-B5C1-CE44-830D-A1E0C66FD9EE}"/>
              </a:ext>
            </a:extLst>
          </p:cNvPr>
          <p:cNvSpPr>
            <a:spLocks noGrp="1"/>
          </p:cNvSpPr>
          <p:nvPr>
            <p:ph idx="1"/>
          </p:nvPr>
        </p:nvSpPr>
        <p:spPr/>
        <p:txBody>
          <a:bodyPr/>
          <a:lstStyle/>
          <a:p>
            <a:pPr marL="0" indent="0" eaLnBrk="1" hangingPunct="1">
              <a:buFontTx/>
              <a:buNone/>
            </a:pPr>
            <a:r>
              <a:rPr lang="en-US" altLang="en-US" sz="2800" b="1"/>
              <a:t>“Is he willing to prevent evil,                               but not able? Then he is                          impotent. Is he able, but not                                 willing? Then he is malevolent.                              Is he both able and willing?                                 Whence then is evil?”                                    (David Hume).</a:t>
            </a:r>
          </a:p>
          <a:p>
            <a:pPr marL="0" indent="0" algn="ctr" eaLnBrk="1" hangingPunct="1">
              <a:spcBef>
                <a:spcPts val="1800"/>
              </a:spcBef>
              <a:buFontTx/>
              <a:buNone/>
            </a:pPr>
            <a:r>
              <a:rPr lang="en-US" altLang="en-US" sz="3200" b="1" i="1"/>
              <a:t>If there is no God, why would we  even care about “evil”?</a:t>
            </a:r>
          </a:p>
        </p:txBody>
      </p:sp>
      <p:pic>
        <p:nvPicPr>
          <p:cNvPr id="6" name="Picture 5" descr="right-way-wrong-way.jpg">
            <a:extLst>
              <a:ext uri="{FF2B5EF4-FFF2-40B4-BE49-F238E27FC236}">
                <a16:creationId xmlns:a16="http://schemas.microsoft.com/office/drawing/2014/main" id="{3FCAB6A2-EBC1-C84F-975A-555486B493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676400"/>
            <a:ext cx="1651000" cy="2011363"/>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EC67-5D1B-3644-925C-2164167FB5DE}"/>
              </a:ext>
            </a:extLst>
          </p:cNvPr>
          <p:cNvSpPr>
            <a:spLocks noGrp="1"/>
          </p:cNvSpPr>
          <p:nvPr>
            <p:ph type="title"/>
          </p:nvPr>
        </p:nvSpPr>
        <p:spPr>
          <a:xfrm rot="17100000">
            <a:off x="-634206" y="2921794"/>
            <a:ext cx="5065712" cy="1695450"/>
          </a:xfrm>
        </p:spPr>
        <p:txBody>
          <a:bodyPr>
            <a:noAutofit/>
          </a:bodyPr>
          <a:lstStyle/>
          <a:p>
            <a:pPr eaLnBrk="1" fontAlgn="auto" hangingPunct="1">
              <a:spcAft>
                <a:spcPts val="0"/>
              </a:spcAft>
              <a:defRPr/>
            </a:pPr>
            <a:r>
              <a:rPr lang="en-US" sz="6000" b="1" dirty="0"/>
              <a:t>Does God Exist?</a:t>
            </a:r>
          </a:p>
        </p:txBody>
      </p:sp>
      <p:sp>
        <p:nvSpPr>
          <p:cNvPr id="3" name="Content Placeholder 2">
            <a:extLst>
              <a:ext uri="{FF2B5EF4-FFF2-40B4-BE49-F238E27FC236}">
                <a16:creationId xmlns:a16="http://schemas.microsoft.com/office/drawing/2014/main" id="{0E410CE3-3777-2F47-924C-159916165A94}"/>
              </a:ext>
            </a:extLst>
          </p:cNvPr>
          <p:cNvSpPr>
            <a:spLocks noGrp="1"/>
          </p:cNvSpPr>
          <p:nvPr>
            <p:ph idx="1"/>
          </p:nvPr>
        </p:nvSpPr>
        <p:spPr>
          <a:xfrm rot="900000">
            <a:off x="3402013" y="1001713"/>
            <a:ext cx="5054600" cy="5618162"/>
          </a:xfrm>
        </p:spPr>
        <p:txBody>
          <a:bodyPr anchor="t">
            <a:noAutofit/>
          </a:bodyPr>
          <a:lstStyle/>
          <a:p>
            <a:pPr marL="365760" indent="-365760" eaLnBrk="1" fontAlgn="auto" hangingPunct="1">
              <a:buFont typeface="Wingdings" pitchFamily="2" charset="2"/>
              <a:buNone/>
              <a:defRPr/>
            </a:pPr>
            <a:r>
              <a:rPr lang="en-US" sz="3100" b="1" spc="-100" dirty="0"/>
              <a:t>Arguments for Existence</a:t>
            </a:r>
          </a:p>
          <a:p>
            <a:pPr marL="365760" indent="-365760" eaLnBrk="1" fontAlgn="auto" hangingPunct="1">
              <a:buFont typeface="Wingdings" pitchFamily="2" charset="2"/>
              <a:buNone/>
              <a:defRPr/>
            </a:pPr>
            <a:r>
              <a:rPr lang="en-US" b="1" spc="-100" dirty="0"/>
              <a:t>1. Ontological Argument.</a:t>
            </a:r>
            <a:endParaRPr lang="en-US" sz="3100" b="1" spc="-100" dirty="0"/>
          </a:p>
          <a:p>
            <a:pPr marL="0" indent="0" algn="ctr" eaLnBrk="1" fontAlgn="auto" hangingPunct="1">
              <a:spcBef>
                <a:spcPts val="1800"/>
              </a:spcBef>
              <a:buFont typeface="Wingdings" pitchFamily="2" charset="2"/>
              <a:buNone/>
              <a:defRPr/>
            </a:pPr>
            <a:r>
              <a:rPr lang="en-US" b="1" i="1" spc="-100" dirty="0"/>
              <a:t>The concept of God attests to the existence of God.</a:t>
            </a:r>
          </a:p>
          <a:p>
            <a:pPr marL="365760" indent="-365760" eaLnBrk="1" fontAlgn="auto" hangingPunct="1">
              <a:buFont typeface="Wingdings" pitchFamily="2" charset="2"/>
              <a:buNone/>
              <a:defRPr/>
            </a:pPr>
            <a:endParaRPr lang="en-US" b="1" spc="-1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20E2682-42C0-9741-958C-365A493EF374}"/>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0CB8CD3C-6F8B-C94D-984F-12B1A82D7775}"/>
              </a:ext>
            </a:extLst>
          </p:cNvPr>
          <p:cNvSpPr>
            <a:spLocks noGrp="1"/>
          </p:cNvSpPr>
          <p:nvPr>
            <p:ph idx="1"/>
          </p:nvPr>
        </p:nvSpPr>
        <p:spPr>
          <a:xfrm>
            <a:off x="1235075" y="1447800"/>
            <a:ext cx="7527925" cy="5092700"/>
          </a:xfrm>
        </p:spPr>
        <p:txBody>
          <a:bodyPr/>
          <a:lstStyle/>
          <a:p>
            <a:pPr marL="0" indent="0" eaLnBrk="1" hangingPunct="1">
              <a:buFontTx/>
              <a:buNone/>
              <a:defRPr/>
            </a:pPr>
            <a:r>
              <a:rPr lang="en-US" sz="2600" b="1" spc="-50" dirty="0"/>
              <a:t>“We can, perhaps, conceive                                                       of a world in which God corrected                          the results of this abuse of free                          will by His creatures at every                              moment: so that a wooden beam                            became soft as grass when it was                       used as a weapon, and the air refused to obey me if I attempted to set up in it the sound waves that carry lies or insults. But such a world would be one in which wrong actions were impossible, and in which, therefore, freedom of the will would be void” (C.S. Lewis).</a:t>
            </a:r>
            <a:endParaRPr lang="en-US" sz="2600" b="1" i="1" spc="-50" dirty="0"/>
          </a:p>
        </p:txBody>
      </p:sp>
      <p:pic>
        <p:nvPicPr>
          <p:cNvPr id="36868" name="Picture 5" descr="right-way-wrong-way.jpg">
            <a:extLst>
              <a:ext uri="{FF2B5EF4-FFF2-40B4-BE49-F238E27FC236}">
                <a16:creationId xmlns:a16="http://schemas.microsoft.com/office/drawing/2014/main" id="{B2C1F124-42D9-5F47-9647-157AE71FEB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9738" y="1676400"/>
            <a:ext cx="1636712" cy="2011363"/>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11F85-929F-644B-A8F2-C07C22AA71D8}"/>
              </a:ext>
            </a:extLst>
          </p:cNvPr>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sz="6000" b="1" dirty="0">
                <a:solidFill>
                  <a:schemeClr val="tx2">
                    <a:tint val="100000"/>
                    <a:shade val="90000"/>
                    <a:satMod val="250000"/>
                    <a:alpha val="100000"/>
                  </a:schemeClr>
                </a:solidFill>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C5056DB2-9056-DD45-BA28-74AF7F5503CA}"/>
              </a:ext>
            </a:extLst>
          </p:cNvPr>
          <p:cNvSpPr>
            <a:spLocks noGrp="1"/>
          </p:cNvSpPr>
          <p:nvPr>
            <p:ph idx="1"/>
          </p:nvPr>
        </p:nvSpPr>
        <p:spPr>
          <a:xfrm>
            <a:off x="457200" y="1676400"/>
            <a:ext cx="8229600" cy="4876800"/>
          </a:xfrm>
        </p:spPr>
        <p:txBody>
          <a:bodyPr>
            <a:normAutofit fontScale="85000" lnSpcReduction="20000"/>
          </a:bodyPr>
          <a:lstStyle/>
          <a:p>
            <a:pPr marL="0" indent="0" eaLnBrk="1" fontAlgn="auto" hangingPunct="1">
              <a:spcBef>
                <a:spcPts val="3000"/>
              </a:spcBef>
              <a:spcAft>
                <a:spcPts val="0"/>
              </a:spcAft>
              <a:buFont typeface="Wingdings 2"/>
              <a:buNone/>
              <a:defRPr/>
            </a:pPr>
            <a:r>
              <a:rPr lang="en-US" sz="3400" b="1" spc="-30">
                <a:latin typeface="Arial" pitchFamily="34" charset="0"/>
                <a:cs typeface="Arial" pitchFamily="34" charset="0"/>
              </a:rPr>
              <a:t>“God, who made the world and everything in it, since He is Lord of heaven and earth, does not dwell in temples made with hands. Nor is He worshiped with men's hands, as though He needed anything, since He gives to all life, breath, and all things. And He has made from one blood every nation of men to dwell on all the face of the earth, and has determined their preappointed times and the boundaries of their dwellings, so that they should seek the Lord, in the hope that they might grope for Him and find Him, though He is not far from each one of us” (Acts 17:24-27).</a:t>
            </a:r>
            <a:endParaRPr lang="en-US" sz="3400" b="1" spc="-30" dirty="0">
              <a:latin typeface="Arial" pitchFamily="34" charset="0"/>
              <a:cs typeface="Arial" pitchFamily="34" charset="0"/>
            </a:endParaRPr>
          </a:p>
        </p:txBody>
      </p:sp>
      <p:sp>
        <p:nvSpPr>
          <p:cNvPr id="4" name="Rectangle 3">
            <a:extLst>
              <a:ext uri="{FF2B5EF4-FFF2-40B4-BE49-F238E27FC236}">
                <a16:creationId xmlns:a16="http://schemas.microsoft.com/office/drawing/2014/main" id="{5B9674BD-048C-094D-90B7-11E38F8668D2}"/>
              </a:ext>
            </a:extLst>
          </p:cNvPr>
          <p:cNvSpPr/>
          <p:nvPr/>
        </p:nvSpPr>
        <p:spPr>
          <a:xfrm>
            <a:off x="2667000" y="2895600"/>
            <a:ext cx="3871893" cy="1600438"/>
          </a:xfrm>
          <a:prstGeom prst="rect">
            <a:avLst/>
          </a:prstGeom>
        </p:spPr>
        <p:txBody>
          <a:bodyPr wrap="none">
            <a:spAutoFit/>
          </a:bodyPr>
          <a:lstStyle/>
          <a:p>
            <a:pPr algn="ctr" fontAlgn="auto">
              <a:spcBef>
                <a:spcPts val="1200"/>
              </a:spcBef>
              <a:spcAft>
                <a:spcPts val="0"/>
              </a:spcAft>
              <a:defRPr/>
            </a:pPr>
            <a:r>
              <a:rPr lang="en-US" sz="4400" b="1" i="1" spc="-30" dirty="0">
                <a:effectLst>
                  <a:glow rad="101600">
                    <a:schemeClr val="bg2">
                      <a:lumMod val="50000"/>
                      <a:alpha val="60000"/>
                    </a:schemeClr>
                  </a:glow>
                </a:effectLst>
                <a:cs typeface="Arial" pitchFamily="34" charset="0"/>
              </a:rPr>
              <a:t>God made us </a:t>
            </a:r>
          </a:p>
          <a:p>
            <a:pPr algn="ctr" fontAlgn="auto">
              <a:spcBef>
                <a:spcPts val="1200"/>
              </a:spcBef>
              <a:spcAft>
                <a:spcPts val="0"/>
              </a:spcAft>
              <a:defRPr/>
            </a:pPr>
            <a:r>
              <a:rPr lang="en-US" sz="4400" b="1" i="1" spc="-30" dirty="0">
                <a:effectLst>
                  <a:glow rad="101600">
                    <a:schemeClr val="bg2">
                      <a:lumMod val="50000"/>
                      <a:alpha val="60000"/>
                    </a:schemeClr>
                  </a:glow>
                </a:effectLst>
                <a:cs typeface="Arial" pitchFamily="34" charset="0"/>
              </a:rPr>
              <a:t>to “seek” Him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mph" presetSubtype="2" fill="hold" nodeType="clickEffect">
                                  <p:stCondLst>
                                    <p:cond delay="0"/>
                                  </p:stCondLst>
                                  <p:childTnLst>
                                    <p:animClr clrSpc="rgb" dir="cw">
                                      <p:cBhvr override="childStyle">
                                        <p:cTn id="13" dur="2000" fill="hold"/>
                                        <p:tgtEl>
                                          <p:spTgt spid="3">
                                            <p:txEl>
                                              <p:pRg st="0" end="0"/>
                                            </p:txEl>
                                          </p:spTgt>
                                        </p:tgtEl>
                                        <p:attrNameLst>
                                          <p:attrName>style.color</p:attrName>
                                        </p:attrNameLst>
                                      </p:cBhvr>
                                      <p:to>
                                        <a:srgbClr val="9EA28C"/>
                                      </p:to>
                                    </p:animClr>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DA53B09-FF41-6749-8FA2-6BA34BE98B06}"/>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3D2834E1-D367-3C40-A5E8-19FA4A4B7312}"/>
              </a:ext>
            </a:extLst>
          </p:cNvPr>
          <p:cNvSpPr>
            <a:spLocks noGrp="1"/>
          </p:cNvSpPr>
          <p:nvPr>
            <p:ph idx="1"/>
          </p:nvPr>
        </p:nvSpPr>
        <p:spPr/>
        <p:txBody>
          <a:bodyPr/>
          <a:lstStyle/>
          <a:p>
            <a:pPr eaLnBrk="1" hangingPunct="1">
              <a:defRPr/>
            </a:pPr>
            <a:r>
              <a:rPr lang="en-US" b="1" dirty="0"/>
              <a:t>If “God” is defined as “something than which nothing greater is possible to conceive,” since it is not possible to think of something greater than can be conceived, God must exist  (Anselm of Canterbury).</a:t>
            </a:r>
          </a:p>
          <a:p>
            <a:pPr eaLnBrk="1" hangingPunct="1">
              <a:defRPr/>
            </a:pPr>
            <a:r>
              <a:rPr lang="en-US" b="1" dirty="0"/>
              <a:t>As the concept of a mountain implies a valley, reality of existence is a quality implied by the concept of God (René Descartes).</a:t>
            </a:r>
          </a:p>
          <a:p>
            <a:pPr marL="0" indent="0" algn="ctr" eaLnBrk="1" hangingPunct="1">
              <a:spcBef>
                <a:spcPts val="1800"/>
              </a:spcBef>
              <a:spcAft>
                <a:spcPts val="0"/>
              </a:spcAft>
              <a:buFontTx/>
              <a:buNone/>
              <a:defRPr/>
            </a:pPr>
            <a:r>
              <a:rPr lang="en-US" b="1" i="1" dirty="0"/>
              <a:t>Is it possible to conceive of something that  does not have some basis in reality?</a:t>
            </a:r>
          </a:p>
          <a:p>
            <a:pPr eaLnBrk="1" hangingPunct="1">
              <a:defRPr/>
            </a:pPr>
            <a:endParaRPr lang="en-US" b="1" dirty="0"/>
          </a:p>
        </p:txBody>
      </p:sp>
      <p:pic>
        <p:nvPicPr>
          <p:cNvPr id="1026" name="Picture 2" descr="http://upload.wikimedia.org/wikipedia/commons/thumb/5/59/Anselm_of_Canterbury.jpg/140px-Anselm_of_Canterbury.jpg">
            <a:hlinkClick r:id="rId2"/>
            <a:extLst>
              <a:ext uri="{FF2B5EF4-FFF2-40B4-BE49-F238E27FC236}">
                <a16:creationId xmlns:a16="http://schemas.microsoft.com/office/drawing/2014/main" id="{65C649F6-3C4F-BA46-A304-035FB0E83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352800"/>
            <a:ext cx="1333500" cy="1466850"/>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7/73/Frans_Hals_-_Portret_van_Ren%C3%A9_Descartes.jpg/145px-Frans_Hals_-_Portret_van_Ren%C3%A9_Descartes.jpg">
            <a:hlinkClick r:id="rId4"/>
            <a:extLst>
              <a:ext uri="{FF2B5EF4-FFF2-40B4-BE49-F238E27FC236}">
                <a16:creationId xmlns:a16="http://schemas.microsoft.com/office/drawing/2014/main" id="{9F15C468-AD77-A745-B2BE-38CD4AA2A8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648200"/>
            <a:ext cx="1381125" cy="1685925"/>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1026"/>
                                        </p:tgtEl>
                                      </p:cBhvr>
                                    </p:animEffect>
                                    <p:set>
                                      <p:cBhvr>
                                        <p:cTn id="17" dur="1" fill="hold">
                                          <p:stCondLst>
                                            <p:cond delay="1999"/>
                                          </p:stCondLst>
                                        </p:cTn>
                                        <p:tgtEl>
                                          <p:spTgt spid="1026"/>
                                        </p:tgtEl>
                                        <p:attrNameLst>
                                          <p:attrName>style.visibility</p:attrName>
                                        </p:attrNameLst>
                                      </p:cBhvr>
                                      <p:to>
                                        <p:strVal val="hidden"/>
                                      </p:to>
                                    </p:set>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2000"/>
                                        <p:tgtEl>
                                          <p:spTgt spid="102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nodeType="clickEffect">
                                  <p:stCondLst>
                                    <p:cond delay="0"/>
                                  </p:stCondLst>
                                  <p:childTnLst>
                                    <p:animEffect transition="out" filter="fade">
                                      <p:cBhvr>
                                        <p:cTn id="29" dur="2000"/>
                                        <p:tgtEl>
                                          <p:spTgt spid="1028"/>
                                        </p:tgtEl>
                                      </p:cBhvr>
                                    </p:animEffect>
                                    <p:set>
                                      <p:cBhvr>
                                        <p:cTn id="30" dur="1" fill="hold">
                                          <p:stCondLst>
                                            <p:cond delay="1999"/>
                                          </p:stCondLst>
                                        </p:cTn>
                                        <p:tgtEl>
                                          <p:spTgt spid="1028"/>
                                        </p:tgtEl>
                                        <p:attrNameLst>
                                          <p:attrName>style.visibility</p:attrName>
                                        </p:attrNameLst>
                                      </p:cBhvr>
                                      <p:to>
                                        <p:strVal val="hidden"/>
                                      </p:to>
                                    </p:set>
                                  </p:childTnLst>
                                </p:cTn>
                              </p:par>
                              <p:par>
                                <p:cTn id="31" presetID="42"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8B95-17C2-ED42-B279-C9A5A00C495D}"/>
              </a:ext>
            </a:extLst>
          </p:cNvPr>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sz="6000" b="1" dirty="0">
                <a:solidFill>
                  <a:schemeClr val="tx2">
                    <a:tint val="100000"/>
                    <a:shade val="90000"/>
                    <a:satMod val="250000"/>
                    <a:alpha val="100000"/>
                  </a:schemeClr>
                </a:solidFill>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18466B6D-7B65-2F45-B03C-47716E4FF554}"/>
              </a:ext>
            </a:extLst>
          </p:cNvPr>
          <p:cNvSpPr>
            <a:spLocks noGrp="1"/>
          </p:cNvSpPr>
          <p:nvPr>
            <p:ph idx="1"/>
          </p:nvPr>
        </p:nvSpPr>
        <p:spPr>
          <a:xfrm>
            <a:off x="457200" y="2133600"/>
            <a:ext cx="8229600" cy="4038600"/>
          </a:xfrm>
        </p:spPr>
        <p:txBody>
          <a:bodyPr>
            <a:normAutofit/>
          </a:bodyPr>
          <a:lstStyle/>
          <a:p>
            <a:pPr eaLnBrk="1" fontAlgn="auto" hangingPunct="1">
              <a:spcBef>
                <a:spcPts val="3000"/>
              </a:spcBef>
              <a:spcAft>
                <a:spcPts val="0"/>
              </a:spcAft>
              <a:buFont typeface="Wingdings 2"/>
              <a:buChar char=""/>
              <a:defRPr/>
            </a:pPr>
            <a:r>
              <a:rPr lang="en-US" b="1" spc="-150" dirty="0">
                <a:latin typeface="Arial" pitchFamily="34" charset="0"/>
                <a:cs typeface="Arial" pitchFamily="34" charset="0"/>
              </a:rPr>
              <a:t>The fool says, “There is no God” (Ps. 14:1).</a:t>
            </a:r>
          </a:p>
          <a:p>
            <a:pPr algn="ctr" eaLnBrk="1" fontAlgn="auto" hangingPunct="1">
              <a:spcBef>
                <a:spcPts val="1800"/>
              </a:spcBef>
              <a:spcAft>
                <a:spcPts val="0"/>
              </a:spcAft>
              <a:buFont typeface="Wingdings 2"/>
              <a:buNone/>
              <a:defRPr/>
            </a:pPr>
            <a:r>
              <a:rPr lang="en-US" b="1" i="1" spc="-60" dirty="0">
                <a:latin typeface="Arial" pitchFamily="34" charset="0"/>
                <a:cs typeface="Arial" pitchFamily="34" charset="0"/>
              </a:rPr>
              <a:t>Denying something acknowledges the existence the concept of it.</a:t>
            </a:r>
          </a:p>
          <a:p>
            <a:pPr algn="ctr" eaLnBrk="1" fontAlgn="auto" hangingPunct="1">
              <a:spcBef>
                <a:spcPts val="1800"/>
              </a:spcBef>
              <a:spcAft>
                <a:spcPts val="0"/>
              </a:spcAft>
              <a:buFont typeface="Wingdings 2"/>
              <a:buNone/>
              <a:defRPr/>
            </a:pPr>
            <a:r>
              <a:rPr lang="en-US" b="1" i="1" spc="-60" dirty="0">
                <a:latin typeface="Arial" pitchFamily="34" charset="0"/>
                <a:cs typeface="Arial" pitchFamily="34" charset="0"/>
              </a:rPr>
              <a:t>Where does this concept come from?</a:t>
            </a:r>
          </a:p>
          <a:p>
            <a:pPr eaLnBrk="1" fontAlgn="auto" hangingPunct="1">
              <a:spcBef>
                <a:spcPts val="1800"/>
              </a:spcBef>
              <a:spcAft>
                <a:spcPts val="0"/>
              </a:spcAft>
              <a:buFont typeface="Wingdings 2"/>
              <a:buChar char=""/>
              <a:defRPr/>
            </a:pPr>
            <a:r>
              <a:rPr lang="en-US" b="1" spc="-100" dirty="0">
                <a:latin typeface="Arial" pitchFamily="34" charset="0"/>
                <a:cs typeface="Arial" pitchFamily="34" charset="0"/>
              </a:rPr>
              <a:t>God has shown it to them (Rom. 1:18-19).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1CD0-F983-C942-AE76-16FA6F60901F}"/>
              </a:ext>
            </a:extLst>
          </p:cNvPr>
          <p:cNvSpPr>
            <a:spLocks noGrp="1"/>
          </p:cNvSpPr>
          <p:nvPr>
            <p:ph type="title"/>
          </p:nvPr>
        </p:nvSpPr>
        <p:spPr>
          <a:xfrm rot="17100000">
            <a:off x="-634206" y="2921794"/>
            <a:ext cx="5065712" cy="1695450"/>
          </a:xfrm>
        </p:spPr>
        <p:txBody>
          <a:bodyPr>
            <a:noAutofit/>
          </a:bodyPr>
          <a:lstStyle/>
          <a:p>
            <a:pPr eaLnBrk="1" fontAlgn="auto" hangingPunct="1">
              <a:spcAft>
                <a:spcPts val="0"/>
              </a:spcAft>
              <a:defRPr/>
            </a:pPr>
            <a:r>
              <a:rPr lang="en-US" sz="6000" b="1" dirty="0">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0521E192-0B8F-CA44-A277-E903370B03B2}"/>
              </a:ext>
            </a:extLst>
          </p:cNvPr>
          <p:cNvSpPr>
            <a:spLocks noGrp="1"/>
          </p:cNvSpPr>
          <p:nvPr>
            <p:ph idx="1"/>
          </p:nvPr>
        </p:nvSpPr>
        <p:spPr>
          <a:xfrm rot="900000">
            <a:off x="3402013" y="1001713"/>
            <a:ext cx="5054600" cy="5618162"/>
          </a:xfrm>
        </p:spPr>
        <p:txBody>
          <a:bodyPr anchor="t">
            <a:noAutofit/>
          </a:bodyPr>
          <a:lstStyle/>
          <a:p>
            <a:pPr marL="365760" indent="-365760" eaLnBrk="1" fontAlgn="auto" hangingPunct="1">
              <a:buFont typeface="Wingdings" pitchFamily="2" charset="2"/>
              <a:buNone/>
              <a:defRPr/>
            </a:pPr>
            <a:r>
              <a:rPr lang="en-US" sz="3100" b="1" spc="-100" dirty="0">
                <a:latin typeface="Arial" pitchFamily="34" charset="0"/>
                <a:cs typeface="Arial" pitchFamily="34" charset="0"/>
              </a:rPr>
              <a:t>Arguments for Existence</a:t>
            </a:r>
          </a:p>
          <a:p>
            <a:pPr marL="365760" indent="-365760" eaLnBrk="1" fontAlgn="auto" hangingPunct="1">
              <a:buFont typeface="Wingdings" pitchFamily="2" charset="2"/>
              <a:buNone/>
              <a:defRPr/>
            </a:pPr>
            <a:r>
              <a:rPr lang="en-US" b="1" spc="-100" dirty="0">
                <a:latin typeface="Arial" pitchFamily="34" charset="0"/>
                <a:cs typeface="Arial" pitchFamily="34" charset="0"/>
              </a:rPr>
              <a:t>1. Ontological Argument.</a:t>
            </a:r>
          </a:p>
          <a:p>
            <a:pPr marL="365760" indent="-365760" eaLnBrk="1" fontAlgn="auto" hangingPunct="1">
              <a:buFont typeface="Wingdings" pitchFamily="2" charset="2"/>
              <a:buNone/>
              <a:defRPr/>
            </a:pPr>
            <a:r>
              <a:rPr lang="en-US" b="1" spc="-100" dirty="0">
                <a:latin typeface="Arial" pitchFamily="34" charset="0"/>
                <a:cs typeface="Arial" pitchFamily="34" charset="0"/>
              </a:rPr>
              <a:t>2. Cosmological Argument.</a:t>
            </a:r>
          </a:p>
          <a:p>
            <a:pPr marL="0" indent="0" algn="ctr" eaLnBrk="1" fontAlgn="auto" hangingPunct="1">
              <a:spcBef>
                <a:spcPts val="1800"/>
              </a:spcBef>
              <a:buFont typeface="Wingdings" pitchFamily="2" charset="2"/>
              <a:buNone/>
              <a:defRPr/>
            </a:pPr>
            <a:r>
              <a:rPr lang="en-US" b="1" i="1" spc="-100" dirty="0">
                <a:latin typeface="Arial" pitchFamily="34" charset="0"/>
                <a:cs typeface="Arial" pitchFamily="34" charset="0"/>
              </a:rPr>
              <a:t>Every cause has an effect—God is the “uncaused cause”</a:t>
            </a:r>
          </a:p>
          <a:p>
            <a:pPr marL="365760" indent="-365760" eaLnBrk="1" fontAlgn="auto" hangingPunct="1">
              <a:buFont typeface="Wingdings" pitchFamily="2" charset="2"/>
              <a:buNone/>
              <a:defRPr/>
            </a:pPr>
            <a:endParaRPr lang="en-US" b="1" spc="-1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E913216-578A-764F-9F38-7401469D0AD1}"/>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B8D14824-27AA-4042-9B82-18BA94043F09}"/>
              </a:ext>
            </a:extLst>
          </p:cNvPr>
          <p:cNvSpPr>
            <a:spLocks noGrp="1"/>
          </p:cNvSpPr>
          <p:nvPr>
            <p:ph idx="1"/>
          </p:nvPr>
        </p:nvSpPr>
        <p:spPr>
          <a:xfrm>
            <a:off x="1235075" y="1371600"/>
            <a:ext cx="7551738" cy="5168900"/>
          </a:xfrm>
        </p:spPr>
        <p:txBody>
          <a:bodyPr/>
          <a:lstStyle/>
          <a:p>
            <a:pPr eaLnBrk="1" hangingPunct="1"/>
            <a:r>
              <a:rPr lang="en-US" altLang="en-US" b="1"/>
              <a:t>“To conceive that anything can be moved without a mover is hard or indeed impossible, and equally impossible to conceive that there can be a mover unless there be something which can be moved” (Plato).</a:t>
            </a:r>
          </a:p>
          <a:p>
            <a:pPr eaLnBrk="1" hangingPunct="1"/>
            <a:r>
              <a:rPr lang="en-US" altLang="en-US" b="1"/>
              <a:t>The fact that things undergo change, means that there must be a cause of change which is not itself caused to change by                           anything (Thomas Aquinas). </a:t>
            </a:r>
          </a:p>
          <a:p>
            <a:pPr eaLnBrk="1" hangingPunct="1"/>
            <a:endParaRPr lang="en-US" altLang="en-US" b="1"/>
          </a:p>
        </p:txBody>
      </p:sp>
      <p:pic>
        <p:nvPicPr>
          <p:cNvPr id="1026" name="Picture 2" descr="http://upload.wikimedia.org/wikipedia/commons/thumb/5/59/Anselm_of_Canterbury.jpg/140px-Anselm_of_Canterbury.jpg">
            <a:hlinkClick r:id="rId2"/>
            <a:extLst>
              <a:ext uri="{FF2B5EF4-FFF2-40B4-BE49-F238E27FC236}">
                <a16:creationId xmlns:a16="http://schemas.microsoft.com/office/drawing/2014/main" id="{114C0EBF-CF20-C749-9D55-C70BB105B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276600"/>
            <a:ext cx="1646238" cy="2154238"/>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http://upload.wikimedia.org/wikipedia/commons/thumb/5/59/Anselm_of_Canterbury.jpg/140px-Anselm_of_Canterbury.jpg">
            <a:hlinkClick r:id="rId2"/>
            <a:extLst>
              <a:ext uri="{FF2B5EF4-FFF2-40B4-BE49-F238E27FC236}">
                <a16:creationId xmlns:a16="http://schemas.microsoft.com/office/drawing/2014/main" id="{655F1315-1A0F-A24D-AC10-8854A75DDB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2157"/>
          <a:stretch>
            <a:fillRect/>
          </a:stretch>
        </p:blipFill>
        <p:spPr bwMode="auto">
          <a:xfrm>
            <a:off x="6629400" y="4343400"/>
            <a:ext cx="1371600" cy="1871663"/>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1026"/>
                                        </p:tgtEl>
                                      </p:cBhvr>
                                    </p:animEffect>
                                    <p:set>
                                      <p:cBhvr>
                                        <p:cTn id="17" dur="1" fill="hold">
                                          <p:stCondLst>
                                            <p:cond delay="1999"/>
                                          </p:stCondLst>
                                        </p:cTn>
                                        <p:tgtEl>
                                          <p:spTgt spid="1026"/>
                                        </p:tgtEl>
                                        <p:attrNameLst>
                                          <p:attrName>style.visibility</p:attrName>
                                        </p:attrNameLst>
                                      </p:cBhvr>
                                      <p:to>
                                        <p:strVal val="hidden"/>
                                      </p:to>
                                    </p:set>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DA684-C24A-2C4D-BC0C-1A68BB730C7E}"/>
              </a:ext>
            </a:extLst>
          </p:cNvPr>
          <p:cNvSpPr>
            <a:spLocks noGrp="1"/>
          </p:cNvSpPr>
          <p:nvPr>
            <p:ph idx="1"/>
          </p:nvPr>
        </p:nvSpPr>
        <p:spPr/>
        <p:txBody>
          <a:bodyPr/>
          <a:lstStyle/>
          <a:p>
            <a:pPr algn="ctr" eaLnBrk="1" hangingPunct="1">
              <a:buFontTx/>
              <a:buNone/>
            </a:pPr>
            <a:r>
              <a:rPr lang="en-US" altLang="en-US" sz="2700" b="1"/>
              <a:t>What is inferred when we see this image?</a:t>
            </a:r>
          </a:p>
          <a:p>
            <a:pPr algn="ctr" eaLnBrk="1" hangingPunct="1">
              <a:buFontTx/>
              <a:buNone/>
            </a:pPr>
            <a:endParaRPr lang="en-US" altLang="en-US" sz="2700" b="1" i="1"/>
          </a:p>
          <a:p>
            <a:pPr algn="ctr" eaLnBrk="1" hangingPunct="1">
              <a:buFontTx/>
              <a:buNone/>
            </a:pPr>
            <a:endParaRPr lang="en-US" altLang="en-US" sz="2700" b="1" i="1"/>
          </a:p>
          <a:p>
            <a:pPr algn="ctr" eaLnBrk="1" hangingPunct="1">
              <a:buFontTx/>
              <a:buNone/>
            </a:pPr>
            <a:endParaRPr lang="en-US" altLang="en-US" sz="2700" b="1" i="1"/>
          </a:p>
          <a:p>
            <a:pPr algn="ctr" eaLnBrk="1" hangingPunct="1">
              <a:buFontTx/>
              <a:buNone/>
            </a:pPr>
            <a:endParaRPr lang="en-US" altLang="en-US" sz="2700" b="1" i="1"/>
          </a:p>
          <a:p>
            <a:pPr algn="ctr" eaLnBrk="1" hangingPunct="1">
              <a:buFontTx/>
              <a:buNone/>
            </a:pPr>
            <a:endParaRPr lang="en-US" altLang="en-US" sz="2700" b="1" i="1"/>
          </a:p>
          <a:p>
            <a:pPr algn="ctr" eaLnBrk="1" hangingPunct="1">
              <a:buFontTx/>
              <a:buNone/>
            </a:pPr>
            <a:endParaRPr lang="en-US" altLang="en-US" sz="2700" b="1" i="1"/>
          </a:p>
          <a:p>
            <a:pPr algn="ctr" eaLnBrk="1" hangingPunct="1">
              <a:buFontTx/>
              <a:buNone/>
            </a:pPr>
            <a:endParaRPr lang="en-US" altLang="en-US" sz="2700" b="1" i="1"/>
          </a:p>
          <a:p>
            <a:pPr algn="ctr" eaLnBrk="1" hangingPunct="1">
              <a:buFontTx/>
              <a:buNone/>
            </a:pPr>
            <a:r>
              <a:rPr lang="en-US" altLang="en-US" sz="2700" b="1" i="1"/>
              <a:t>Something pushed the dominoes!  </a:t>
            </a:r>
          </a:p>
          <a:p>
            <a:pPr algn="ctr" eaLnBrk="1" hangingPunct="1">
              <a:buFontTx/>
              <a:buNone/>
            </a:pPr>
            <a:endParaRPr lang="en-US" altLang="en-US" sz="2700" b="1"/>
          </a:p>
        </p:txBody>
      </p:sp>
      <p:pic>
        <p:nvPicPr>
          <p:cNvPr id="11" name="Picture 10" descr="Dominos.jpg">
            <a:extLst>
              <a:ext uri="{FF2B5EF4-FFF2-40B4-BE49-F238E27FC236}">
                <a16:creationId xmlns:a16="http://schemas.microsoft.com/office/drawing/2014/main" id="{F095C978-1CDA-A947-8A44-E9C68C283627}"/>
              </a:ext>
            </a:extLst>
          </p:cNvPr>
          <p:cNvPicPr>
            <a:picLocks noChangeAspect="1"/>
          </p:cNvPicPr>
          <p:nvPr/>
        </p:nvPicPr>
        <p:blipFill>
          <a:blip r:embed="rId2"/>
          <a:stretch>
            <a:fillRect/>
          </a:stretch>
        </p:blipFill>
        <p:spPr>
          <a:xfrm>
            <a:off x="2971800" y="2286000"/>
            <a:ext cx="3937000" cy="2952750"/>
          </a:xfrm>
          <a:prstGeom prst="rect">
            <a:avLst/>
          </a:prstGeom>
          <a:ln w="63500">
            <a:solidFill>
              <a:schemeClr val="accent6">
                <a:lumMod val="40000"/>
                <a:lumOff val="60000"/>
              </a:schemeClr>
            </a:solidFill>
          </a:ln>
        </p:spPr>
      </p:pic>
      <p:sp>
        <p:nvSpPr>
          <p:cNvPr id="23556" name="Title 1">
            <a:extLst>
              <a:ext uri="{FF2B5EF4-FFF2-40B4-BE49-F238E27FC236}">
                <a16:creationId xmlns:a16="http://schemas.microsoft.com/office/drawing/2014/main" id="{1CA95868-9E76-7D42-BF3C-59D4BDB63B83}"/>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1000"/>
                                        <p:tgtEl>
                                          <p:spTgt spid="3">
                                            <p:txEl>
                                              <p:pRg st="8" end="8"/>
                                            </p:txEl>
                                          </p:spTgt>
                                        </p:tgtEl>
                                      </p:cBhvr>
                                    </p:animEffect>
                                    <p:anim calcmode="lin" valueType="num">
                                      <p:cBhvr>
                                        <p:cTn id="1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7137E-8C66-E84B-9DCB-EEB36CDE3F43}"/>
              </a:ext>
            </a:extLst>
          </p:cNvPr>
          <p:cNvSpPr>
            <a:spLocks noGrp="1"/>
          </p:cNvSpPr>
          <p:nvPr>
            <p:ph idx="1"/>
          </p:nvPr>
        </p:nvSpPr>
        <p:spPr/>
        <p:txBody>
          <a:bodyPr/>
          <a:lstStyle/>
          <a:p>
            <a:pPr algn="ctr" eaLnBrk="1" hangingPunct="1">
              <a:buFontTx/>
              <a:buNone/>
            </a:pPr>
            <a:r>
              <a:rPr lang="en-US" altLang="en-US" sz="2700" b="1"/>
              <a:t>The Red Shift</a:t>
            </a:r>
          </a:p>
          <a:p>
            <a:pPr algn="ctr" eaLnBrk="1" hangingPunct="1">
              <a:buFontTx/>
              <a:buNone/>
            </a:pPr>
            <a:endParaRPr lang="en-US" altLang="en-US" sz="2700" b="1" i="1"/>
          </a:p>
          <a:p>
            <a:pPr algn="ctr" eaLnBrk="1" hangingPunct="1">
              <a:buFontTx/>
              <a:buNone/>
            </a:pPr>
            <a:endParaRPr lang="en-US" altLang="en-US" sz="2700" b="1" i="1"/>
          </a:p>
          <a:p>
            <a:pPr algn="ctr" eaLnBrk="1" hangingPunct="1">
              <a:buFontTx/>
              <a:buNone/>
            </a:pPr>
            <a:endParaRPr lang="en-US" altLang="en-US" sz="2700" b="1" i="1"/>
          </a:p>
          <a:p>
            <a:pPr algn="ctr" eaLnBrk="1" hangingPunct="1">
              <a:buFontTx/>
              <a:buNone/>
            </a:pPr>
            <a:endParaRPr lang="en-US" altLang="en-US" sz="2700" b="1" i="1"/>
          </a:p>
          <a:p>
            <a:pPr algn="ctr" eaLnBrk="1" hangingPunct="1">
              <a:buFontTx/>
              <a:buNone/>
            </a:pPr>
            <a:endParaRPr lang="en-US" altLang="en-US" sz="2700" b="1" i="1"/>
          </a:p>
          <a:p>
            <a:pPr algn="ctr" eaLnBrk="1" hangingPunct="1">
              <a:buFontTx/>
              <a:buNone/>
            </a:pPr>
            <a:endParaRPr lang="en-US" altLang="en-US" sz="2700" b="1" i="1"/>
          </a:p>
          <a:p>
            <a:pPr algn="ctr" eaLnBrk="1" hangingPunct="1">
              <a:buFontTx/>
              <a:buNone/>
            </a:pPr>
            <a:endParaRPr lang="en-US" altLang="en-US" sz="2700" b="1" i="1"/>
          </a:p>
          <a:p>
            <a:pPr algn="ctr" eaLnBrk="1" hangingPunct="1">
              <a:buFontTx/>
              <a:buNone/>
            </a:pPr>
            <a:r>
              <a:rPr lang="en-US" altLang="en-US" sz="2700" b="1" i="1"/>
              <a:t>If everything is expanding it once was together—it had a beginning.</a:t>
            </a:r>
          </a:p>
          <a:p>
            <a:pPr algn="ctr" eaLnBrk="1" hangingPunct="1">
              <a:buFontTx/>
              <a:buNone/>
            </a:pPr>
            <a:endParaRPr lang="en-US" altLang="en-US" sz="2700" b="1"/>
          </a:p>
        </p:txBody>
      </p:sp>
      <p:pic>
        <p:nvPicPr>
          <p:cNvPr id="11" name="Picture 10" descr="Dominos.jpg">
            <a:extLst>
              <a:ext uri="{FF2B5EF4-FFF2-40B4-BE49-F238E27FC236}">
                <a16:creationId xmlns:a16="http://schemas.microsoft.com/office/drawing/2014/main" id="{BDD60D8B-9E8F-FF4F-A122-4FD5D1B55773}"/>
              </a:ext>
            </a:extLst>
          </p:cNvPr>
          <p:cNvPicPr>
            <a:picLocks noChangeAspect="1"/>
          </p:cNvPicPr>
          <p:nvPr/>
        </p:nvPicPr>
        <p:blipFill>
          <a:blip r:embed="rId2"/>
          <a:stretch>
            <a:fillRect/>
          </a:stretch>
        </p:blipFill>
        <p:spPr>
          <a:xfrm>
            <a:off x="2971800" y="2286000"/>
            <a:ext cx="3937000" cy="2952750"/>
          </a:xfrm>
          <a:prstGeom prst="rect">
            <a:avLst/>
          </a:prstGeom>
          <a:ln w="63500">
            <a:solidFill>
              <a:schemeClr val="accent6">
                <a:lumMod val="40000"/>
                <a:lumOff val="60000"/>
              </a:schemeClr>
            </a:solidFill>
          </a:ln>
        </p:spPr>
      </p:pic>
      <p:sp>
        <p:nvSpPr>
          <p:cNvPr id="24580" name="Title 1">
            <a:extLst>
              <a:ext uri="{FF2B5EF4-FFF2-40B4-BE49-F238E27FC236}">
                <a16:creationId xmlns:a16="http://schemas.microsoft.com/office/drawing/2014/main" id="{2A89EB00-9B1A-724A-A2AC-8C79332045CE}"/>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1000"/>
                                        <p:tgtEl>
                                          <p:spTgt spid="3">
                                            <p:txEl>
                                              <p:pRg st="8" end="8"/>
                                            </p:txEl>
                                          </p:spTgt>
                                        </p:tgtEl>
                                      </p:cBhvr>
                                    </p:animEffect>
                                    <p:anim calcmode="lin" valueType="num">
                                      <p:cBhvr>
                                        <p:cTn id="1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9639-F87A-7E4A-A16C-D16212DC6A9C}"/>
              </a:ext>
            </a:extLst>
          </p:cNvPr>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sz="6000" b="1" dirty="0">
                <a:solidFill>
                  <a:schemeClr val="tx2">
                    <a:tint val="100000"/>
                    <a:shade val="90000"/>
                    <a:satMod val="250000"/>
                    <a:alpha val="100000"/>
                  </a:schemeClr>
                </a:solidFill>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9F89631B-113C-0243-9968-DA8CC0EB1A9B}"/>
              </a:ext>
            </a:extLst>
          </p:cNvPr>
          <p:cNvSpPr>
            <a:spLocks noGrp="1"/>
          </p:cNvSpPr>
          <p:nvPr>
            <p:ph idx="1"/>
          </p:nvPr>
        </p:nvSpPr>
        <p:spPr>
          <a:xfrm>
            <a:off x="457200" y="1752600"/>
            <a:ext cx="8229600" cy="4419600"/>
          </a:xfrm>
        </p:spPr>
        <p:txBody>
          <a:bodyPr>
            <a:normAutofit fontScale="92500"/>
          </a:bodyPr>
          <a:lstStyle/>
          <a:p>
            <a:pPr eaLnBrk="1" fontAlgn="auto" hangingPunct="1">
              <a:spcBef>
                <a:spcPts val="1800"/>
              </a:spcBef>
              <a:spcAft>
                <a:spcPts val="0"/>
              </a:spcAft>
              <a:buFont typeface="Wingdings 2"/>
              <a:buChar char=""/>
              <a:defRPr/>
            </a:pPr>
            <a:r>
              <a:rPr lang="en-US" b="1" spc="-100" dirty="0">
                <a:latin typeface="Arial" pitchFamily="34" charset="0"/>
                <a:cs typeface="Arial" pitchFamily="34" charset="0"/>
              </a:rPr>
              <a:t>“In the beginning God created” (Gen. 1:1-3).</a:t>
            </a:r>
          </a:p>
          <a:p>
            <a:pPr eaLnBrk="1" fontAlgn="auto" hangingPunct="1">
              <a:spcBef>
                <a:spcPts val="1800"/>
              </a:spcBef>
              <a:spcAft>
                <a:spcPts val="0"/>
              </a:spcAft>
              <a:buFont typeface="Wingdings 2"/>
              <a:buChar char=""/>
              <a:defRPr/>
            </a:pPr>
            <a:r>
              <a:rPr lang="en-US" b="1" spc="-170" dirty="0">
                <a:latin typeface="Arial" pitchFamily="34" charset="0"/>
                <a:cs typeface="Arial" pitchFamily="34" charset="0"/>
              </a:rPr>
              <a:t>“I laid the foundation of the earth” (Job 38:1-14).</a:t>
            </a:r>
          </a:p>
          <a:p>
            <a:pPr eaLnBrk="1" fontAlgn="auto" hangingPunct="1">
              <a:spcBef>
                <a:spcPts val="1800"/>
              </a:spcBef>
              <a:spcAft>
                <a:spcPts val="0"/>
              </a:spcAft>
              <a:buFont typeface="Wingdings 2"/>
              <a:buChar char=""/>
              <a:defRPr/>
            </a:pPr>
            <a:r>
              <a:rPr lang="en-US" b="1" spc="-150" dirty="0">
                <a:latin typeface="Arial" pitchFamily="34" charset="0"/>
                <a:cs typeface="Arial" pitchFamily="34" charset="0"/>
              </a:rPr>
              <a:t>Things  seen came from things which did not exist (Hebrews 11:1-3). </a:t>
            </a:r>
          </a:p>
          <a:p>
            <a:pPr algn="ctr" eaLnBrk="1" fontAlgn="auto" hangingPunct="1">
              <a:spcBef>
                <a:spcPts val="1800"/>
              </a:spcBef>
              <a:spcAft>
                <a:spcPts val="0"/>
              </a:spcAft>
              <a:buFont typeface="Wingdings 2"/>
              <a:buNone/>
              <a:defRPr/>
            </a:pPr>
            <a:r>
              <a:rPr lang="en-US" b="1" i="1" spc="-150" dirty="0">
                <a:latin typeface="Arial" pitchFamily="34" charset="0"/>
                <a:cs typeface="Arial" pitchFamily="34" charset="0"/>
              </a:rPr>
              <a:t>The God of the Bible is Transcendent</a:t>
            </a:r>
          </a:p>
          <a:p>
            <a:pPr algn="ctr" eaLnBrk="1" fontAlgn="auto" hangingPunct="1">
              <a:spcBef>
                <a:spcPts val="0"/>
              </a:spcBef>
              <a:spcAft>
                <a:spcPts val="0"/>
              </a:spcAft>
              <a:buFont typeface="Wingdings 2"/>
              <a:buNone/>
              <a:defRPr/>
            </a:pPr>
            <a:r>
              <a:rPr lang="en-US" b="1" spc="-150" dirty="0">
                <a:latin typeface="Arial" pitchFamily="34" charset="0"/>
                <a:cs typeface="Arial" pitchFamily="34" charset="0"/>
              </a:rPr>
              <a:t>(Above and distinct  from this universe)</a:t>
            </a:r>
          </a:p>
          <a:p>
            <a:pPr algn="ctr" eaLnBrk="1" fontAlgn="auto" hangingPunct="1">
              <a:spcBef>
                <a:spcPts val="1800"/>
              </a:spcBef>
              <a:spcAft>
                <a:spcPts val="0"/>
              </a:spcAft>
              <a:buFont typeface="Wingdings 2"/>
              <a:buNone/>
              <a:defRPr/>
            </a:pPr>
            <a:r>
              <a:rPr lang="en-US" b="1" i="1" spc="-150" dirty="0">
                <a:latin typeface="Arial" pitchFamily="34" charset="0"/>
                <a:cs typeface="Arial" pitchFamily="34" charset="0"/>
              </a:rPr>
              <a:t>The “Unmoved Mover”—the “Uncaused Cause”</a:t>
            </a:r>
          </a:p>
          <a:p>
            <a:pPr eaLnBrk="1" fontAlgn="auto" hangingPunct="1">
              <a:spcBef>
                <a:spcPts val="3000"/>
              </a:spcBef>
              <a:spcAft>
                <a:spcPts val="0"/>
              </a:spcAft>
              <a:buFont typeface="Wingdings 2"/>
              <a:buChar char=""/>
              <a:defRPr/>
            </a:pPr>
            <a:endParaRPr lang="en-US" b="1" spc="-15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000"/>
                            </p:stCondLst>
                            <p:childTnLst>
                              <p:par>
                                <p:cTn id="32" presetID="42" presetClass="entr" presetSubtype="0"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S101859865">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1_DNA structure design templat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TS101859865</Template>
  <TotalTime>4040</TotalTime>
  <Words>1049</Words>
  <Application>Microsoft Macintosh PowerPoint</Application>
  <PresentationFormat>On-screen Show (4:3)</PresentationFormat>
  <Paragraphs>115</Paragraphs>
  <Slides>21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Rockwell</vt:lpstr>
      <vt:lpstr>Wingdings</vt:lpstr>
      <vt:lpstr>Wingdings 2</vt:lpstr>
      <vt:lpstr>TS101859865</vt:lpstr>
      <vt:lpstr>1_DNA structure design template</vt:lpstr>
      <vt:lpstr>Foundry</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vector>
  </TitlesOfParts>
  <Company>Olsen Park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OlsenParkLaptop</dc:creator>
  <cp:lastModifiedBy>Kyle Pope</cp:lastModifiedBy>
  <cp:revision>67</cp:revision>
  <dcterms:created xsi:type="dcterms:W3CDTF">2010-09-02T18:34:38Z</dcterms:created>
  <dcterms:modified xsi:type="dcterms:W3CDTF">2023-03-06T18:11:49Z</dcterms:modified>
</cp:coreProperties>
</file>