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60" r:id="rId1"/>
    <p:sldMasterId id="2147483674" r:id="rId2"/>
    <p:sldMasterId id="2147483676" r:id="rId3"/>
  </p:sldMasterIdLst>
  <p:notesMasterIdLst>
    <p:notesMasterId r:id="rId60"/>
  </p:notesMasterIdLst>
  <p:sldIdLst>
    <p:sldId id="314" r:id="rId4"/>
    <p:sldId id="272" r:id="rId5"/>
    <p:sldId id="316" r:id="rId6"/>
    <p:sldId id="317" r:id="rId7"/>
    <p:sldId id="318" r:id="rId8"/>
    <p:sldId id="319" r:id="rId9"/>
    <p:sldId id="320" r:id="rId10"/>
    <p:sldId id="356" r:id="rId11"/>
    <p:sldId id="273" r:id="rId12"/>
    <p:sldId id="315" r:id="rId13"/>
    <p:sldId id="322" r:id="rId14"/>
    <p:sldId id="323" r:id="rId15"/>
    <p:sldId id="324" r:id="rId16"/>
    <p:sldId id="321" r:id="rId17"/>
    <p:sldId id="285" r:id="rId18"/>
    <p:sldId id="286" r:id="rId19"/>
    <p:sldId id="287" r:id="rId20"/>
    <p:sldId id="288" r:id="rId21"/>
    <p:sldId id="289" r:id="rId22"/>
    <p:sldId id="291" r:id="rId23"/>
    <p:sldId id="292" r:id="rId24"/>
    <p:sldId id="293" r:id="rId25"/>
    <p:sldId id="294" r:id="rId26"/>
    <p:sldId id="295" r:id="rId27"/>
    <p:sldId id="296" r:id="rId28"/>
    <p:sldId id="297" r:id="rId29"/>
    <p:sldId id="298" r:id="rId30"/>
    <p:sldId id="330" r:id="rId31"/>
    <p:sldId id="331" r:id="rId32"/>
    <p:sldId id="332" r:id="rId33"/>
    <p:sldId id="333" r:id="rId34"/>
    <p:sldId id="274" r:id="rId35"/>
    <p:sldId id="334" r:id="rId36"/>
    <p:sldId id="336" r:id="rId37"/>
    <p:sldId id="337" r:id="rId38"/>
    <p:sldId id="339" r:id="rId39"/>
    <p:sldId id="338" r:id="rId40"/>
    <p:sldId id="340" r:id="rId41"/>
    <p:sldId id="341" r:id="rId42"/>
    <p:sldId id="355" r:id="rId43"/>
    <p:sldId id="342" r:id="rId44"/>
    <p:sldId id="275" r:id="rId45"/>
    <p:sldId id="347" r:id="rId46"/>
    <p:sldId id="325" r:id="rId47"/>
    <p:sldId id="329" r:id="rId48"/>
    <p:sldId id="326" r:id="rId49"/>
    <p:sldId id="327" r:id="rId50"/>
    <p:sldId id="335" r:id="rId51"/>
    <p:sldId id="346" r:id="rId52"/>
    <p:sldId id="350" r:id="rId53"/>
    <p:sldId id="354" r:id="rId54"/>
    <p:sldId id="348" r:id="rId55"/>
    <p:sldId id="345" r:id="rId56"/>
    <p:sldId id="351" r:id="rId57"/>
    <p:sldId id="352" r:id="rId58"/>
    <p:sldId id="353" r:id="rId5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67" autoAdjust="0"/>
    <p:restoredTop sz="94671" autoAdjust="0"/>
  </p:normalViewPr>
  <p:slideViewPr>
    <p:cSldViewPr>
      <p:cViewPr varScale="1">
        <p:scale>
          <a:sx n="85" d="100"/>
          <a:sy n="85" d="100"/>
        </p:scale>
        <p:origin x="1320" y="184"/>
      </p:cViewPr>
      <p:guideLst>
        <p:guide orient="horz" pos="2160"/>
        <p:guide pos="2880"/>
      </p:guideLst>
    </p:cSldViewPr>
  </p:slideViewPr>
  <p:outlineViewPr>
    <p:cViewPr>
      <p:scale>
        <a:sx n="33" d="100"/>
        <a:sy n="33" d="100"/>
      </p:scale>
      <p:origin x="36" y="4779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61" Type="http://schemas.openxmlformats.org/officeDocument/2006/relationships/presProps" Target="pres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97EF537-AF58-CE4B-9CB9-C3CAFFF55661}"/>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A418BFB4-1ABF-BD42-8183-37971A3F7D19}"/>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EDAEFFCF-7430-1A49-A57A-78392E05DCFE}" type="datetimeFigureOut">
              <a:rPr lang="en-US"/>
              <a:pPr>
                <a:defRPr/>
              </a:pPr>
              <a:t>2/25/23</a:t>
            </a:fld>
            <a:endParaRPr lang="en-US"/>
          </a:p>
        </p:txBody>
      </p:sp>
      <p:sp>
        <p:nvSpPr>
          <p:cNvPr id="4" name="Slide Image Placeholder 3">
            <a:extLst>
              <a:ext uri="{FF2B5EF4-FFF2-40B4-BE49-F238E27FC236}">
                <a16:creationId xmlns:a16="http://schemas.microsoft.com/office/drawing/2014/main" id="{A3E7A984-838A-194D-8961-37D29C4950C3}"/>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01BBEA31-B774-674C-A8B8-37850F428A1E}"/>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64806CDB-76B7-774D-8010-A450D5485D67}"/>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9C1973E1-E893-734A-8CA0-C18CF726CF9B}"/>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9F69D43B-D088-4C4F-ACBE-715B55BF9E12}"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ounded Rectangle 9">
            <a:extLst>
              <a:ext uri="{FF2B5EF4-FFF2-40B4-BE49-F238E27FC236}">
                <a16:creationId xmlns:a16="http://schemas.microsoft.com/office/drawing/2014/main" id="{78737FF4-0FCA-044A-A43D-49965DB2252A}"/>
              </a:ext>
            </a:extLst>
          </p:cNvPr>
          <p:cNvSpPr/>
          <p:nvPr/>
        </p:nvSpPr>
        <p:spPr>
          <a:xfrm rot="20707748">
            <a:off x="-617538" y="-652463"/>
            <a:ext cx="6664326" cy="3943351"/>
          </a:xfrm>
          <a:custGeom>
            <a:avLst/>
            <a:gdLst/>
            <a:ahLst/>
            <a:cxnLst/>
            <a:rect l="l" t="t" r="r" b="b"/>
            <a:pathLst>
              <a:path w="6664606" h="3942692">
                <a:moveTo>
                  <a:pt x="1046923" y="0"/>
                </a:moveTo>
                <a:lnTo>
                  <a:pt x="6664606" y="1491692"/>
                </a:lnTo>
                <a:lnTo>
                  <a:pt x="6664606" y="3860602"/>
                </a:lnTo>
                <a:cubicBezTo>
                  <a:pt x="6664606" y="3905939"/>
                  <a:pt x="6627853" y="3942692"/>
                  <a:pt x="6582516" y="3942692"/>
                </a:cubicBezTo>
                <a:lnTo>
                  <a:pt x="0" y="3942692"/>
                </a:lnTo>
                <a:close/>
              </a:path>
            </a:pathLst>
          </a:custGeom>
          <a:solidFill>
            <a:schemeClr val="bg1">
              <a:alpha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ounded Rectangle 11">
            <a:extLst>
              <a:ext uri="{FF2B5EF4-FFF2-40B4-BE49-F238E27FC236}">
                <a16:creationId xmlns:a16="http://schemas.microsoft.com/office/drawing/2014/main" id="{B5A913BA-A81E-E04A-9674-FFC5B3B7DF6F}"/>
              </a:ext>
            </a:extLst>
          </p:cNvPr>
          <p:cNvSpPr/>
          <p:nvPr/>
        </p:nvSpPr>
        <p:spPr>
          <a:xfrm rot="20707748">
            <a:off x="6167438" y="-441325"/>
            <a:ext cx="3127375" cy="2425700"/>
          </a:xfrm>
          <a:custGeom>
            <a:avLst/>
            <a:gdLst/>
            <a:ahLst/>
            <a:cxnLst/>
            <a:rect l="l" t="t" r="r" b="b"/>
            <a:pathLst>
              <a:path w="3126510" h="2426476">
                <a:moveTo>
                  <a:pt x="0" y="0"/>
                </a:moveTo>
                <a:lnTo>
                  <a:pt x="3126510" y="830198"/>
                </a:lnTo>
                <a:lnTo>
                  <a:pt x="2702642" y="2426476"/>
                </a:lnTo>
                <a:lnTo>
                  <a:pt x="82091" y="2426476"/>
                </a:lnTo>
                <a:cubicBezTo>
                  <a:pt x="36754" y="2426475"/>
                  <a:pt x="1" y="2389722"/>
                  <a:pt x="1" y="2344385"/>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ounded Rectangle 10">
            <a:extLst>
              <a:ext uri="{FF2B5EF4-FFF2-40B4-BE49-F238E27FC236}">
                <a16:creationId xmlns:a16="http://schemas.microsoft.com/office/drawing/2014/main" id="{E0F3A7C8-6BAA-E949-BD53-4645E007A1FB}"/>
              </a:ext>
            </a:extLst>
          </p:cNvPr>
          <p:cNvSpPr/>
          <p:nvPr/>
        </p:nvSpPr>
        <p:spPr>
          <a:xfrm rot="20707748">
            <a:off x="7143750" y="2001838"/>
            <a:ext cx="2679700" cy="4945062"/>
          </a:xfrm>
          <a:custGeom>
            <a:avLst/>
            <a:gdLst/>
            <a:ahLst/>
            <a:cxnLst/>
            <a:rect l="l" t="t" r="r" b="b"/>
            <a:pathLst>
              <a:path w="2679455" h="4946037">
                <a:moveTo>
                  <a:pt x="2679455" y="0"/>
                </a:moveTo>
                <a:lnTo>
                  <a:pt x="1366108" y="4946037"/>
                </a:lnTo>
                <a:lnTo>
                  <a:pt x="0" y="4583288"/>
                </a:lnTo>
                <a:lnTo>
                  <a:pt x="0" y="82090"/>
                </a:lnTo>
                <a:cubicBezTo>
                  <a:pt x="0" y="36753"/>
                  <a:pt x="36753" y="0"/>
                  <a:pt x="82090" y="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ounded Rectangle 8">
            <a:extLst>
              <a:ext uri="{FF2B5EF4-FFF2-40B4-BE49-F238E27FC236}">
                <a16:creationId xmlns:a16="http://schemas.microsoft.com/office/drawing/2014/main" id="{853CE3F2-01AD-2A42-885B-F42A7B1A5A0B}"/>
              </a:ext>
            </a:extLst>
          </p:cNvPr>
          <p:cNvSpPr/>
          <p:nvPr/>
        </p:nvSpPr>
        <p:spPr>
          <a:xfrm rot="20707748">
            <a:off x="-206375" y="3322638"/>
            <a:ext cx="7378700" cy="4557712"/>
          </a:xfrm>
          <a:custGeom>
            <a:avLst/>
            <a:gdLst/>
            <a:ahLst/>
            <a:cxnLst/>
            <a:rect l="l" t="t" r="r" b="b"/>
            <a:pathLst>
              <a:path w="7378073" h="4557796">
                <a:moveTo>
                  <a:pt x="7327936" y="6451"/>
                </a:moveTo>
                <a:cubicBezTo>
                  <a:pt x="7357400" y="18913"/>
                  <a:pt x="7378073" y="48087"/>
                  <a:pt x="7378073" y="82090"/>
                </a:cubicBezTo>
                <a:lnTo>
                  <a:pt x="7378073" y="4557796"/>
                </a:lnTo>
                <a:lnTo>
                  <a:pt x="0" y="2598658"/>
                </a:lnTo>
                <a:lnTo>
                  <a:pt x="690034" y="0"/>
                </a:lnTo>
                <a:lnTo>
                  <a:pt x="7295983" y="0"/>
                </a:lnTo>
                <a:cubicBezTo>
                  <a:pt x="7307317" y="0"/>
                  <a:pt x="7318115" y="2297"/>
                  <a:pt x="7327936"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rot="-900000">
            <a:off x="547834" y="3632676"/>
            <a:ext cx="5985159" cy="1606102"/>
          </a:xfrm>
        </p:spPr>
        <p:txBody>
          <a:bodyPr/>
          <a:lstStyle>
            <a:lvl1pPr>
              <a:lnSpc>
                <a:spcPts val="6000"/>
              </a:lnSpc>
              <a:defRPr sz="6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rot="-900000">
            <a:off x="2201145" y="5027230"/>
            <a:ext cx="4655297" cy="1128495"/>
          </a:xfrm>
        </p:spPr>
        <p:txBody>
          <a:bodyPr/>
          <a:lstStyle>
            <a:lvl1pPr marL="0" indent="0" algn="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3">
            <a:extLst>
              <a:ext uri="{FF2B5EF4-FFF2-40B4-BE49-F238E27FC236}">
                <a16:creationId xmlns:a16="http://schemas.microsoft.com/office/drawing/2014/main" id="{16A481F0-4CAD-4945-8DC1-96414F3735DA}"/>
              </a:ext>
            </a:extLst>
          </p:cNvPr>
          <p:cNvSpPr>
            <a:spLocks noGrp="1"/>
          </p:cNvSpPr>
          <p:nvPr>
            <p:ph type="dt" sz="half" idx="10"/>
          </p:nvPr>
        </p:nvSpPr>
        <p:spPr>
          <a:xfrm rot="20700000">
            <a:off x="6742113" y="2312988"/>
            <a:ext cx="1524000" cy="365125"/>
          </a:xfrm>
        </p:spPr>
        <p:txBody>
          <a:bodyPr/>
          <a:lstStyle>
            <a:lvl1pPr algn="l">
              <a:defRPr sz="1800">
                <a:solidFill>
                  <a:schemeClr val="tx1"/>
                </a:solidFill>
              </a:defRPr>
            </a:lvl1pPr>
          </a:lstStyle>
          <a:p>
            <a:pPr>
              <a:defRPr/>
            </a:pPr>
            <a:fld id="{153FCA69-A6CF-354D-B48F-3DC445A6893D}" type="datetime1">
              <a:rPr lang="en-US"/>
              <a:pPr>
                <a:defRPr/>
              </a:pPr>
              <a:t>2/25/23</a:t>
            </a:fld>
            <a:endParaRPr lang="en-US" dirty="0"/>
          </a:p>
        </p:txBody>
      </p:sp>
      <p:sp>
        <p:nvSpPr>
          <p:cNvPr id="9" name="Footer Placeholder 4">
            <a:extLst>
              <a:ext uri="{FF2B5EF4-FFF2-40B4-BE49-F238E27FC236}">
                <a16:creationId xmlns:a16="http://schemas.microsoft.com/office/drawing/2014/main" id="{234D02F1-7A97-204B-9744-13E9DC2252C1}"/>
              </a:ext>
            </a:extLst>
          </p:cNvPr>
          <p:cNvSpPr>
            <a:spLocks noGrp="1"/>
          </p:cNvSpPr>
          <p:nvPr>
            <p:ph type="ftr" sz="quarter" idx="11"/>
          </p:nvPr>
        </p:nvSpPr>
        <p:spPr>
          <a:xfrm rot="20700000">
            <a:off x="6551613" y="1528763"/>
            <a:ext cx="2465387" cy="365125"/>
          </a:xfrm>
        </p:spPr>
        <p:txBody>
          <a:bodyPr/>
          <a:lstStyle>
            <a:lvl1pPr>
              <a:defRPr>
                <a:solidFill>
                  <a:schemeClr val="tx1"/>
                </a:solidFill>
              </a:defRPr>
            </a:lvl1pPr>
          </a:lstStyle>
          <a:p>
            <a:pPr>
              <a:defRPr/>
            </a:pPr>
            <a:endParaRPr lang="en-US"/>
          </a:p>
        </p:txBody>
      </p:sp>
      <p:sp>
        <p:nvSpPr>
          <p:cNvPr id="10" name="Slide Number Placeholder 5">
            <a:extLst>
              <a:ext uri="{FF2B5EF4-FFF2-40B4-BE49-F238E27FC236}">
                <a16:creationId xmlns:a16="http://schemas.microsoft.com/office/drawing/2014/main" id="{60CED1FD-40DC-4941-BDD6-7EFD5134E646}"/>
              </a:ext>
            </a:extLst>
          </p:cNvPr>
          <p:cNvSpPr>
            <a:spLocks noGrp="1"/>
          </p:cNvSpPr>
          <p:nvPr>
            <p:ph type="sldNum" sz="quarter" idx="12"/>
          </p:nvPr>
        </p:nvSpPr>
        <p:spPr>
          <a:xfrm rot="20700000">
            <a:off x="6451600" y="1162050"/>
            <a:ext cx="2133600" cy="420688"/>
          </a:xfrm>
        </p:spPr>
        <p:txBody>
          <a:bodyPr/>
          <a:lstStyle>
            <a:lvl1pPr algn="l">
              <a:defRPr>
                <a:solidFill>
                  <a:schemeClr val="tx1"/>
                </a:solidFill>
              </a:defRPr>
            </a:lvl1pPr>
          </a:lstStyle>
          <a:p>
            <a:fld id="{EFA85885-6313-FD4C-9523-7BE2F7EC4DDD}" type="slidenum">
              <a:rPr lang="en-US" altLang="en-US"/>
              <a:pPr/>
              <a:t>‹#›</a:t>
            </a:fld>
            <a:endParaRPr lang="en-US" altLang="en-US"/>
          </a:p>
        </p:txBody>
      </p:sp>
    </p:spTree>
    <p:extLst>
      <p:ext uri="{BB962C8B-B14F-4D97-AF65-F5344CB8AC3E}">
        <p14:creationId xmlns:p14="http://schemas.microsoft.com/office/powerpoint/2010/main" val="281946814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ounded Rectangle 11">
            <a:extLst>
              <a:ext uri="{FF2B5EF4-FFF2-40B4-BE49-F238E27FC236}">
                <a16:creationId xmlns:a16="http://schemas.microsoft.com/office/drawing/2014/main" id="{38277D9E-81DE-B345-936D-1FCF00DC66A0}"/>
              </a:ext>
            </a:extLst>
          </p:cNvPr>
          <p:cNvSpPr/>
          <p:nvPr/>
        </p:nvSpPr>
        <p:spPr>
          <a:xfrm rot="20707748">
            <a:off x="-895350" y="-766763"/>
            <a:ext cx="8332788" cy="5894388"/>
          </a:xfrm>
          <a:custGeom>
            <a:avLst/>
            <a:gdLst/>
            <a:ahLst/>
            <a:cxnLst/>
            <a:rect l="l" t="t" r="r" b="b"/>
            <a:pathLst>
              <a:path w="8332816" h="5894380">
                <a:moveTo>
                  <a:pt x="1565164" y="0"/>
                </a:moveTo>
                <a:lnTo>
                  <a:pt x="8332816" y="1797049"/>
                </a:lnTo>
                <a:lnTo>
                  <a:pt x="8332816" y="5812290"/>
                </a:lnTo>
                <a:cubicBezTo>
                  <a:pt x="8332816" y="5857627"/>
                  <a:pt x="8296063" y="5894380"/>
                  <a:pt x="8250726" y="5894380"/>
                </a:cubicBezTo>
                <a:lnTo>
                  <a:pt x="0" y="5894380"/>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ounded Rectangle 12">
            <a:extLst>
              <a:ext uri="{FF2B5EF4-FFF2-40B4-BE49-F238E27FC236}">
                <a16:creationId xmlns:a16="http://schemas.microsoft.com/office/drawing/2014/main" id="{F30A7780-CF45-9142-9567-D8FE9A230D33}"/>
              </a:ext>
            </a:extLst>
          </p:cNvPr>
          <p:cNvSpPr/>
          <p:nvPr/>
        </p:nvSpPr>
        <p:spPr>
          <a:xfrm rot="20707748">
            <a:off x="65088" y="5089525"/>
            <a:ext cx="8528050" cy="2911475"/>
          </a:xfrm>
          <a:custGeom>
            <a:avLst/>
            <a:gdLst/>
            <a:ahLst/>
            <a:cxnLst/>
            <a:rect l="l" t="t" r="r" b="b"/>
            <a:pathLst>
              <a:path w="8528044" h="2911464">
                <a:moveTo>
                  <a:pt x="8477907" y="6451"/>
                </a:moveTo>
                <a:cubicBezTo>
                  <a:pt x="8507371" y="18913"/>
                  <a:pt x="8528044" y="48087"/>
                  <a:pt x="8528044" y="82090"/>
                </a:cubicBezTo>
                <a:lnTo>
                  <a:pt x="8528044" y="2911464"/>
                </a:lnTo>
                <a:lnTo>
                  <a:pt x="0" y="646970"/>
                </a:lnTo>
                <a:lnTo>
                  <a:pt x="171794" y="0"/>
                </a:lnTo>
                <a:lnTo>
                  <a:pt x="8445954" y="0"/>
                </a:lnTo>
                <a:cubicBezTo>
                  <a:pt x="8457288" y="0"/>
                  <a:pt x="8468086" y="2297"/>
                  <a:pt x="8477907"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ounded Rectangle 13">
            <a:extLst>
              <a:ext uri="{FF2B5EF4-FFF2-40B4-BE49-F238E27FC236}">
                <a16:creationId xmlns:a16="http://schemas.microsoft.com/office/drawing/2014/main" id="{FB82B5FA-D3CA-0142-9215-02EDB986C3F8}"/>
              </a:ext>
            </a:extLst>
          </p:cNvPr>
          <p:cNvSpPr/>
          <p:nvPr/>
        </p:nvSpPr>
        <p:spPr>
          <a:xfrm rot="20707748">
            <a:off x="8534400" y="3840163"/>
            <a:ext cx="1011238" cy="2994025"/>
          </a:xfrm>
          <a:custGeom>
            <a:avLst/>
            <a:gdLst/>
            <a:ahLst/>
            <a:cxnLst/>
            <a:rect l="l" t="t" r="r" b="b"/>
            <a:pathLst>
              <a:path w="1011244" h="2994350">
                <a:moveTo>
                  <a:pt x="1011244" y="0"/>
                </a:moveTo>
                <a:lnTo>
                  <a:pt x="216140" y="2994350"/>
                </a:lnTo>
                <a:lnTo>
                  <a:pt x="0" y="2936957"/>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ounded Rectangle 14">
            <a:extLst>
              <a:ext uri="{FF2B5EF4-FFF2-40B4-BE49-F238E27FC236}">
                <a16:creationId xmlns:a16="http://schemas.microsoft.com/office/drawing/2014/main" id="{77BC76CA-8A3A-6949-811F-63953B481E07}"/>
              </a:ext>
            </a:extLst>
          </p:cNvPr>
          <p:cNvSpPr/>
          <p:nvPr/>
        </p:nvSpPr>
        <p:spPr>
          <a:xfrm rot="20707748">
            <a:off x="7588250" y="-322263"/>
            <a:ext cx="1976438" cy="4073526"/>
          </a:xfrm>
          <a:custGeom>
            <a:avLst/>
            <a:gdLst/>
            <a:ahLst/>
            <a:cxnLst/>
            <a:rect l="l" t="t" r="r" b="b"/>
            <a:pathLst>
              <a:path w="1976541" h="4072806">
                <a:moveTo>
                  <a:pt x="0" y="0"/>
                </a:moveTo>
                <a:lnTo>
                  <a:pt x="1976541" y="524841"/>
                </a:lnTo>
                <a:lnTo>
                  <a:pt x="1034432" y="4072806"/>
                </a:lnTo>
                <a:lnTo>
                  <a:pt x="82090" y="4072806"/>
                </a:lnTo>
                <a:cubicBezTo>
                  <a:pt x="36753" y="4072806"/>
                  <a:pt x="0" y="4036053"/>
                  <a:pt x="0" y="3990716"/>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rot="-900000">
            <a:off x="3183882" y="4760430"/>
            <a:ext cx="5004753" cy="1299542"/>
          </a:xfrm>
        </p:spPr>
        <p:txBody>
          <a:bodyPr anchor="t"/>
          <a:lstStyle/>
          <a:p>
            <a:r>
              <a:rPr lang="en-US"/>
              <a:t>Click to edit Master title style</a:t>
            </a:r>
          </a:p>
        </p:txBody>
      </p:sp>
      <p:sp>
        <p:nvSpPr>
          <p:cNvPr id="3" name="Vertical Text Placeholder 2"/>
          <p:cNvSpPr>
            <a:spLocks noGrp="1"/>
          </p:cNvSpPr>
          <p:nvPr>
            <p:ph type="body" orient="vert" idx="1"/>
          </p:nvPr>
        </p:nvSpPr>
        <p:spPr>
          <a:xfrm rot="-900000">
            <a:off x="781854" y="984581"/>
            <a:ext cx="6581279" cy="360475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686EAD7D-7B0D-5C41-B42C-433D1E00D583}"/>
              </a:ext>
            </a:extLst>
          </p:cNvPr>
          <p:cNvSpPr>
            <a:spLocks noGrp="1"/>
          </p:cNvSpPr>
          <p:nvPr>
            <p:ph type="dt" sz="half" idx="10"/>
          </p:nvPr>
        </p:nvSpPr>
        <p:spPr>
          <a:xfrm rot="20700000">
            <a:off x="6996113" y="6238875"/>
            <a:ext cx="1524000" cy="365125"/>
          </a:xfrm>
        </p:spPr>
        <p:txBody>
          <a:bodyPr/>
          <a:lstStyle>
            <a:lvl1pPr>
              <a:defRPr/>
            </a:lvl1pPr>
          </a:lstStyle>
          <a:p>
            <a:pPr>
              <a:defRPr/>
            </a:pPr>
            <a:fld id="{F7940849-0B08-EB4B-8EB7-79BEEC618C7C}" type="datetime1">
              <a:rPr lang="en-US"/>
              <a:pPr>
                <a:defRPr/>
              </a:pPr>
              <a:t>2/25/23</a:t>
            </a:fld>
            <a:endParaRPr lang="en-US"/>
          </a:p>
        </p:txBody>
      </p:sp>
      <p:sp>
        <p:nvSpPr>
          <p:cNvPr id="9" name="Footer Placeholder 4">
            <a:extLst>
              <a:ext uri="{FF2B5EF4-FFF2-40B4-BE49-F238E27FC236}">
                <a16:creationId xmlns:a16="http://schemas.microsoft.com/office/drawing/2014/main" id="{6F373E68-40A7-0E48-A806-71C811A2EA2A}"/>
              </a:ext>
            </a:extLst>
          </p:cNvPr>
          <p:cNvSpPr>
            <a:spLocks noGrp="1"/>
          </p:cNvSpPr>
          <p:nvPr>
            <p:ph type="ftr" sz="quarter" idx="11"/>
          </p:nvPr>
        </p:nvSpPr>
        <p:spPr>
          <a:xfrm rot="20700000">
            <a:off x="5321300" y="6094413"/>
            <a:ext cx="3124200" cy="365125"/>
          </a:xfrm>
        </p:spPr>
        <p:txBody>
          <a:bodyPr/>
          <a:lstStyle>
            <a:lvl1pPr algn="r">
              <a:defRPr/>
            </a:lvl1pPr>
          </a:lstStyle>
          <a:p>
            <a:pPr>
              <a:defRPr/>
            </a:pPr>
            <a:endParaRPr lang="en-US"/>
          </a:p>
        </p:txBody>
      </p:sp>
      <p:sp>
        <p:nvSpPr>
          <p:cNvPr id="10" name="Slide Number Placeholder 5">
            <a:extLst>
              <a:ext uri="{FF2B5EF4-FFF2-40B4-BE49-F238E27FC236}">
                <a16:creationId xmlns:a16="http://schemas.microsoft.com/office/drawing/2014/main" id="{B790C130-67D8-AA40-A8B1-6FB8C041F51A}"/>
              </a:ext>
            </a:extLst>
          </p:cNvPr>
          <p:cNvSpPr>
            <a:spLocks noGrp="1"/>
          </p:cNvSpPr>
          <p:nvPr>
            <p:ph type="sldNum" sz="quarter" idx="12"/>
          </p:nvPr>
        </p:nvSpPr>
        <p:spPr>
          <a:xfrm rot="20700000">
            <a:off x="8181975" y="3246438"/>
            <a:ext cx="908050" cy="365125"/>
          </a:xfrm>
        </p:spPr>
        <p:txBody>
          <a:bodyPr/>
          <a:lstStyle>
            <a:lvl1pPr algn="l">
              <a:defRPr/>
            </a:lvl1pPr>
          </a:lstStyle>
          <a:p>
            <a:fld id="{8F10A6D2-2E93-6442-B4F8-1B02B6551B92}" type="slidenum">
              <a:rPr lang="en-US" altLang="en-US"/>
              <a:pPr/>
              <a:t>‹#›</a:t>
            </a:fld>
            <a:endParaRPr lang="en-US" altLang="en-US"/>
          </a:p>
        </p:txBody>
      </p:sp>
    </p:spTree>
    <p:extLst>
      <p:ext uri="{BB962C8B-B14F-4D97-AF65-F5344CB8AC3E}">
        <p14:creationId xmlns:p14="http://schemas.microsoft.com/office/powerpoint/2010/main" val="218946122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ounded Rectangle 11">
            <a:extLst>
              <a:ext uri="{FF2B5EF4-FFF2-40B4-BE49-F238E27FC236}">
                <a16:creationId xmlns:a16="http://schemas.microsoft.com/office/drawing/2014/main" id="{674A879A-C086-064D-A089-55D8F28C7E85}"/>
              </a:ext>
            </a:extLst>
          </p:cNvPr>
          <p:cNvSpPr/>
          <p:nvPr/>
        </p:nvSpPr>
        <p:spPr>
          <a:xfrm rot="20707748">
            <a:off x="-882650" y="-625475"/>
            <a:ext cx="7440613" cy="7346950"/>
          </a:xfrm>
          <a:custGeom>
            <a:avLst/>
            <a:gdLst/>
            <a:ahLst/>
            <a:cxnLst/>
            <a:rect l="l" t="t" r="r" b="b"/>
            <a:pathLst>
              <a:path w="7440156" h="7347127">
                <a:moveTo>
                  <a:pt x="1760047" y="0"/>
                </a:moveTo>
                <a:lnTo>
                  <a:pt x="7440156" y="1508269"/>
                </a:lnTo>
                <a:lnTo>
                  <a:pt x="7440156" y="7265037"/>
                </a:lnTo>
                <a:cubicBezTo>
                  <a:pt x="7440156" y="7310374"/>
                  <a:pt x="7403403" y="7347127"/>
                  <a:pt x="7358066" y="7347127"/>
                </a:cubicBezTo>
                <a:lnTo>
                  <a:pt x="2707078" y="7347127"/>
                </a:lnTo>
                <a:lnTo>
                  <a:pt x="0" y="6628304"/>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ounded Rectangle 12">
            <a:extLst>
              <a:ext uri="{FF2B5EF4-FFF2-40B4-BE49-F238E27FC236}">
                <a16:creationId xmlns:a16="http://schemas.microsoft.com/office/drawing/2014/main" id="{065965E7-BF9B-A644-8781-2C97EDA3C597}"/>
              </a:ext>
            </a:extLst>
          </p:cNvPr>
          <p:cNvSpPr/>
          <p:nvPr/>
        </p:nvSpPr>
        <p:spPr>
          <a:xfrm rot="20707748">
            <a:off x="3227388" y="6273800"/>
            <a:ext cx="4395787" cy="1168400"/>
          </a:xfrm>
          <a:custGeom>
            <a:avLst/>
            <a:gdLst/>
            <a:ahLst/>
            <a:cxnLst/>
            <a:rect l="l" t="t" r="r" b="b"/>
            <a:pathLst>
              <a:path w="4396677" h="1167472">
                <a:moveTo>
                  <a:pt x="4346539" y="6451"/>
                </a:moveTo>
                <a:cubicBezTo>
                  <a:pt x="4376003" y="18913"/>
                  <a:pt x="4396677" y="48087"/>
                  <a:pt x="4396677" y="82090"/>
                </a:cubicBezTo>
                <a:lnTo>
                  <a:pt x="4396677" y="1167472"/>
                </a:lnTo>
                <a:lnTo>
                  <a:pt x="0" y="0"/>
                </a:lnTo>
                <a:lnTo>
                  <a:pt x="4314586" y="0"/>
                </a:lnTo>
                <a:cubicBezTo>
                  <a:pt x="4325920" y="0"/>
                  <a:pt x="4336718" y="2297"/>
                  <a:pt x="4346539"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ounded Rectangle 13">
            <a:extLst>
              <a:ext uri="{FF2B5EF4-FFF2-40B4-BE49-F238E27FC236}">
                <a16:creationId xmlns:a16="http://schemas.microsoft.com/office/drawing/2014/main" id="{2EB29C46-0D36-6D47-A5A4-EA47344056F9}"/>
              </a:ext>
            </a:extLst>
          </p:cNvPr>
          <p:cNvSpPr/>
          <p:nvPr/>
        </p:nvSpPr>
        <p:spPr>
          <a:xfrm rot="20707748">
            <a:off x="7659688" y="5459413"/>
            <a:ext cx="1709737" cy="1538287"/>
          </a:xfrm>
          <a:custGeom>
            <a:avLst/>
            <a:gdLst/>
            <a:ahLst/>
            <a:cxnLst/>
            <a:rect l="l" t="t" r="r" b="b"/>
            <a:pathLst>
              <a:path w="1710569" h="1538689">
                <a:moveTo>
                  <a:pt x="1710569" y="1"/>
                </a:moveTo>
                <a:lnTo>
                  <a:pt x="1301993" y="1538689"/>
                </a:lnTo>
                <a:lnTo>
                  <a:pt x="0" y="1192965"/>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ounded Rectangle 14">
            <a:extLst>
              <a:ext uri="{FF2B5EF4-FFF2-40B4-BE49-F238E27FC236}">
                <a16:creationId xmlns:a16="http://schemas.microsoft.com/office/drawing/2014/main" id="{9C864D52-40BE-374D-9FC5-2E6CD532574B}"/>
              </a:ext>
            </a:extLst>
          </p:cNvPr>
          <p:cNvSpPr/>
          <p:nvPr/>
        </p:nvSpPr>
        <p:spPr>
          <a:xfrm rot="20707748">
            <a:off x="6665913" y="-490538"/>
            <a:ext cx="3067050" cy="5811838"/>
          </a:xfrm>
          <a:custGeom>
            <a:avLst/>
            <a:gdLst/>
            <a:ahLst/>
            <a:cxnLst/>
            <a:rect l="l" t="t" r="r" b="b"/>
            <a:pathLst>
              <a:path w="3065776" h="5811871">
                <a:moveTo>
                  <a:pt x="0" y="0"/>
                </a:moveTo>
                <a:lnTo>
                  <a:pt x="3065776" y="814071"/>
                </a:lnTo>
                <a:lnTo>
                  <a:pt x="1738684" y="5811871"/>
                </a:lnTo>
                <a:lnTo>
                  <a:pt x="82090" y="5811871"/>
                </a:lnTo>
                <a:cubicBezTo>
                  <a:pt x="36753" y="5811871"/>
                  <a:pt x="0" y="5775118"/>
                  <a:pt x="0" y="572978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Vertical Title 1"/>
          <p:cNvSpPr>
            <a:spLocks noGrp="1"/>
          </p:cNvSpPr>
          <p:nvPr>
            <p:ph type="title" orient="vert"/>
          </p:nvPr>
        </p:nvSpPr>
        <p:spPr>
          <a:xfrm rot="-900000">
            <a:off x="6793335" y="511413"/>
            <a:ext cx="1435608" cy="481888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rot="-900000">
            <a:off x="967762" y="1075673"/>
            <a:ext cx="5398955" cy="50882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a:extLst>
              <a:ext uri="{FF2B5EF4-FFF2-40B4-BE49-F238E27FC236}">
                <a16:creationId xmlns:a16="http://schemas.microsoft.com/office/drawing/2014/main" id="{A61DADC6-15C6-374E-BCFB-B00A6A36056A}"/>
              </a:ext>
            </a:extLst>
          </p:cNvPr>
          <p:cNvSpPr>
            <a:spLocks noGrp="1"/>
          </p:cNvSpPr>
          <p:nvPr>
            <p:ph type="dt" sz="half" idx="10"/>
          </p:nvPr>
        </p:nvSpPr>
        <p:spPr>
          <a:xfrm rot="20700000">
            <a:off x="7753350" y="5888038"/>
            <a:ext cx="1244600" cy="365125"/>
          </a:xfrm>
        </p:spPr>
        <p:txBody>
          <a:bodyPr/>
          <a:lstStyle>
            <a:lvl1pPr algn="l">
              <a:defRPr/>
            </a:lvl1pPr>
          </a:lstStyle>
          <a:p>
            <a:pPr>
              <a:defRPr/>
            </a:pPr>
            <a:fld id="{09F20A7D-27F9-D64B-BB2B-39701AE46509}" type="datetime1">
              <a:rPr lang="en-US"/>
              <a:pPr>
                <a:defRPr/>
              </a:pPr>
              <a:t>2/25/23</a:t>
            </a:fld>
            <a:endParaRPr lang="en-US"/>
          </a:p>
        </p:txBody>
      </p:sp>
      <p:sp>
        <p:nvSpPr>
          <p:cNvPr id="9" name="Footer Placeholder 4">
            <a:extLst>
              <a:ext uri="{FF2B5EF4-FFF2-40B4-BE49-F238E27FC236}">
                <a16:creationId xmlns:a16="http://schemas.microsoft.com/office/drawing/2014/main" id="{920CBAF3-049B-C843-BDF1-66E8F6C42CAF}"/>
              </a:ext>
            </a:extLst>
          </p:cNvPr>
          <p:cNvSpPr>
            <a:spLocks noGrp="1"/>
          </p:cNvSpPr>
          <p:nvPr>
            <p:ph type="ftr" sz="quarter" idx="11"/>
          </p:nvPr>
        </p:nvSpPr>
        <p:spPr>
          <a:xfrm rot="20700000">
            <a:off x="4997450" y="6188075"/>
            <a:ext cx="2381250" cy="365125"/>
          </a:xfrm>
        </p:spPr>
        <p:txBody>
          <a:bodyPr/>
          <a:lstStyle>
            <a:lvl1pPr algn="r">
              <a:defRPr/>
            </a:lvl1pPr>
          </a:lstStyle>
          <a:p>
            <a:pPr>
              <a:defRPr/>
            </a:pPr>
            <a:endParaRPr lang="en-US"/>
          </a:p>
        </p:txBody>
      </p:sp>
      <p:sp>
        <p:nvSpPr>
          <p:cNvPr id="10" name="Slide Number Placeholder 5">
            <a:extLst>
              <a:ext uri="{FF2B5EF4-FFF2-40B4-BE49-F238E27FC236}">
                <a16:creationId xmlns:a16="http://schemas.microsoft.com/office/drawing/2014/main" id="{A24B37B5-E9F9-7C4B-9DC5-4224D261204B}"/>
              </a:ext>
            </a:extLst>
          </p:cNvPr>
          <p:cNvSpPr>
            <a:spLocks noGrp="1"/>
          </p:cNvSpPr>
          <p:nvPr>
            <p:ph type="sldNum" sz="quarter" idx="12"/>
          </p:nvPr>
        </p:nvSpPr>
        <p:spPr>
          <a:xfrm rot="20700000">
            <a:off x="7689850" y="5641975"/>
            <a:ext cx="1244600" cy="365125"/>
          </a:xfrm>
        </p:spPr>
        <p:txBody>
          <a:bodyPr/>
          <a:lstStyle>
            <a:lvl1pPr algn="l">
              <a:defRPr/>
            </a:lvl1pPr>
          </a:lstStyle>
          <a:p>
            <a:fld id="{BFF890FC-0DE2-9D4C-8A9B-DCC134F78922}" type="slidenum">
              <a:rPr lang="en-US" altLang="en-US"/>
              <a:pPr/>
              <a:t>‹#›</a:t>
            </a:fld>
            <a:endParaRPr lang="en-US" altLang="en-US"/>
          </a:p>
        </p:txBody>
      </p:sp>
    </p:spTree>
    <p:extLst>
      <p:ext uri="{BB962C8B-B14F-4D97-AF65-F5344CB8AC3E}">
        <p14:creationId xmlns:p14="http://schemas.microsoft.com/office/powerpoint/2010/main" val="126337258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6C4DE0A-EC2B-174A-BE30-9E876139E046}"/>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a:extLst>
              <a:ext uri="{FF2B5EF4-FFF2-40B4-BE49-F238E27FC236}">
                <a16:creationId xmlns:a16="http://schemas.microsoft.com/office/drawing/2014/main" id="{0476921F-45EF-B648-826E-22BB27114FD8}"/>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a:extLst>
              <a:ext uri="{FF2B5EF4-FFF2-40B4-BE49-F238E27FC236}">
                <a16:creationId xmlns:a16="http://schemas.microsoft.com/office/drawing/2014/main" id="{449662BD-3724-5944-917B-BF77493A0A3E}"/>
              </a:ext>
            </a:extLst>
          </p:cNvPr>
          <p:cNvSpPr>
            <a:spLocks noGrp="1" noChangeArrowheads="1"/>
          </p:cNvSpPr>
          <p:nvPr>
            <p:ph type="sldNum" sz="quarter" idx="12"/>
          </p:nvPr>
        </p:nvSpPr>
        <p:spPr/>
        <p:txBody>
          <a:bodyPr/>
          <a:lstStyle>
            <a:lvl1pPr>
              <a:defRPr/>
            </a:lvl1pPr>
          </a:lstStyle>
          <a:p>
            <a:fld id="{0D6767C9-0733-5645-911A-EDC8A8D89375}" type="slidenum">
              <a:rPr lang="en-US" altLang="en-US"/>
              <a:pPr/>
              <a:t>‹#›</a:t>
            </a:fld>
            <a:endParaRPr lang="en-US" altLang="en-US"/>
          </a:p>
        </p:txBody>
      </p:sp>
    </p:spTree>
    <p:extLst>
      <p:ext uri="{BB962C8B-B14F-4D97-AF65-F5344CB8AC3E}">
        <p14:creationId xmlns:p14="http://schemas.microsoft.com/office/powerpoint/2010/main" val="517644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63E2155-AA64-BE45-AC5E-BB9F5C83B3AC}"/>
              </a:ext>
            </a:extLst>
          </p:cNvPr>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A02D61E-C645-4743-B212-140EFAB57D86}"/>
              </a:ext>
            </a:extLst>
          </p:cNvPr>
          <p:cNvSpPr>
            <a:spLocks noGrp="1"/>
          </p:cNvSpPr>
          <p:nvPr>
            <p:ph type="dt" sz="half" idx="10"/>
          </p:nvPr>
        </p:nvSpPr>
        <p:spPr/>
        <p:txBody>
          <a:bodyPr/>
          <a:lstStyle>
            <a:lvl1pPr>
              <a:defRPr/>
            </a:lvl1pPr>
            <a:extLst/>
          </a:lstStyle>
          <a:p>
            <a:pPr>
              <a:defRPr/>
            </a:pPr>
            <a:fld id="{0836E569-C049-4455-ADC3-4F4036EBCF4F}" type="datetimeFigureOut">
              <a:rPr lang="en-US"/>
              <a:pPr>
                <a:defRPr/>
              </a:pPr>
              <a:t>2/25/23</a:t>
            </a:fld>
            <a:endParaRPr lang="en-US"/>
          </a:p>
        </p:txBody>
      </p:sp>
      <p:sp>
        <p:nvSpPr>
          <p:cNvPr id="6" name="Footer Placeholder 4">
            <a:extLst>
              <a:ext uri="{FF2B5EF4-FFF2-40B4-BE49-F238E27FC236}">
                <a16:creationId xmlns:a16="http://schemas.microsoft.com/office/drawing/2014/main" id="{6F1AEA3A-EF38-AB44-A4E4-05AD5F448118}"/>
              </a:ext>
            </a:extLst>
          </p:cNvPr>
          <p:cNvSpPr>
            <a:spLocks noGrp="1"/>
          </p:cNvSpPr>
          <p:nvPr>
            <p:ph type="ftr" sz="quarter" idx="11"/>
          </p:nvPr>
        </p:nvSpPr>
        <p:spPr/>
        <p:txBody>
          <a:bodyPr/>
          <a:lstStyle>
            <a:lvl1pPr>
              <a:defRPr/>
            </a:lvl1pPr>
            <a:extLst/>
          </a:lstStyle>
          <a:p>
            <a:pPr>
              <a:defRPr/>
            </a:pPr>
            <a:endParaRPr lang="en-US"/>
          </a:p>
        </p:txBody>
      </p:sp>
      <p:sp>
        <p:nvSpPr>
          <p:cNvPr id="7" name="Slide Number Placeholder 5">
            <a:extLst>
              <a:ext uri="{FF2B5EF4-FFF2-40B4-BE49-F238E27FC236}">
                <a16:creationId xmlns:a16="http://schemas.microsoft.com/office/drawing/2014/main" id="{45638FC4-422F-DE4F-B069-5F44D3ADBB8B}"/>
              </a:ext>
            </a:extLst>
          </p:cNvPr>
          <p:cNvSpPr>
            <a:spLocks noGrp="1"/>
          </p:cNvSpPr>
          <p:nvPr>
            <p:ph type="sldNum" sz="quarter" idx="12"/>
          </p:nvPr>
        </p:nvSpPr>
        <p:spPr/>
        <p:txBody>
          <a:bodyPr/>
          <a:lstStyle>
            <a:lvl1pPr>
              <a:defRPr/>
            </a:lvl1pPr>
          </a:lstStyle>
          <a:p>
            <a:fld id="{475376E8-45B0-054B-BE41-C0B5EF55F679}" type="slidenum">
              <a:rPr lang="en-US" altLang="en-US"/>
              <a:pPr/>
              <a:t>‹#›</a:t>
            </a:fld>
            <a:endParaRPr lang="en-US" altLang="en-US"/>
          </a:p>
        </p:txBody>
      </p:sp>
    </p:spTree>
    <p:extLst>
      <p:ext uri="{BB962C8B-B14F-4D97-AF65-F5344CB8AC3E}">
        <p14:creationId xmlns:p14="http://schemas.microsoft.com/office/powerpoint/2010/main" val="2977707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ounded Rectangle 8">
            <a:extLst>
              <a:ext uri="{FF2B5EF4-FFF2-40B4-BE49-F238E27FC236}">
                <a16:creationId xmlns:a16="http://schemas.microsoft.com/office/drawing/2014/main" id="{B206E57B-0D2C-F743-9D77-F2A7309AF4D5}"/>
              </a:ext>
            </a:extLst>
          </p:cNvPr>
          <p:cNvSpPr/>
          <p:nvPr/>
        </p:nvSpPr>
        <p:spPr>
          <a:xfrm rot="907748">
            <a:off x="-865188" y="850900"/>
            <a:ext cx="3614738" cy="6151563"/>
          </a:xfrm>
          <a:custGeom>
            <a:avLst/>
            <a:gdLst/>
            <a:ahLst/>
            <a:cxnLst/>
            <a:rect l="l" t="t" r="r" b="b"/>
            <a:pathLst>
              <a:path w="3615441" h="6151724">
                <a:moveTo>
                  <a:pt x="0" y="0"/>
                </a:moveTo>
                <a:lnTo>
                  <a:pt x="3533351" y="0"/>
                </a:lnTo>
                <a:cubicBezTo>
                  <a:pt x="3578688" y="0"/>
                  <a:pt x="3615441" y="36753"/>
                  <a:pt x="3615441" y="82090"/>
                </a:cubicBezTo>
                <a:lnTo>
                  <a:pt x="3615441" y="5623909"/>
                </a:lnTo>
                <a:lnTo>
                  <a:pt x="1663219" y="6151724"/>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ounded Rectangle 12">
            <a:extLst>
              <a:ext uri="{FF2B5EF4-FFF2-40B4-BE49-F238E27FC236}">
                <a16:creationId xmlns:a16="http://schemas.microsoft.com/office/drawing/2014/main" id="{BDEF7082-A8C3-744E-9ADD-4EB7B2187B93}"/>
              </a:ext>
            </a:extLst>
          </p:cNvPr>
          <p:cNvSpPr/>
          <p:nvPr/>
        </p:nvSpPr>
        <p:spPr>
          <a:xfrm rot="907748">
            <a:off x="17463" y="-511175"/>
            <a:ext cx="3735387" cy="1387475"/>
          </a:xfrm>
          <a:custGeom>
            <a:avLst/>
            <a:gdLst/>
            <a:ahLst/>
            <a:cxnLst/>
            <a:rect l="l" t="t" r="r" b="b"/>
            <a:pathLst>
              <a:path w="3735394" h="1387781">
                <a:moveTo>
                  <a:pt x="0" y="1009924"/>
                </a:moveTo>
                <a:lnTo>
                  <a:pt x="3735394" y="0"/>
                </a:lnTo>
                <a:lnTo>
                  <a:pt x="3735394" y="1305691"/>
                </a:lnTo>
                <a:cubicBezTo>
                  <a:pt x="3735394" y="1351028"/>
                  <a:pt x="3698641" y="1387781"/>
                  <a:pt x="3653304" y="1387781"/>
                </a:cubicBezTo>
                <a:lnTo>
                  <a:pt x="102160" y="1387781"/>
                </a:ln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ounded Rectangle 13">
            <a:extLst>
              <a:ext uri="{FF2B5EF4-FFF2-40B4-BE49-F238E27FC236}">
                <a16:creationId xmlns:a16="http://schemas.microsoft.com/office/drawing/2014/main" id="{A3BA0B95-4EB0-BB4F-9E8B-2C7D21747739}"/>
              </a:ext>
            </a:extLst>
          </p:cNvPr>
          <p:cNvSpPr/>
          <p:nvPr/>
        </p:nvSpPr>
        <p:spPr>
          <a:xfrm rot="907748">
            <a:off x="2146300" y="6589713"/>
            <a:ext cx="1981200" cy="536575"/>
          </a:xfrm>
          <a:custGeom>
            <a:avLst/>
            <a:gdLst/>
            <a:ahLst/>
            <a:cxnLst/>
            <a:rect l="l" t="t" r="r" b="b"/>
            <a:pathLst>
              <a:path w="1981025" h="535602">
                <a:moveTo>
                  <a:pt x="50137" y="6451"/>
                </a:moveTo>
                <a:cubicBezTo>
                  <a:pt x="59958" y="2297"/>
                  <a:pt x="70756" y="0"/>
                  <a:pt x="82090" y="0"/>
                </a:cubicBezTo>
                <a:lnTo>
                  <a:pt x="1981025" y="0"/>
                </a:lnTo>
                <a:lnTo>
                  <a:pt x="0" y="535602"/>
                </a:lnTo>
                <a:lnTo>
                  <a:pt x="0" y="82090"/>
                </a:lnTo>
                <a:cubicBezTo>
                  <a:pt x="0" y="48087"/>
                  <a:pt x="20674" y="18913"/>
                  <a:pt x="50137" y="6451"/>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ounded Rectangle 14">
            <a:extLst>
              <a:ext uri="{FF2B5EF4-FFF2-40B4-BE49-F238E27FC236}">
                <a16:creationId xmlns:a16="http://schemas.microsoft.com/office/drawing/2014/main" id="{135E0292-57C5-4C45-BD43-1D5B653050BF}"/>
              </a:ext>
            </a:extLst>
          </p:cNvPr>
          <p:cNvSpPr/>
          <p:nvPr/>
        </p:nvSpPr>
        <p:spPr>
          <a:xfrm rot="907748">
            <a:off x="3184525" y="-554038"/>
            <a:ext cx="6783388" cy="7826376"/>
          </a:xfrm>
          <a:custGeom>
            <a:avLst/>
            <a:gdLst/>
            <a:ahLst/>
            <a:cxnLst/>
            <a:rect l="l" t="t" r="r" b="b"/>
            <a:pathLst>
              <a:path w="6782931" h="7826540">
                <a:moveTo>
                  <a:pt x="0" y="1349945"/>
                </a:moveTo>
                <a:lnTo>
                  <a:pt x="4993024" y="0"/>
                </a:lnTo>
                <a:lnTo>
                  <a:pt x="6782931" y="6620302"/>
                </a:lnTo>
                <a:lnTo>
                  <a:pt x="2321435" y="7826540"/>
                </a:lnTo>
                <a:lnTo>
                  <a:pt x="82090" y="7826540"/>
                </a:lnTo>
                <a:cubicBezTo>
                  <a:pt x="36753" y="7826540"/>
                  <a:pt x="0" y="7789787"/>
                  <a:pt x="0" y="774445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rot="-4500000">
            <a:off x="-633894" y="2921988"/>
            <a:ext cx="5064953" cy="1695631"/>
          </a:xfrm>
        </p:spPr>
        <p:txBody>
          <a:bodyPr/>
          <a:lstStyle/>
          <a:p>
            <a:r>
              <a:rPr lang="en-US"/>
              <a:t>Click to edit Master title style</a:t>
            </a:r>
          </a:p>
        </p:txBody>
      </p:sp>
      <p:sp>
        <p:nvSpPr>
          <p:cNvPr id="3" name="Content Placeholder 2"/>
          <p:cNvSpPr>
            <a:spLocks noGrp="1"/>
          </p:cNvSpPr>
          <p:nvPr>
            <p:ph idx="1"/>
          </p:nvPr>
        </p:nvSpPr>
        <p:spPr>
          <a:xfrm rot="900000">
            <a:off x="3479028" y="959716"/>
            <a:ext cx="4658735" cy="5077623"/>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a:extLst>
              <a:ext uri="{FF2B5EF4-FFF2-40B4-BE49-F238E27FC236}">
                <a16:creationId xmlns:a16="http://schemas.microsoft.com/office/drawing/2014/main" id="{0B979F5C-0D6F-7E4C-A723-63163444C955}"/>
              </a:ext>
            </a:extLst>
          </p:cNvPr>
          <p:cNvSpPr>
            <a:spLocks noGrp="1"/>
          </p:cNvSpPr>
          <p:nvPr>
            <p:ph type="dt" sz="half" idx="10"/>
          </p:nvPr>
        </p:nvSpPr>
        <p:spPr>
          <a:xfrm rot="900000">
            <a:off x="1690688" y="608013"/>
            <a:ext cx="1789112" cy="365125"/>
          </a:xfrm>
        </p:spPr>
        <p:txBody>
          <a:bodyPr/>
          <a:lstStyle>
            <a:lvl1pPr>
              <a:defRPr/>
            </a:lvl1pPr>
          </a:lstStyle>
          <a:p>
            <a:pPr>
              <a:defRPr/>
            </a:pPr>
            <a:fld id="{E07B2727-44C6-0A4C-A74A-4DAC328690E7}" type="datetime1">
              <a:rPr lang="en-US"/>
              <a:pPr>
                <a:defRPr/>
              </a:pPr>
              <a:t>2/25/23</a:t>
            </a:fld>
            <a:endParaRPr lang="en-US" dirty="0"/>
          </a:p>
        </p:txBody>
      </p:sp>
      <p:sp>
        <p:nvSpPr>
          <p:cNvPr id="9" name="Footer Placeholder 4">
            <a:extLst>
              <a:ext uri="{FF2B5EF4-FFF2-40B4-BE49-F238E27FC236}">
                <a16:creationId xmlns:a16="http://schemas.microsoft.com/office/drawing/2014/main" id="{CAA622EE-47DF-D241-8072-88C22805B315}"/>
              </a:ext>
            </a:extLst>
          </p:cNvPr>
          <p:cNvSpPr>
            <a:spLocks noGrp="1"/>
          </p:cNvSpPr>
          <p:nvPr>
            <p:ph type="ftr" sz="quarter" idx="11"/>
          </p:nvPr>
        </p:nvSpPr>
        <p:spPr>
          <a:xfrm rot="900000">
            <a:off x="3103563" y="6176963"/>
            <a:ext cx="2392362" cy="365125"/>
          </a:xfrm>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C14FB308-7EE5-F843-80C1-E13794C25687}"/>
              </a:ext>
            </a:extLst>
          </p:cNvPr>
          <p:cNvSpPr>
            <a:spLocks noGrp="1"/>
          </p:cNvSpPr>
          <p:nvPr>
            <p:ph type="sldNum" sz="quarter" idx="12"/>
          </p:nvPr>
        </p:nvSpPr>
        <p:spPr>
          <a:xfrm rot="900000">
            <a:off x="1265238" y="300038"/>
            <a:ext cx="2287587" cy="365125"/>
          </a:xfrm>
        </p:spPr>
        <p:txBody>
          <a:bodyPr/>
          <a:lstStyle>
            <a:lvl1pPr>
              <a:defRPr/>
            </a:lvl1pPr>
          </a:lstStyle>
          <a:p>
            <a:fld id="{FCCC327F-4A01-C24D-89C9-671B97D4ACCD}" type="slidenum">
              <a:rPr lang="en-US" altLang="en-US"/>
              <a:pPr/>
              <a:t>‹#›</a:t>
            </a:fld>
            <a:endParaRPr lang="en-US" altLang="en-US"/>
          </a:p>
        </p:txBody>
      </p:sp>
    </p:spTree>
    <p:extLst>
      <p:ext uri="{BB962C8B-B14F-4D97-AF65-F5344CB8AC3E}">
        <p14:creationId xmlns:p14="http://schemas.microsoft.com/office/powerpoint/2010/main" val="147408419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ounded Rectangle 16">
            <a:extLst>
              <a:ext uri="{FF2B5EF4-FFF2-40B4-BE49-F238E27FC236}">
                <a16:creationId xmlns:a16="http://schemas.microsoft.com/office/drawing/2014/main" id="{5D10664D-E5F5-1E4A-BEB5-CC05A5C1504E}"/>
              </a:ext>
            </a:extLst>
          </p:cNvPr>
          <p:cNvSpPr/>
          <p:nvPr/>
        </p:nvSpPr>
        <p:spPr>
          <a:xfrm rot="900000">
            <a:off x="-57150" y="-1017588"/>
            <a:ext cx="7412038" cy="3438526"/>
          </a:xfrm>
          <a:custGeom>
            <a:avLst/>
            <a:gdLst/>
            <a:ahLst/>
            <a:cxnLst/>
            <a:rect l="l" t="t" r="r" b="b"/>
            <a:pathLst>
              <a:path w="7411427" h="3438177">
                <a:moveTo>
                  <a:pt x="0" y="1985886"/>
                </a:moveTo>
                <a:lnTo>
                  <a:pt x="7411427" y="0"/>
                </a:lnTo>
                <a:lnTo>
                  <a:pt x="7411427" y="3356087"/>
                </a:lnTo>
                <a:cubicBezTo>
                  <a:pt x="7411427" y="3401424"/>
                  <a:pt x="7374674" y="3438177"/>
                  <a:pt x="7329337" y="3438177"/>
                </a:cubicBezTo>
                <a:lnTo>
                  <a:pt x="389140" y="3438177"/>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ounded Rectangle 17">
            <a:extLst>
              <a:ext uri="{FF2B5EF4-FFF2-40B4-BE49-F238E27FC236}">
                <a16:creationId xmlns:a16="http://schemas.microsoft.com/office/drawing/2014/main" id="{E8CB2846-B177-BF4C-8E83-723FE5BE74DE}"/>
              </a:ext>
            </a:extLst>
          </p:cNvPr>
          <p:cNvSpPr/>
          <p:nvPr/>
        </p:nvSpPr>
        <p:spPr>
          <a:xfrm rot="900000">
            <a:off x="-776288" y="2417763"/>
            <a:ext cx="6997701" cy="5080000"/>
          </a:xfrm>
          <a:custGeom>
            <a:avLst/>
            <a:gdLst/>
            <a:ahLst/>
            <a:cxnLst/>
            <a:rect l="l" t="t" r="r" b="b"/>
            <a:pathLst>
              <a:path w="6998365" h="5080081">
                <a:moveTo>
                  <a:pt x="0" y="0"/>
                </a:moveTo>
                <a:lnTo>
                  <a:pt x="6916275" y="0"/>
                </a:lnTo>
                <a:cubicBezTo>
                  <a:pt x="6961612" y="0"/>
                  <a:pt x="6998365" y="36753"/>
                  <a:pt x="6998365" y="82090"/>
                </a:cubicBezTo>
                <a:lnTo>
                  <a:pt x="6998365" y="3569608"/>
                </a:lnTo>
                <a:lnTo>
                  <a:pt x="1361203" y="5080081"/>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ounded Rectangle 18">
            <a:extLst>
              <a:ext uri="{FF2B5EF4-FFF2-40B4-BE49-F238E27FC236}">
                <a16:creationId xmlns:a16="http://schemas.microsoft.com/office/drawing/2014/main" id="{8EA418DA-1BE6-6E47-BB17-887922A113D7}"/>
              </a:ext>
            </a:extLst>
          </p:cNvPr>
          <p:cNvSpPr/>
          <p:nvPr/>
        </p:nvSpPr>
        <p:spPr>
          <a:xfrm rot="900000">
            <a:off x="6337300" y="3775075"/>
            <a:ext cx="3103563" cy="3544888"/>
          </a:xfrm>
          <a:custGeom>
            <a:avLst/>
            <a:gdLst/>
            <a:ahLst/>
            <a:cxnLst/>
            <a:rect l="l" t="t" r="r" b="b"/>
            <a:pathLst>
              <a:path w="3102275" h="3544033">
                <a:moveTo>
                  <a:pt x="50137" y="6451"/>
                </a:moveTo>
                <a:cubicBezTo>
                  <a:pt x="59958" y="2297"/>
                  <a:pt x="70756" y="0"/>
                  <a:pt x="82090" y="0"/>
                </a:cubicBezTo>
                <a:lnTo>
                  <a:pt x="2375388" y="0"/>
                </a:lnTo>
                <a:lnTo>
                  <a:pt x="3102275" y="2712781"/>
                </a:lnTo>
                <a:lnTo>
                  <a:pt x="0" y="3544033"/>
                </a:lnTo>
                <a:lnTo>
                  <a:pt x="0" y="82090"/>
                </a:lnTo>
                <a:cubicBezTo>
                  <a:pt x="0" y="48087"/>
                  <a:pt x="20673" y="18913"/>
                  <a:pt x="50137" y="6451"/>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ounded Rectangle 19">
            <a:extLst>
              <a:ext uri="{FF2B5EF4-FFF2-40B4-BE49-F238E27FC236}">
                <a16:creationId xmlns:a16="http://schemas.microsoft.com/office/drawing/2014/main" id="{E4B7CEDC-B793-4148-BFC2-14CDD836E5D0}"/>
              </a:ext>
            </a:extLst>
          </p:cNvPr>
          <p:cNvSpPr/>
          <p:nvPr/>
        </p:nvSpPr>
        <p:spPr>
          <a:xfrm rot="900000">
            <a:off x="7327900" y="-104775"/>
            <a:ext cx="2351088" cy="3821113"/>
          </a:xfrm>
          <a:custGeom>
            <a:avLst/>
            <a:gdLst/>
            <a:ahLst/>
            <a:cxnLst/>
            <a:rect l="l" t="t" r="r" b="b"/>
            <a:pathLst>
              <a:path w="2350627" h="3820866">
                <a:moveTo>
                  <a:pt x="1" y="355523"/>
                </a:moveTo>
                <a:lnTo>
                  <a:pt x="1326829" y="0"/>
                </a:lnTo>
                <a:lnTo>
                  <a:pt x="2350627" y="3820866"/>
                </a:lnTo>
                <a:lnTo>
                  <a:pt x="82091" y="3820866"/>
                </a:lnTo>
                <a:cubicBezTo>
                  <a:pt x="36754" y="3820866"/>
                  <a:pt x="1" y="3784113"/>
                  <a:pt x="0" y="3738776"/>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rot="900000">
            <a:off x="534986" y="2921829"/>
            <a:ext cx="5690855" cy="1570680"/>
          </a:xfrm>
        </p:spPr>
        <p:txBody>
          <a:bodyPr>
            <a:noAutofit/>
          </a:bodyPr>
          <a:lstStyle>
            <a:lvl1pPr algn="r">
              <a:defRPr sz="4800" b="0" cap="none" baseline="0"/>
            </a:lvl1pPr>
          </a:lstStyle>
          <a:p>
            <a:r>
              <a:rPr lang="en-US"/>
              <a:t>Click to edit Master title style</a:t>
            </a:r>
            <a:endParaRPr lang="en-US" dirty="0"/>
          </a:p>
        </p:txBody>
      </p:sp>
      <p:sp>
        <p:nvSpPr>
          <p:cNvPr id="3" name="Text Placeholder 2"/>
          <p:cNvSpPr>
            <a:spLocks noGrp="1"/>
          </p:cNvSpPr>
          <p:nvPr>
            <p:ph type="body" idx="1"/>
          </p:nvPr>
        </p:nvSpPr>
        <p:spPr>
          <a:xfrm rot="900000">
            <a:off x="537849" y="4494201"/>
            <a:ext cx="5271544" cy="1500187"/>
          </a:xfrm>
        </p:spPr>
        <p:txBody>
          <a:bodyPr anchor="t"/>
          <a:lstStyle>
            <a:lvl1pPr marL="0" indent="0" algn="r">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3A262107-0AA7-E042-A28B-B47539CF6842}"/>
              </a:ext>
            </a:extLst>
          </p:cNvPr>
          <p:cNvSpPr>
            <a:spLocks noGrp="1"/>
          </p:cNvSpPr>
          <p:nvPr>
            <p:ph type="dt" sz="half" idx="10"/>
          </p:nvPr>
        </p:nvSpPr>
        <p:spPr>
          <a:xfrm rot="900000">
            <a:off x="6878638" y="3760788"/>
            <a:ext cx="1524000" cy="365125"/>
          </a:xfrm>
        </p:spPr>
        <p:txBody>
          <a:bodyPr/>
          <a:lstStyle>
            <a:lvl1pPr algn="l">
              <a:defRPr/>
            </a:lvl1pPr>
          </a:lstStyle>
          <a:p>
            <a:pPr>
              <a:defRPr/>
            </a:pPr>
            <a:fld id="{8E2EAB67-5C86-1140-B32B-BA20AEC13E93}" type="datetime1">
              <a:rPr lang="en-US"/>
              <a:pPr>
                <a:defRPr/>
              </a:pPr>
              <a:t>2/25/23</a:t>
            </a:fld>
            <a:endParaRPr lang="en-US"/>
          </a:p>
        </p:txBody>
      </p:sp>
      <p:sp>
        <p:nvSpPr>
          <p:cNvPr id="9" name="Footer Placeholder 4">
            <a:extLst>
              <a:ext uri="{FF2B5EF4-FFF2-40B4-BE49-F238E27FC236}">
                <a16:creationId xmlns:a16="http://schemas.microsoft.com/office/drawing/2014/main" id="{E410847A-0FE4-5444-A60E-49471A23A0D1}"/>
              </a:ext>
            </a:extLst>
          </p:cNvPr>
          <p:cNvSpPr>
            <a:spLocks noGrp="1"/>
          </p:cNvSpPr>
          <p:nvPr>
            <p:ph type="ftr" sz="quarter" idx="11"/>
          </p:nvPr>
        </p:nvSpPr>
        <p:spPr>
          <a:xfrm rot="900000">
            <a:off x="7056438" y="3170238"/>
            <a:ext cx="1927225" cy="365125"/>
          </a:xfrm>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C7AFDD14-40BB-2649-9463-698A6E2CEF87}"/>
              </a:ext>
            </a:extLst>
          </p:cNvPr>
          <p:cNvSpPr>
            <a:spLocks noGrp="1"/>
          </p:cNvSpPr>
          <p:nvPr>
            <p:ph type="sldNum" sz="quarter" idx="12"/>
          </p:nvPr>
        </p:nvSpPr>
        <p:spPr>
          <a:xfrm rot="900000" flipH="1">
            <a:off x="7177088" y="2660650"/>
            <a:ext cx="682625" cy="365125"/>
          </a:xfrm>
        </p:spPr>
        <p:txBody>
          <a:bodyPr/>
          <a:lstStyle>
            <a:lvl1pPr algn="l">
              <a:defRPr/>
            </a:lvl1pPr>
          </a:lstStyle>
          <a:p>
            <a:fld id="{598DAA56-EAA1-414B-B234-F13B835BAE70}" type="slidenum">
              <a:rPr lang="en-US" altLang="en-US"/>
              <a:pPr/>
              <a:t>‹#›</a:t>
            </a:fld>
            <a:endParaRPr lang="en-US" altLang="en-US"/>
          </a:p>
        </p:txBody>
      </p:sp>
    </p:spTree>
    <p:extLst>
      <p:ext uri="{BB962C8B-B14F-4D97-AF65-F5344CB8AC3E}">
        <p14:creationId xmlns:p14="http://schemas.microsoft.com/office/powerpoint/2010/main" val="70330537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ounded Rectangle 16">
            <a:extLst>
              <a:ext uri="{FF2B5EF4-FFF2-40B4-BE49-F238E27FC236}">
                <a16:creationId xmlns:a16="http://schemas.microsoft.com/office/drawing/2014/main" id="{3305F5D5-21E5-954C-94D5-37B106532A94}"/>
              </a:ext>
            </a:extLst>
          </p:cNvPr>
          <p:cNvSpPr/>
          <p:nvPr/>
        </p:nvSpPr>
        <p:spPr>
          <a:xfrm rot="20707748">
            <a:off x="-882650" y="-625475"/>
            <a:ext cx="7439025" cy="7343775"/>
          </a:xfrm>
          <a:custGeom>
            <a:avLst/>
            <a:gdLst/>
            <a:ahLst/>
            <a:cxnLst/>
            <a:rect l="l" t="t" r="r" b="b"/>
            <a:pathLst>
              <a:path w="7439907" h="7344599">
                <a:moveTo>
                  <a:pt x="1760047" y="0"/>
                </a:moveTo>
                <a:lnTo>
                  <a:pt x="7439906" y="1508202"/>
                </a:lnTo>
                <a:lnTo>
                  <a:pt x="7439907" y="7262509"/>
                </a:lnTo>
                <a:cubicBezTo>
                  <a:pt x="7439906" y="7307846"/>
                  <a:pt x="7403153" y="7344599"/>
                  <a:pt x="7357816" y="7344599"/>
                </a:cubicBezTo>
                <a:lnTo>
                  <a:pt x="2697558" y="7344599"/>
                </a:lnTo>
                <a:lnTo>
                  <a:pt x="0" y="6628303"/>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ounded Rectangle 17">
            <a:extLst>
              <a:ext uri="{FF2B5EF4-FFF2-40B4-BE49-F238E27FC236}">
                <a16:creationId xmlns:a16="http://schemas.microsoft.com/office/drawing/2014/main" id="{AB71A8E1-A1B4-F64A-B953-C1C5E9252C53}"/>
              </a:ext>
            </a:extLst>
          </p:cNvPr>
          <p:cNvSpPr/>
          <p:nvPr/>
        </p:nvSpPr>
        <p:spPr>
          <a:xfrm rot="20707748">
            <a:off x="3236913" y="6275388"/>
            <a:ext cx="4387850" cy="1165225"/>
          </a:xfrm>
          <a:custGeom>
            <a:avLst/>
            <a:gdLst/>
            <a:ahLst/>
            <a:cxnLst/>
            <a:rect l="l" t="t" r="r" b="b"/>
            <a:pathLst>
              <a:path w="4387395" h="1165008">
                <a:moveTo>
                  <a:pt x="4337258" y="6451"/>
                </a:moveTo>
                <a:cubicBezTo>
                  <a:pt x="4366722" y="18913"/>
                  <a:pt x="4387395" y="48087"/>
                  <a:pt x="4387395" y="82090"/>
                </a:cubicBezTo>
                <a:lnTo>
                  <a:pt x="4387395" y="1165008"/>
                </a:lnTo>
                <a:lnTo>
                  <a:pt x="0" y="0"/>
                </a:lnTo>
                <a:lnTo>
                  <a:pt x="4305305" y="0"/>
                </a:lnTo>
                <a:cubicBezTo>
                  <a:pt x="4316639" y="0"/>
                  <a:pt x="4327437" y="2297"/>
                  <a:pt x="4337258"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ounded Rectangle 18">
            <a:extLst>
              <a:ext uri="{FF2B5EF4-FFF2-40B4-BE49-F238E27FC236}">
                <a16:creationId xmlns:a16="http://schemas.microsoft.com/office/drawing/2014/main" id="{6A704A94-3DB9-314A-A421-2DBC3B1B46B8}"/>
              </a:ext>
            </a:extLst>
          </p:cNvPr>
          <p:cNvSpPr/>
          <p:nvPr/>
        </p:nvSpPr>
        <p:spPr>
          <a:xfrm rot="20707748">
            <a:off x="7661275" y="5462588"/>
            <a:ext cx="1708150" cy="1535112"/>
          </a:xfrm>
          <a:custGeom>
            <a:avLst/>
            <a:gdLst/>
            <a:ahLst/>
            <a:cxnLst/>
            <a:rect l="l" t="t" r="r" b="b"/>
            <a:pathLst>
              <a:path w="1709024" h="1536003">
                <a:moveTo>
                  <a:pt x="1709024" y="0"/>
                </a:moveTo>
                <a:lnTo>
                  <a:pt x="1301161" y="1536003"/>
                </a:lnTo>
                <a:lnTo>
                  <a:pt x="0" y="119050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ounded Rectangle 19">
            <a:extLst>
              <a:ext uri="{FF2B5EF4-FFF2-40B4-BE49-F238E27FC236}">
                <a16:creationId xmlns:a16="http://schemas.microsoft.com/office/drawing/2014/main" id="{05AE5778-C804-9649-A536-509C983C4597}"/>
              </a:ext>
            </a:extLst>
          </p:cNvPr>
          <p:cNvSpPr/>
          <p:nvPr/>
        </p:nvSpPr>
        <p:spPr>
          <a:xfrm rot="20707748">
            <a:off x="6667500" y="-490538"/>
            <a:ext cx="3065463" cy="5811838"/>
          </a:xfrm>
          <a:custGeom>
            <a:avLst/>
            <a:gdLst/>
            <a:ahLst/>
            <a:cxnLst/>
            <a:rect l="l" t="t" r="r" b="b"/>
            <a:pathLst>
              <a:path w="3064333" h="5811872">
                <a:moveTo>
                  <a:pt x="0" y="0"/>
                </a:moveTo>
                <a:lnTo>
                  <a:pt x="3064333" y="813688"/>
                </a:lnTo>
                <a:lnTo>
                  <a:pt x="1737140" y="5811872"/>
                </a:lnTo>
                <a:lnTo>
                  <a:pt x="82090" y="5811872"/>
                </a:lnTo>
                <a:cubicBezTo>
                  <a:pt x="36753" y="5811872"/>
                  <a:pt x="0" y="5775119"/>
                  <a:pt x="0" y="572978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rot="4500000">
            <a:off x="5171893" y="2231024"/>
            <a:ext cx="4820301" cy="1436159"/>
          </a:xfrm>
        </p:spPr>
        <p:txBody>
          <a:bodyPr/>
          <a:lstStyle/>
          <a:p>
            <a:r>
              <a:rPr lang="en-US"/>
              <a:t>Click to edit Master title style</a:t>
            </a:r>
          </a:p>
        </p:txBody>
      </p:sp>
      <p:sp>
        <p:nvSpPr>
          <p:cNvPr id="3" name="Content Placeholder 2"/>
          <p:cNvSpPr>
            <a:spLocks noGrp="1"/>
          </p:cNvSpPr>
          <p:nvPr>
            <p:ph sz="half" idx="1"/>
          </p:nvPr>
        </p:nvSpPr>
        <p:spPr>
          <a:xfrm rot="-900000">
            <a:off x="1014439" y="1335061"/>
            <a:ext cx="2578608" cy="4839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rot="-900000">
            <a:off x="3701032" y="618005"/>
            <a:ext cx="2580010" cy="4837176"/>
          </a:xfrm>
        </p:spPr>
        <p:txBody>
          <a:bodyPr anchor="t"/>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4">
            <a:extLst>
              <a:ext uri="{FF2B5EF4-FFF2-40B4-BE49-F238E27FC236}">
                <a16:creationId xmlns:a16="http://schemas.microsoft.com/office/drawing/2014/main" id="{DA571BE5-672C-A74C-BA41-7F8DEC44C935}"/>
              </a:ext>
            </a:extLst>
          </p:cNvPr>
          <p:cNvSpPr>
            <a:spLocks noGrp="1"/>
          </p:cNvSpPr>
          <p:nvPr>
            <p:ph type="dt" sz="half" idx="10"/>
          </p:nvPr>
        </p:nvSpPr>
        <p:spPr>
          <a:xfrm rot="20700000">
            <a:off x="7756525" y="5888038"/>
            <a:ext cx="1241425" cy="365125"/>
          </a:xfrm>
        </p:spPr>
        <p:txBody>
          <a:bodyPr/>
          <a:lstStyle>
            <a:lvl1pPr algn="l">
              <a:defRPr/>
            </a:lvl1pPr>
          </a:lstStyle>
          <a:p>
            <a:pPr>
              <a:defRPr/>
            </a:pPr>
            <a:fld id="{1E100C36-3CF1-054B-9B1D-D1DA8D18C657}" type="datetime1">
              <a:rPr lang="en-US"/>
              <a:pPr>
                <a:defRPr/>
              </a:pPr>
              <a:t>2/25/23</a:t>
            </a:fld>
            <a:endParaRPr lang="en-US"/>
          </a:p>
        </p:txBody>
      </p:sp>
      <p:sp>
        <p:nvSpPr>
          <p:cNvPr id="10" name="Footer Placeholder 5">
            <a:extLst>
              <a:ext uri="{FF2B5EF4-FFF2-40B4-BE49-F238E27FC236}">
                <a16:creationId xmlns:a16="http://schemas.microsoft.com/office/drawing/2014/main" id="{BFA72E49-8F7A-5B44-8BE5-2395B46340A2}"/>
              </a:ext>
            </a:extLst>
          </p:cNvPr>
          <p:cNvSpPr>
            <a:spLocks noGrp="1"/>
          </p:cNvSpPr>
          <p:nvPr>
            <p:ph type="ftr" sz="quarter" idx="11"/>
          </p:nvPr>
        </p:nvSpPr>
        <p:spPr>
          <a:xfrm rot="20700000">
            <a:off x="4054475" y="5494338"/>
            <a:ext cx="3124200" cy="365125"/>
          </a:xfrm>
        </p:spPr>
        <p:txBody>
          <a:bodyPr/>
          <a:lstStyle>
            <a:lvl1pPr algn="r">
              <a:defRPr/>
            </a:lvl1pPr>
          </a:lstStyle>
          <a:p>
            <a:pPr>
              <a:defRPr/>
            </a:pPr>
            <a:endParaRPr lang="en-US"/>
          </a:p>
        </p:txBody>
      </p:sp>
      <p:sp>
        <p:nvSpPr>
          <p:cNvPr id="11" name="Slide Number Placeholder 6">
            <a:extLst>
              <a:ext uri="{FF2B5EF4-FFF2-40B4-BE49-F238E27FC236}">
                <a16:creationId xmlns:a16="http://schemas.microsoft.com/office/drawing/2014/main" id="{5A995228-AF79-544C-9C4C-1962D760E7F1}"/>
              </a:ext>
            </a:extLst>
          </p:cNvPr>
          <p:cNvSpPr>
            <a:spLocks noGrp="1"/>
          </p:cNvSpPr>
          <p:nvPr>
            <p:ph type="sldNum" sz="quarter" idx="12"/>
          </p:nvPr>
        </p:nvSpPr>
        <p:spPr>
          <a:xfrm rot="20700000">
            <a:off x="7689850" y="5643563"/>
            <a:ext cx="1241425" cy="365125"/>
          </a:xfrm>
        </p:spPr>
        <p:txBody>
          <a:bodyPr/>
          <a:lstStyle>
            <a:lvl1pPr algn="l">
              <a:defRPr/>
            </a:lvl1pPr>
          </a:lstStyle>
          <a:p>
            <a:fld id="{AB932643-9F66-9946-BDDD-52A1E46C41B8}" type="slidenum">
              <a:rPr lang="en-US" altLang="en-US"/>
              <a:pPr/>
              <a:t>‹#›</a:t>
            </a:fld>
            <a:endParaRPr lang="en-US" altLang="en-US"/>
          </a:p>
        </p:txBody>
      </p:sp>
    </p:spTree>
    <p:extLst>
      <p:ext uri="{BB962C8B-B14F-4D97-AF65-F5344CB8AC3E}">
        <p14:creationId xmlns:p14="http://schemas.microsoft.com/office/powerpoint/2010/main" val="264049756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ounded Rectangle 52">
            <a:extLst>
              <a:ext uri="{FF2B5EF4-FFF2-40B4-BE49-F238E27FC236}">
                <a16:creationId xmlns:a16="http://schemas.microsoft.com/office/drawing/2014/main" id="{2638A7A1-F13C-3E4B-8EB0-0CAFA906B96E}"/>
              </a:ext>
            </a:extLst>
          </p:cNvPr>
          <p:cNvSpPr/>
          <p:nvPr/>
        </p:nvSpPr>
        <p:spPr>
          <a:xfrm rot="20707748">
            <a:off x="-882650" y="-625475"/>
            <a:ext cx="7439025" cy="7343775"/>
          </a:xfrm>
          <a:custGeom>
            <a:avLst/>
            <a:gdLst/>
            <a:ahLst/>
            <a:cxnLst/>
            <a:rect l="l" t="t" r="r" b="b"/>
            <a:pathLst>
              <a:path w="7439907" h="7344599">
                <a:moveTo>
                  <a:pt x="1760047" y="0"/>
                </a:moveTo>
                <a:lnTo>
                  <a:pt x="7439906" y="1508202"/>
                </a:lnTo>
                <a:lnTo>
                  <a:pt x="7439907" y="7262509"/>
                </a:lnTo>
                <a:cubicBezTo>
                  <a:pt x="7439906" y="7307846"/>
                  <a:pt x="7403153" y="7344599"/>
                  <a:pt x="7357816" y="7344599"/>
                </a:cubicBezTo>
                <a:lnTo>
                  <a:pt x="2697558" y="7344599"/>
                </a:lnTo>
                <a:lnTo>
                  <a:pt x="0" y="6628303"/>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ounded Rectangle 53">
            <a:extLst>
              <a:ext uri="{FF2B5EF4-FFF2-40B4-BE49-F238E27FC236}">
                <a16:creationId xmlns:a16="http://schemas.microsoft.com/office/drawing/2014/main" id="{EE35D582-814D-D34E-8273-4C4A6DC6124C}"/>
              </a:ext>
            </a:extLst>
          </p:cNvPr>
          <p:cNvSpPr/>
          <p:nvPr/>
        </p:nvSpPr>
        <p:spPr>
          <a:xfrm rot="20707748">
            <a:off x="3236913" y="6275388"/>
            <a:ext cx="4387850" cy="1165225"/>
          </a:xfrm>
          <a:custGeom>
            <a:avLst/>
            <a:gdLst/>
            <a:ahLst/>
            <a:cxnLst/>
            <a:rect l="l" t="t" r="r" b="b"/>
            <a:pathLst>
              <a:path w="4387395" h="1165008">
                <a:moveTo>
                  <a:pt x="4337258" y="6451"/>
                </a:moveTo>
                <a:cubicBezTo>
                  <a:pt x="4366722" y="18913"/>
                  <a:pt x="4387395" y="48087"/>
                  <a:pt x="4387395" y="82090"/>
                </a:cubicBezTo>
                <a:lnTo>
                  <a:pt x="4387395" y="1165008"/>
                </a:lnTo>
                <a:lnTo>
                  <a:pt x="0" y="0"/>
                </a:lnTo>
                <a:lnTo>
                  <a:pt x="4305305" y="0"/>
                </a:lnTo>
                <a:cubicBezTo>
                  <a:pt x="4316639" y="0"/>
                  <a:pt x="4327437" y="2297"/>
                  <a:pt x="4337258"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ounded Rectangle 54">
            <a:extLst>
              <a:ext uri="{FF2B5EF4-FFF2-40B4-BE49-F238E27FC236}">
                <a16:creationId xmlns:a16="http://schemas.microsoft.com/office/drawing/2014/main" id="{A76A1020-E4E3-4E49-9B2C-918827035B12}"/>
              </a:ext>
            </a:extLst>
          </p:cNvPr>
          <p:cNvSpPr/>
          <p:nvPr/>
        </p:nvSpPr>
        <p:spPr>
          <a:xfrm rot="20707748">
            <a:off x="7661275" y="5462588"/>
            <a:ext cx="1708150" cy="1535112"/>
          </a:xfrm>
          <a:custGeom>
            <a:avLst/>
            <a:gdLst/>
            <a:ahLst/>
            <a:cxnLst/>
            <a:rect l="l" t="t" r="r" b="b"/>
            <a:pathLst>
              <a:path w="1709024" h="1536003">
                <a:moveTo>
                  <a:pt x="1709024" y="0"/>
                </a:moveTo>
                <a:lnTo>
                  <a:pt x="1301161" y="1536003"/>
                </a:lnTo>
                <a:lnTo>
                  <a:pt x="0" y="119050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ounded Rectangle 55">
            <a:extLst>
              <a:ext uri="{FF2B5EF4-FFF2-40B4-BE49-F238E27FC236}">
                <a16:creationId xmlns:a16="http://schemas.microsoft.com/office/drawing/2014/main" id="{27963D24-3F0B-FE49-8C5E-9D8915FDDB51}"/>
              </a:ext>
            </a:extLst>
          </p:cNvPr>
          <p:cNvSpPr/>
          <p:nvPr/>
        </p:nvSpPr>
        <p:spPr>
          <a:xfrm rot="20707748">
            <a:off x="6667500" y="-490538"/>
            <a:ext cx="3065463" cy="5811838"/>
          </a:xfrm>
          <a:custGeom>
            <a:avLst/>
            <a:gdLst/>
            <a:ahLst/>
            <a:cxnLst/>
            <a:rect l="l" t="t" r="r" b="b"/>
            <a:pathLst>
              <a:path w="3064333" h="5811872">
                <a:moveTo>
                  <a:pt x="0" y="0"/>
                </a:moveTo>
                <a:lnTo>
                  <a:pt x="3064333" y="813688"/>
                </a:lnTo>
                <a:lnTo>
                  <a:pt x="1737140" y="5811872"/>
                </a:lnTo>
                <a:lnTo>
                  <a:pt x="82090" y="5811872"/>
                </a:lnTo>
                <a:cubicBezTo>
                  <a:pt x="36753" y="5811872"/>
                  <a:pt x="0" y="5775119"/>
                  <a:pt x="0" y="572978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rot="4500000">
            <a:off x="5175504" y="2231136"/>
            <a:ext cx="4818888" cy="1435608"/>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rot="-900000">
            <a:off x="854761" y="1406870"/>
            <a:ext cx="2213148" cy="759866"/>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rot="-900000">
            <a:off x="1120518" y="2227895"/>
            <a:ext cx="2578608" cy="39387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rot="-900000">
            <a:off x="3535709" y="687503"/>
            <a:ext cx="2214753" cy="753043"/>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rot="-900000">
            <a:off x="3808498" y="1495882"/>
            <a:ext cx="2578608" cy="39559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6">
            <a:extLst>
              <a:ext uri="{FF2B5EF4-FFF2-40B4-BE49-F238E27FC236}">
                <a16:creationId xmlns:a16="http://schemas.microsoft.com/office/drawing/2014/main" id="{17B04878-6F25-954B-B1CD-DB987806A7BD}"/>
              </a:ext>
            </a:extLst>
          </p:cNvPr>
          <p:cNvSpPr>
            <a:spLocks noGrp="1"/>
          </p:cNvSpPr>
          <p:nvPr>
            <p:ph type="dt" sz="half" idx="10"/>
          </p:nvPr>
        </p:nvSpPr>
        <p:spPr>
          <a:xfrm rot="20700000">
            <a:off x="7753350" y="5888038"/>
            <a:ext cx="1244600" cy="365125"/>
          </a:xfrm>
        </p:spPr>
        <p:txBody>
          <a:bodyPr/>
          <a:lstStyle>
            <a:lvl1pPr algn="l">
              <a:defRPr/>
            </a:lvl1pPr>
          </a:lstStyle>
          <a:p>
            <a:pPr>
              <a:defRPr/>
            </a:pPr>
            <a:fld id="{B75660BA-299F-D34F-A96C-29A6846C15E3}" type="datetime1">
              <a:rPr lang="en-US"/>
              <a:pPr>
                <a:defRPr/>
              </a:pPr>
              <a:t>2/25/23</a:t>
            </a:fld>
            <a:endParaRPr lang="en-US"/>
          </a:p>
        </p:txBody>
      </p:sp>
      <p:sp>
        <p:nvSpPr>
          <p:cNvPr id="12" name="Footer Placeholder 7">
            <a:extLst>
              <a:ext uri="{FF2B5EF4-FFF2-40B4-BE49-F238E27FC236}">
                <a16:creationId xmlns:a16="http://schemas.microsoft.com/office/drawing/2014/main" id="{1EEF6548-D59D-F344-BDF4-DB54227AE47C}"/>
              </a:ext>
            </a:extLst>
          </p:cNvPr>
          <p:cNvSpPr>
            <a:spLocks noGrp="1"/>
          </p:cNvSpPr>
          <p:nvPr>
            <p:ph type="ftr" sz="quarter" idx="11"/>
          </p:nvPr>
        </p:nvSpPr>
        <p:spPr>
          <a:xfrm rot="20700000">
            <a:off x="4051300" y="5495925"/>
            <a:ext cx="3124200" cy="365125"/>
          </a:xfrm>
        </p:spPr>
        <p:txBody>
          <a:bodyPr/>
          <a:lstStyle>
            <a:lvl1pPr algn="r">
              <a:defRPr/>
            </a:lvl1pPr>
          </a:lstStyle>
          <a:p>
            <a:pPr>
              <a:defRPr/>
            </a:pPr>
            <a:endParaRPr lang="en-US"/>
          </a:p>
        </p:txBody>
      </p:sp>
      <p:sp>
        <p:nvSpPr>
          <p:cNvPr id="13" name="Slide Number Placeholder 8">
            <a:extLst>
              <a:ext uri="{FF2B5EF4-FFF2-40B4-BE49-F238E27FC236}">
                <a16:creationId xmlns:a16="http://schemas.microsoft.com/office/drawing/2014/main" id="{3907FA5B-F0B4-B247-B3B4-E9A46B230613}"/>
              </a:ext>
            </a:extLst>
          </p:cNvPr>
          <p:cNvSpPr>
            <a:spLocks noGrp="1"/>
          </p:cNvSpPr>
          <p:nvPr>
            <p:ph type="sldNum" sz="quarter" idx="12"/>
          </p:nvPr>
        </p:nvSpPr>
        <p:spPr>
          <a:xfrm rot="20700000">
            <a:off x="7689850" y="5641975"/>
            <a:ext cx="1244600" cy="365125"/>
          </a:xfrm>
        </p:spPr>
        <p:txBody>
          <a:bodyPr/>
          <a:lstStyle>
            <a:lvl1pPr algn="l">
              <a:defRPr/>
            </a:lvl1pPr>
          </a:lstStyle>
          <a:p>
            <a:fld id="{67024ACD-4B09-FE42-BEEE-C0147A221DEC}" type="slidenum">
              <a:rPr lang="en-US" altLang="en-US"/>
              <a:pPr/>
              <a:t>‹#›</a:t>
            </a:fld>
            <a:endParaRPr lang="en-US" altLang="en-US"/>
          </a:p>
        </p:txBody>
      </p:sp>
    </p:spTree>
    <p:extLst>
      <p:ext uri="{BB962C8B-B14F-4D97-AF65-F5344CB8AC3E}">
        <p14:creationId xmlns:p14="http://schemas.microsoft.com/office/powerpoint/2010/main" val="237516922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ounded Rectangle 20">
            <a:extLst>
              <a:ext uri="{FF2B5EF4-FFF2-40B4-BE49-F238E27FC236}">
                <a16:creationId xmlns:a16="http://schemas.microsoft.com/office/drawing/2014/main" id="{BE361346-416C-D848-A115-F4C8C5E18550}"/>
              </a:ext>
            </a:extLst>
          </p:cNvPr>
          <p:cNvSpPr/>
          <p:nvPr/>
        </p:nvSpPr>
        <p:spPr>
          <a:xfrm rot="907748">
            <a:off x="-865188" y="850900"/>
            <a:ext cx="3614738" cy="6151563"/>
          </a:xfrm>
          <a:custGeom>
            <a:avLst/>
            <a:gdLst/>
            <a:ahLst/>
            <a:cxnLst/>
            <a:rect l="l" t="t" r="r" b="b"/>
            <a:pathLst>
              <a:path w="3615441" h="6151724">
                <a:moveTo>
                  <a:pt x="0" y="0"/>
                </a:moveTo>
                <a:lnTo>
                  <a:pt x="3533351" y="0"/>
                </a:lnTo>
                <a:cubicBezTo>
                  <a:pt x="3578688" y="0"/>
                  <a:pt x="3615441" y="36753"/>
                  <a:pt x="3615441" y="82090"/>
                </a:cubicBezTo>
                <a:lnTo>
                  <a:pt x="3615441" y="5623909"/>
                </a:lnTo>
                <a:lnTo>
                  <a:pt x="1663219" y="6151724"/>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ounded Rectangle 21">
            <a:extLst>
              <a:ext uri="{FF2B5EF4-FFF2-40B4-BE49-F238E27FC236}">
                <a16:creationId xmlns:a16="http://schemas.microsoft.com/office/drawing/2014/main" id="{C96AE70E-F084-D244-AB2A-ECF1DCE0C611}"/>
              </a:ext>
            </a:extLst>
          </p:cNvPr>
          <p:cNvSpPr/>
          <p:nvPr/>
        </p:nvSpPr>
        <p:spPr>
          <a:xfrm rot="907748">
            <a:off x="17463" y="-511175"/>
            <a:ext cx="3735387" cy="1387475"/>
          </a:xfrm>
          <a:custGeom>
            <a:avLst/>
            <a:gdLst/>
            <a:ahLst/>
            <a:cxnLst/>
            <a:rect l="l" t="t" r="r" b="b"/>
            <a:pathLst>
              <a:path w="3735394" h="1387781">
                <a:moveTo>
                  <a:pt x="0" y="1009924"/>
                </a:moveTo>
                <a:lnTo>
                  <a:pt x="3735394" y="0"/>
                </a:lnTo>
                <a:lnTo>
                  <a:pt x="3735394" y="1305691"/>
                </a:lnTo>
                <a:cubicBezTo>
                  <a:pt x="3735394" y="1351028"/>
                  <a:pt x="3698641" y="1387781"/>
                  <a:pt x="3653304" y="1387781"/>
                </a:cubicBezTo>
                <a:lnTo>
                  <a:pt x="102160" y="1387781"/>
                </a:ln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ounded Rectangle 22">
            <a:extLst>
              <a:ext uri="{FF2B5EF4-FFF2-40B4-BE49-F238E27FC236}">
                <a16:creationId xmlns:a16="http://schemas.microsoft.com/office/drawing/2014/main" id="{92A5FCD5-2BBD-4845-8CE8-9A663394BBF3}"/>
              </a:ext>
            </a:extLst>
          </p:cNvPr>
          <p:cNvSpPr/>
          <p:nvPr/>
        </p:nvSpPr>
        <p:spPr>
          <a:xfrm rot="907748">
            <a:off x="2146300" y="6589713"/>
            <a:ext cx="1981200" cy="536575"/>
          </a:xfrm>
          <a:custGeom>
            <a:avLst/>
            <a:gdLst/>
            <a:ahLst/>
            <a:cxnLst/>
            <a:rect l="l" t="t" r="r" b="b"/>
            <a:pathLst>
              <a:path w="1981025" h="535602">
                <a:moveTo>
                  <a:pt x="50137" y="6451"/>
                </a:moveTo>
                <a:cubicBezTo>
                  <a:pt x="59958" y="2297"/>
                  <a:pt x="70756" y="0"/>
                  <a:pt x="82090" y="0"/>
                </a:cubicBezTo>
                <a:lnTo>
                  <a:pt x="1981025" y="0"/>
                </a:lnTo>
                <a:lnTo>
                  <a:pt x="0" y="535602"/>
                </a:lnTo>
                <a:lnTo>
                  <a:pt x="0" y="82090"/>
                </a:lnTo>
                <a:cubicBezTo>
                  <a:pt x="0" y="48087"/>
                  <a:pt x="20674" y="18913"/>
                  <a:pt x="50137" y="6451"/>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ounded Rectangle 23">
            <a:extLst>
              <a:ext uri="{FF2B5EF4-FFF2-40B4-BE49-F238E27FC236}">
                <a16:creationId xmlns:a16="http://schemas.microsoft.com/office/drawing/2014/main" id="{5B6A9217-5E47-F544-A4C9-AE196F315A39}"/>
              </a:ext>
            </a:extLst>
          </p:cNvPr>
          <p:cNvSpPr/>
          <p:nvPr/>
        </p:nvSpPr>
        <p:spPr>
          <a:xfrm rot="907748">
            <a:off x="3184525" y="-554038"/>
            <a:ext cx="6783388" cy="7826376"/>
          </a:xfrm>
          <a:custGeom>
            <a:avLst/>
            <a:gdLst/>
            <a:ahLst/>
            <a:cxnLst/>
            <a:rect l="l" t="t" r="r" b="b"/>
            <a:pathLst>
              <a:path w="6782931" h="7826540">
                <a:moveTo>
                  <a:pt x="0" y="1349945"/>
                </a:moveTo>
                <a:lnTo>
                  <a:pt x="4993024" y="0"/>
                </a:lnTo>
                <a:lnTo>
                  <a:pt x="6782931" y="6620302"/>
                </a:lnTo>
                <a:lnTo>
                  <a:pt x="2321435" y="7826540"/>
                </a:lnTo>
                <a:lnTo>
                  <a:pt x="82090" y="7826540"/>
                </a:lnTo>
                <a:cubicBezTo>
                  <a:pt x="36753" y="7826540"/>
                  <a:pt x="0" y="7789787"/>
                  <a:pt x="0" y="774445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rot="-4500000">
            <a:off x="-630936" y="2926080"/>
            <a:ext cx="5065776" cy="1691640"/>
          </a:xfrm>
        </p:spPr>
        <p:txBody>
          <a:bodyPr/>
          <a:lstStyle/>
          <a:p>
            <a:r>
              <a:rPr lang="en-US"/>
              <a:t>Click to edit Master title style</a:t>
            </a:r>
          </a:p>
        </p:txBody>
      </p:sp>
      <p:sp>
        <p:nvSpPr>
          <p:cNvPr id="7" name="Date Placeholder 2">
            <a:extLst>
              <a:ext uri="{FF2B5EF4-FFF2-40B4-BE49-F238E27FC236}">
                <a16:creationId xmlns:a16="http://schemas.microsoft.com/office/drawing/2014/main" id="{3563633E-460B-4546-8C6D-F54857FB7431}"/>
              </a:ext>
            </a:extLst>
          </p:cNvPr>
          <p:cNvSpPr>
            <a:spLocks noGrp="1"/>
          </p:cNvSpPr>
          <p:nvPr>
            <p:ph type="dt" sz="half" idx="10"/>
          </p:nvPr>
        </p:nvSpPr>
        <p:spPr>
          <a:xfrm rot="900000">
            <a:off x="1692275" y="612775"/>
            <a:ext cx="1792288" cy="365125"/>
          </a:xfrm>
        </p:spPr>
        <p:txBody>
          <a:bodyPr/>
          <a:lstStyle>
            <a:lvl1pPr>
              <a:defRPr/>
            </a:lvl1pPr>
          </a:lstStyle>
          <a:p>
            <a:pPr>
              <a:defRPr/>
            </a:pPr>
            <a:fld id="{C4F53729-2B99-6E40-918F-56E7683062DD}" type="datetime1">
              <a:rPr lang="en-US"/>
              <a:pPr>
                <a:defRPr/>
              </a:pPr>
              <a:t>2/25/23</a:t>
            </a:fld>
            <a:endParaRPr lang="en-US"/>
          </a:p>
        </p:txBody>
      </p:sp>
      <p:sp>
        <p:nvSpPr>
          <p:cNvPr id="8" name="Footer Placeholder 3">
            <a:extLst>
              <a:ext uri="{FF2B5EF4-FFF2-40B4-BE49-F238E27FC236}">
                <a16:creationId xmlns:a16="http://schemas.microsoft.com/office/drawing/2014/main" id="{F8D485EB-017B-324B-91BA-56F49228B747}"/>
              </a:ext>
            </a:extLst>
          </p:cNvPr>
          <p:cNvSpPr>
            <a:spLocks noGrp="1"/>
          </p:cNvSpPr>
          <p:nvPr>
            <p:ph type="ftr" sz="quarter" idx="11"/>
          </p:nvPr>
        </p:nvSpPr>
        <p:spPr>
          <a:xfrm rot="900000">
            <a:off x="2493963" y="6100763"/>
            <a:ext cx="3051175" cy="365125"/>
          </a:xfrm>
        </p:spPr>
        <p:txBody>
          <a:bodyPr/>
          <a:lstStyle>
            <a:lvl1pPr>
              <a:defRPr/>
            </a:lvl1pPr>
          </a:lstStyle>
          <a:p>
            <a:pPr>
              <a:defRPr/>
            </a:pPr>
            <a:endParaRPr lang="en-US"/>
          </a:p>
        </p:txBody>
      </p:sp>
      <p:sp>
        <p:nvSpPr>
          <p:cNvPr id="9" name="Slide Number Placeholder 4">
            <a:extLst>
              <a:ext uri="{FF2B5EF4-FFF2-40B4-BE49-F238E27FC236}">
                <a16:creationId xmlns:a16="http://schemas.microsoft.com/office/drawing/2014/main" id="{E3A52D86-B82A-1D4B-8139-EC29C53AC28A}"/>
              </a:ext>
            </a:extLst>
          </p:cNvPr>
          <p:cNvSpPr>
            <a:spLocks noGrp="1"/>
          </p:cNvSpPr>
          <p:nvPr>
            <p:ph type="sldNum" sz="quarter" idx="12"/>
          </p:nvPr>
        </p:nvSpPr>
        <p:spPr>
          <a:xfrm rot="900000">
            <a:off x="1262063" y="301625"/>
            <a:ext cx="2286000" cy="365125"/>
          </a:xfrm>
        </p:spPr>
        <p:txBody>
          <a:bodyPr/>
          <a:lstStyle>
            <a:lvl1pPr>
              <a:defRPr/>
            </a:lvl1pPr>
          </a:lstStyle>
          <a:p>
            <a:fld id="{3CA84A8F-D8D2-B34B-94BC-3F9AD3808E2E}" type="slidenum">
              <a:rPr lang="en-US" altLang="en-US"/>
              <a:pPr/>
              <a:t>‹#›</a:t>
            </a:fld>
            <a:endParaRPr lang="en-US" altLang="en-US"/>
          </a:p>
        </p:txBody>
      </p:sp>
    </p:spTree>
    <p:extLst>
      <p:ext uri="{BB962C8B-B14F-4D97-AF65-F5344CB8AC3E}">
        <p14:creationId xmlns:p14="http://schemas.microsoft.com/office/powerpoint/2010/main" val="161823536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ounded Rectangle 11">
            <a:extLst>
              <a:ext uri="{FF2B5EF4-FFF2-40B4-BE49-F238E27FC236}">
                <a16:creationId xmlns:a16="http://schemas.microsoft.com/office/drawing/2014/main" id="{4DEEF6B3-4E43-8848-9FD0-A8F01BAC3306}"/>
              </a:ext>
            </a:extLst>
          </p:cNvPr>
          <p:cNvSpPr/>
          <p:nvPr/>
        </p:nvSpPr>
        <p:spPr>
          <a:xfrm rot="900000">
            <a:off x="-371475" y="-1217613"/>
            <a:ext cx="8577263" cy="6343651"/>
          </a:xfrm>
          <a:custGeom>
            <a:avLst/>
            <a:gdLst/>
            <a:ahLst/>
            <a:cxnLst/>
            <a:rect l="l" t="t" r="r" b="b"/>
            <a:pathLst>
              <a:path w="8577953" h="6344114">
                <a:moveTo>
                  <a:pt x="0" y="2298455"/>
                </a:moveTo>
                <a:lnTo>
                  <a:pt x="8577953" y="0"/>
                </a:lnTo>
                <a:lnTo>
                  <a:pt x="8577953" y="6262024"/>
                </a:lnTo>
                <a:cubicBezTo>
                  <a:pt x="8577953" y="6307361"/>
                  <a:pt x="8541200" y="6344113"/>
                  <a:pt x="8495863" y="6344113"/>
                </a:cubicBezTo>
                <a:lnTo>
                  <a:pt x="1084031" y="6344114"/>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Rounded Rectangle 12">
            <a:extLst>
              <a:ext uri="{FF2B5EF4-FFF2-40B4-BE49-F238E27FC236}">
                <a16:creationId xmlns:a16="http://schemas.microsoft.com/office/drawing/2014/main" id="{70932D20-B763-5846-B3C5-59857CD6E3A8}"/>
              </a:ext>
            </a:extLst>
          </p:cNvPr>
          <p:cNvSpPr/>
          <p:nvPr/>
        </p:nvSpPr>
        <p:spPr>
          <a:xfrm rot="900000">
            <a:off x="-449263" y="5208588"/>
            <a:ext cx="7470776" cy="2486025"/>
          </a:xfrm>
          <a:custGeom>
            <a:avLst/>
            <a:gdLst/>
            <a:ahLst/>
            <a:cxnLst/>
            <a:rect l="l" t="t" r="r" b="b"/>
            <a:pathLst>
              <a:path w="7470000" h="2486713">
                <a:moveTo>
                  <a:pt x="0" y="0"/>
                </a:moveTo>
                <a:lnTo>
                  <a:pt x="7387910" y="0"/>
                </a:lnTo>
                <a:cubicBezTo>
                  <a:pt x="7433247" y="0"/>
                  <a:pt x="7470000" y="36753"/>
                  <a:pt x="7470000" y="82090"/>
                </a:cubicBezTo>
                <a:lnTo>
                  <a:pt x="7470000" y="663670"/>
                </a:lnTo>
                <a:lnTo>
                  <a:pt x="666313" y="2486713"/>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ounded Rectangle 13">
            <a:extLst>
              <a:ext uri="{FF2B5EF4-FFF2-40B4-BE49-F238E27FC236}">
                <a16:creationId xmlns:a16="http://schemas.microsoft.com/office/drawing/2014/main" id="{37F6574B-83CA-CD4B-B6E0-7B3EEAE54E74}"/>
              </a:ext>
            </a:extLst>
          </p:cNvPr>
          <p:cNvSpPr/>
          <p:nvPr/>
        </p:nvSpPr>
        <p:spPr>
          <a:xfrm rot="900000">
            <a:off x="7192963" y="6483350"/>
            <a:ext cx="1931987" cy="635000"/>
          </a:xfrm>
          <a:custGeom>
            <a:avLst/>
            <a:gdLst/>
            <a:ahLst/>
            <a:cxnLst/>
            <a:rect l="l" t="t" r="r" b="b"/>
            <a:pathLst>
              <a:path w="1932834" h="635630">
                <a:moveTo>
                  <a:pt x="50137" y="6451"/>
                </a:moveTo>
                <a:cubicBezTo>
                  <a:pt x="59958" y="2297"/>
                  <a:pt x="70756" y="0"/>
                  <a:pt x="82090" y="0"/>
                </a:cubicBezTo>
                <a:lnTo>
                  <a:pt x="1901288" y="0"/>
                </a:lnTo>
                <a:lnTo>
                  <a:pt x="1932834" y="117729"/>
                </a:lnTo>
                <a:lnTo>
                  <a:pt x="0" y="635630"/>
                </a:lnTo>
                <a:lnTo>
                  <a:pt x="0" y="82090"/>
                </a:lnTo>
                <a:cubicBezTo>
                  <a:pt x="0" y="48087"/>
                  <a:pt x="20673" y="18913"/>
                  <a:pt x="50137" y="6451"/>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ounded Rectangle 14">
            <a:extLst>
              <a:ext uri="{FF2B5EF4-FFF2-40B4-BE49-F238E27FC236}">
                <a16:creationId xmlns:a16="http://schemas.microsoft.com/office/drawing/2014/main" id="{CAF27BB8-AC06-F54B-AD52-1349D5F6B23E}"/>
              </a:ext>
            </a:extLst>
          </p:cNvPr>
          <p:cNvSpPr/>
          <p:nvPr/>
        </p:nvSpPr>
        <p:spPr>
          <a:xfrm rot="900000">
            <a:off x="8126413" y="92075"/>
            <a:ext cx="1879600" cy="6415088"/>
          </a:xfrm>
          <a:custGeom>
            <a:avLst/>
            <a:gdLst/>
            <a:ahLst/>
            <a:cxnLst/>
            <a:rect l="l" t="t" r="r" b="b"/>
            <a:pathLst>
              <a:path w="1878991" h="6414233">
                <a:moveTo>
                  <a:pt x="0" y="42953"/>
                </a:moveTo>
                <a:lnTo>
                  <a:pt x="160303" y="0"/>
                </a:lnTo>
                <a:lnTo>
                  <a:pt x="1878991" y="6414233"/>
                </a:lnTo>
                <a:lnTo>
                  <a:pt x="82090" y="6414233"/>
                </a:lnTo>
                <a:cubicBezTo>
                  <a:pt x="36753" y="6414233"/>
                  <a:pt x="0" y="6377480"/>
                  <a:pt x="0" y="6332143"/>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Date Placeholder 1">
            <a:extLst>
              <a:ext uri="{FF2B5EF4-FFF2-40B4-BE49-F238E27FC236}">
                <a16:creationId xmlns:a16="http://schemas.microsoft.com/office/drawing/2014/main" id="{89B2D5AA-3929-D14A-A154-D4A21E485552}"/>
              </a:ext>
            </a:extLst>
          </p:cNvPr>
          <p:cNvSpPr>
            <a:spLocks noGrp="1"/>
          </p:cNvSpPr>
          <p:nvPr>
            <p:ph type="dt" sz="half" idx="10"/>
          </p:nvPr>
        </p:nvSpPr>
        <p:spPr>
          <a:xfrm rot="900000">
            <a:off x="7521575" y="5927725"/>
            <a:ext cx="1524000" cy="365125"/>
          </a:xfrm>
        </p:spPr>
        <p:txBody>
          <a:bodyPr/>
          <a:lstStyle>
            <a:lvl1pPr algn="l">
              <a:defRPr/>
            </a:lvl1pPr>
          </a:lstStyle>
          <a:p>
            <a:pPr>
              <a:defRPr/>
            </a:pPr>
            <a:fld id="{757B7DD5-5474-364B-829A-C1AFFA710D4A}" type="datetime1">
              <a:rPr lang="en-US"/>
              <a:pPr>
                <a:defRPr/>
              </a:pPr>
              <a:t>2/25/23</a:t>
            </a:fld>
            <a:endParaRPr lang="en-US"/>
          </a:p>
        </p:txBody>
      </p:sp>
      <p:sp>
        <p:nvSpPr>
          <p:cNvPr id="7" name="Footer Placeholder 2">
            <a:extLst>
              <a:ext uri="{FF2B5EF4-FFF2-40B4-BE49-F238E27FC236}">
                <a16:creationId xmlns:a16="http://schemas.microsoft.com/office/drawing/2014/main" id="{5D37FFF7-358B-5B4F-BCEE-E1621BA512BF}"/>
              </a:ext>
            </a:extLst>
          </p:cNvPr>
          <p:cNvSpPr>
            <a:spLocks noGrp="1"/>
          </p:cNvSpPr>
          <p:nvPr>
            <p:ph type="ftr" sz="quarter" idx="11"/>
          </p:nvPr>
        </p:nvSpPr>
        <p:spPr>
          <a:xfrm rot="900000">
            <a:off x="3892550" y="5988050"/>
            <a:ext cx="3124200" cy="293688"/>
          </a:xfrm>
        </p:spPr>
        <p:txBody>
          <a:bodyPr/>
          <a:lstStyle>
            <a:lvl1pPr algn="r">
              <a:defRPr/>
            </a:lvl1pPr>
          </a:lstStyle>
          <a:p>
            <a:pPr>
              <a:defRPr/>
            </a:pPr>
            <a:endParaRPr lang="en-US"/>
          </a:p>
        </p:txBody>
      </p:sp>
      <p:sp>
        <p:nvSpPr>
          <p:cNvPr id="8" name="Slide Number Placeholder 3">
            <a:extLst>
              <a:ext uri="{FF2B5EF4-FFF2-40B4-BE49-F238E27FC236}">
                <a16:creationId xmlns:a16="http://schemas.microsoft.com/office/drawing/2014/main" id="{4F749C47-352B-3648-8882-917E700214D5}"/>
              </a:ext>
            </a:extLst>
          </p:cNvPr>
          <p:cNvSpPr>
            <a:spLocks noGrp="1"/>
          </p:cNvSpPr>
          <p:nvPr>
            <p:ph type="sldNum" sz="quarter" idx="12"/>
          </p:nvPr>
        </p:nvSpPr>
        <p:spPr>
          <a:xfrm rot="900000">
            <a:off x="7599363" y="5570538"/>
            <a:ext cx="715962" cy="365125"/>
          </a:xfrm>
        </p:spPr>
        <p:txBody>
          <a:bodyPr/>
          <a:lstStyle>
            <a:lvl1pPr algn="l">
              <a:defRPr/>
            </a:lvl1pPr>
          </a:lstStyle>
          <a:p>
            <a:fld id="{0EDC7832-E70E-A844-A8FC-75CD951C8ABE}" type="slidenum">
              <a:rPr lang="en-US" altLang="en-US"/>
              <a:pPr/>
              <a:t>‹#›</a:t>
            </a:fld>
            <a:endParaRPr lang="en-US" altLang="en-US"/>
          </a:p>
        </p:txBody>
      </p:sp>
    </p:spTree>
    <p:extLst>
      <p:ext uri="{BB962C8B-B14F-4D97-AF65-F5344CB8AC3E}">
        <p14:creationId xmlns:p14="http://schemas.microsoft.com/office/powerpoint/2010/main" val="187124820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ounded Rectangle 12">
            <a:extLst>
              <a:ext uri="{FF2B5EF4-FFF2-40B4-BE49-F238E27FC236}">
                <a16:creationId xmlns:a16="http://schemas.microsoft.com/office/drawing/2014/main" id="{CEBAAD59-E214-8F4C-A585-9752411593B0}"/>
              </a:ext>
            </a:extLst>
          </p:cNvPr>
          <p:cNvSpPr/>
          <p:nvPr/>
        </p:nvSpPr>
        <p:spPr>
          <a:xfrm rot="20707748">
            <a:off x="-896938" y="-623888"/>
            <a:ext cx="7286626" cy="6040438"/>
          </a:xfrm>
          <a:custGeom>
            <a:avLst/>
            <a:gdLst/>
            <a:ahLst/>
            <a:cxnLst/>
            <a:rect l="l" t="t" r="r" b="b"/>
            <a:pathLst>
              <a:path w="7286946" h="6041338">
                <a:moveTo>
                  <a:pt x="1604186" y="0"/>
                </a:moveTo>
                <a:lnTo>
                  <a:pt x="7286946" y="1508972"/>
                </a:lnTo>
                <a:lnTo>
                  <a:pt x="7286946" y="5959247"/>
                </a:lnTo>
                <a:cubicBezTo>
                  <a:pt x="7286946" y="6004584"/>
                  <a:pt x="7250193" y="6041337"/>
                  <a:pt x="7204856" y="6041337"/>
                </a:cubicBezTo>
                <a:lnTo>
                  <a:pt x="0" y="6041338"/>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ounded Rectangle 13">
            <a:extLst>
              <a:ext uri="{FF2B5EF4-FFF2-40B4-BE49-F238E27FC236}">
                <a16:creationId xmlns:a16="http://schemas.microsoft.com/office/drawing/2014/main" id="{C2F47C5D-5437-8847-8875-749E9376D68D}"/>
              </a:ext>
            </a:extLst>
          </p:cNvPr>
          <p:cNvSpPr/>
          <p:nvPr/>
        </p:nvSpPr>
        <p:spPr>
          <a:xfrm rot="20707748">
            <a:off x="65088" y="5378450"/>
            <a:ext cx="7442200" cy="2476500"/>
          </a:xfrm>
          <a:custGeom>
            <a:avLst/>
            <a:gdLst/>
            <a:ahLst/>
            <a:cxnLst/>
            <a:rect l="l" t="t" r="r" b="b"/>
            <a:pathLst>
              <a:path w="7443151" h="2476431">
                <a:moveTo>
                  <a:pt x="7393013" y="6452"/>
                </a:moveTo>
                <a:cubicBezTo>
                  <a:pt x="7422477" y="18914"/>
                  <a:pt x="7443150" y="48087"/>
                  <a:pt x="7443150" y="82090"/>
                </a:cubicBezTo>
                <a:lnTo>
                  <a:pt x="7443151" y="2476431"/>
                </a:lnTo>
                <a:lnTo>
                  <a:pt x="0" y="500014"/>
                </a:lnTo>
                <a:lnTo>
                  <a:pt x="132771" y="1"/>
                </a:lnTo>
                <a:lnTo>
                  <a:pt x="7361060" y="1"/>
                </a:lnTo>
                <a:cubicBezTo>
                  <a:pt x="7372394" y="0"/>
                  <a:pt x="7383192" y="2298"/>
                  <a:pt x="7393013" y="6452"/>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ounded Rectangle 14">
            <a:extLst>
              <a:ext uri="{FF2B5EF4-FFF2-40B4-BE49-F238E27FC236}">
                <a16:creationId xmlns:a16="http://schemas.microsoft.com/office/drawing/2014/main" id="{52C9CF26-3208-CC4F-9120-495708AC7B9A}"/>
              </a:ext>
            </a:extLst>
          </p:cNvPr>
          <p:cNvSpPr/>
          <p:nvPr/>
        </p:nvSpPr>
        <p:spPr>
          <a:xfrm rot="20707748">
            <a:off x="7661275" y="5459413"/>
            <a:ext cx="1708150" cy="1538287"/>
          </a:xfrm>
          <a:custGeom>
            <a:avLst/>
            <a:gdLst/>
            <a:ahLst/>
            <a:cxnLst/>
            <a:rect l="l" t="t" r="r" b="b"/>
            <a:pathLst>
              <a:path w="1709023" h="1538302">
                <a:moveTo>
                  <a:pt x="1709023" y="0"/>
                </a:moveTo>
                <a:lnTo>
                  <a:pt x="1300550" y="1538302"/>
                </a:lnTo>
                <a:lnTo>
                  <a:pt x="0" y="119296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ounded Rectangle 15">
            <a:extLst>
              <a:ext uri="{FF2B5EF4-FFF2-40B4-BE49-F238E27FC236}">
                <a16:creationId xmlns:a16="http://schemas.microsoft.com/office/drawing/2014/main" id="{202D7751-BBC4-D545-9FFA-C0A6317569F5}"/>
              </a:ext>
            </a:extLst>
          </p:cNvPr>
          <p:cNvSpPr/>
          <p:nvPr/>
        </p:nvSpPr>
        <p:spPr>
          <a:xfrm rot="20707748">
            <a:off x="6673850" y="-490538"/>
            <a:ext cx="3059113" cy="5810251"/>
          </a:xfrm>
          <a:custGeom>
            <a:avLst/>
            <a:gdLst/>
            <a:ahLst/>
            <a:cxnLst/>
            <a:rect l="l" t="t" r="r" b="b"/>
            <a:pathLst>
              <a:path w="3059119" h="5809409">
                <a:moveTo>
                  <a:pt x="0" y="0"/>
                </a:moveTo>
                <a:lnTo>
                  <a:pt x="3059119" y="812303"/>
                </a:lnTo>
                <a:lnTo>
                  <a:pt x="1732212" y="5809409"/>
                </a:lnTo>
                <a:lnTo>
                  <a:pt x="82090" y="5809409"/>
                </a:lnTo>
                <a:cubicBezTo>
                  <a:pt x="36753" y="5809409"/>
                  <a:pt x="0" y="5772656"/>
                  <a:pt x="0" y="5727319"/>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rot="4500000">
            <a:off x="5175504" y="2231136"/>
            <a:ext cx="4818888" cy="1435608"/>
          </a:xfrm>
        </p:spPr>
        <p:txBody>
          <a:bodyPr/>
          <a:lstStyle>
            <a:lvl1pPr algn="r">
              <a:defRPr sz="4400" b="0"/>
            </a:lvl1pPr>
          </a:lstStyle>
          <a:p>
            <a:r>
              <a:rPr lang="en-US"/>
              <a:t>Click to edit Master title style</a:t>
            </a:r>
            <a:endParaRPr lang="en-US" dirty="0"/>
          </a:p>
        </p:txBody>
      </p:sp>
      <p:sp>
        <p:nvSpPr>
          <p:cNvPr id="3" name="Content Placeholder 2"/>
          <p:cNvSpPr>
            <a:spLocks noGrp="1"/>
          </p:cNvSpPr>
          <p:nvPr>
            <p:ph idx="1"/>
          </p:nvPr>
        </p:nvSpPr>
        <p:spPr>
          <a:xfrm rot="-900000">
            <a:off x="844848" y="997933"/>
            <a:ext cx="5343100" cy="3888220"/>
          </a:xfrm>
        </p:spPr>
        <p:txBody>
          <a:bodyPr anchor="b"/>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900000">
            <a:off x="3216573" y="5144589"/>
            <a:ext cx="3930375" cy="988131"/>
          </a:xfrm>
        </p:spPr>
        <p:txBody>
          <a:bodyPr/>
          <a:lstStyle>
            <a:lvl1pPr marL="0" indent="0" algn="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Date Placeholder 4">
            <a:extLst>
              <a:ext uri="{FF2B5EF4-FFF2-40B4-BE49-F238E27FC236}">
                <a16:creationId xmlns:a16="http://schemas.microsoft.com/office/drawing/2014/main" id="{323A6FDC-760D-3A41-BF78-6D025514DECA}"/>
              </a:ext>
            </a:extLst>
          </p:cNvPr>
          <p:cNvSpPr>
            <a:spLocks noGrp="1"/>
          </p:cNvSpPr>
          <p:nvPr>
            <p:ph type="dt" sz="half" idx="10"/>
          </p:nvPr>
        </p:nvSpPr>
        <p:spPr>
          <a:xfrm rot="20700000">
            <a:off x="7753350" y="5888038"/>
            <a:ext cx="1244600" cy="365125"/>
          </a:xfrm>
        </p:spPr>
        <p:txBody>
          <a:bodyPr/>
          <a:lstStyle>
            <a:lvl1pPr algn="l">
              <a:defRPr/>
            </a:lvl1pPr>
          </a:lstStyle>
          <a:p>
            <a:pPr>
              <a:defRPr/>
            </a:pPr>
            <a:fld id="{04EC17B4-34CB-ED48-B10E-F437F0312F6F}" type="datetime1">
              <a:rPr lang="en-US"/>
              <a:pPr>
                <a:defRPr/>
              </a:pPr>
              <a:t>2/25/23</a:t>
            </a:fld>
            <a:endParaRPr lang="en-US"/>
          </a:p>
        </p:txBody>
      </p:sp>
      <p:sp>
        <p:nvSpPr>
          <p:cNvPr id="10" name="Footer Placeholder 5">
            <a:extLst>
              <a:ext uri="{FF2B5EF4-FFF2-40B4-BE49-F238E27FC236}">
                <a16:creationId xmlns:a16="http://schemas.microsoft.com/office/drawing/2014/main" id="{BE7F877B-12B1-F144-B99D-811F092BD5BC}"/>
              </a:ext>
            </a:extLst>
          </p:cNvPr>
          <p:cNvSpPr>
            <a:spLocks noGrp="1"/>
          </p:cNvSpPr>
          <p:nvPr>
            <p:ph type="ftr" sz="quarter" idx="11"/>
          </p:nvPr>
        </p:nvSpPr>
        <p:spPr>
          <a:xfrm rot="20700000">
            <a:off x="4264025" y="6099175"/>
            <a:ext cx="3062288" cy="365125"/>
          </a:xfrm>
        </p:spPr>
        <p:txBody>
          <a:bodyPr/>
          <a:lstStyle>
            <a:lvl1pPr algn="r">
              <a:defRPr/>
            </a:lvl1pPr>
          </a:lstStyle>
          <a:p>
            <a:pPr>
              <a:defRPr/>
            </a:pPr>
            <a:endParaRPr lang="en-US"/>
          </a:p>
        </p:txBody>
      </p:sp>
      <p:sp>
        <p:nvSpPr>
          <p:cNvPr id="11" name="Slide Number Placeholder 6">
            <a:extLst>
              <a:ext uri="{FF2B5EF4-FFF2-40B4-BE49-F238E27FC236}">
                <a16:creationId xmlns:a16="http://schemas.microsoft.com/office/drawing/2014/main" id="{BFE46C74-A10A-C54D-BE03-7F7C992D96E8}"/>
              </a:ext>
            </a:extLst>
          </p:cNvPr>
          <p:cNvSpPr>
            <a:spLocks noGrp="1"/>
          </p:cNvSpPr>
          <p:nvPr>
            <p:ph type="sldNum" sz="quarter" idx="12"/>
          </p:nvPr>
        </p:nvSpPr>
        <p:spPr>
          <a:xfrm rot="20700000">
            <a:off x="7689850" y="5641975"/>
            <a:ext cx="1244600" cy="365125"/>
          </a:xfrm>
        </p:spPr>
        <p:txBody>
          <a:bodyPr/>
          <a:lstStyle>
            <a:lvl1pPr algn="l">
              <a:defRPr/>
            </a:lvl1pPr>
          </a:lstStyle>
          <a:p>
            <a:fld id="{8AFBBCB7-4668-9044-9AF0-1F9EB412B1F8}" type="slidenum">
              <a:rPr lang="en-US" altLang="en-US"/>
              <a:pPr/>
              <a:t>‹#›</a:t>
            </a:fld>
            <a:endParaRPr lang="en-US" altLang="en-US"/>
          </a:p>
        </p:txBody>
      </p:sp>
    </p:spTree>
    <p:extLst>
      <p:ext uri="{BB962C8B-B14F-4D97-AF65-F5344CB8AC3E}">
        <p14:creationId xmlns:p14="http://schemas.microsoft.com/office/powerpoint/2010/main" val="43965919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ounded Rectangle 14">
            <a:extLst>
              <a:ext uri="{FF2B5EF4-FFF2-40B4-BE49-F238E27FC236}">
                <a16:creationId xmlns:a16="http://schemas.microsoft.com/office/drawing/2014/main" id="{FC1F8B88-1887-7D44-900A-755D87D17DEB}"/>
              </a:ext>
            </a:extLst>
          </p:cNvPr>
          <p:cNvSpPr/>
          <p:nvPr/>
        </p:nvSpPr>
        <p:spPr>
          <a:xfrm rot="900000">
            <a:off x="-533400" y="-979488"/>
            <a:ext cx="6672263" cy="6821488"/>
          </a:xfrm>
          <a:custGeom>
            <a:avLst/>
            <a:gdLst/>
            <a:ahLst/>
            <a:cxnLst/>
            <a:rect l="l" t="t" r="r" b="b"/>
            <a:pathLst>
              <a:path w="6672870" h="6821601">
                <a:moveTo>
                  <a:pt x="0" y="1787990"/>
                </a:moveTo>
                <a:lnTo>
                  <a:pt x="6672870" y="0"/>
                </a:lnTo>
                <a:lnTo>
                  <a:pt x="6672870" y="6739511"/>
                </a:lnTo>
                <a:cubicBezTo>
                  <a:pt x="6672870" y="6784848"/>
                  <a:pt x="6636117" y="6821601"/>
                  <a:pt x="6590780" y="6821601"/>
                </a:cubicBezTo>
                <a:lnTo>
                  <a:pt x="1348753" y="6821601"/>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ounded Rectangle 15">
            <a:extLst>
              <a:ext uri="{FF2B5EF4-FFF2-40B4-BE49-F238E27FC236}">
                <a16:creationId xmlns:a16="http://schemas.microsoft.com/office/drawing/2014/main" id="{F90A6E40-46C8-2A4F-A93A-3C421BDF0898}"/>
              </a:ext>
            </a:extLst>
          </p:cNvPr>
          <p:cNvSpPr/>
          <p:nvPr/>
        </p:nvSpPr>
        <p:spPr>
          <a:xfrm rot="900000">
            <a:off x="-284163" y="5969000"/>
            <a:ext cx="5300663" cy="1497013"/>
          </a:xfrm>
          <a:custGeom>
            <a:avLst/>
            <a:gdLst/>
            <a:ahLst/>
            <a:cxnLst/>
            <a:rect l="l" t="t" r="r" b="b"/>
            <a:pathLst>
              <a:path w="5300494" h="1495954">
                <a:moveTo>
                  <a:pt x="0" y="0"/>
                </a:moveTo>
                <a:lnTo>
                  <a:pt x="5218404" y="0"/>
                </a:lnTo>
                <a:cubicBezTo>
                  <a:pt x="5263741" y="0"/>
                  <a:pt x="5300494" y="36753"/>
                  <a:pt x="5300494" y="82090"/>
                </a:cubicBezTo>
                <a:lnTo>
                  <a:pt x="5300494" y="183095"/>
                </a:lnTo>
                <a:lnTo>
                  <a:pt x="400840" y="1495954"/>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ounded Rectangle 16">
            <a:extLst>
              <a:ext uri="{FF2B5EF4-FFF2-40B4-BE49-F238E27FC236}">
                <a16:creationId xmlns:a16="http://schemas.microsoft.com/office/drawing/2014/main" id="{54CCFE00-9A90-1844-8EAB-D77D10AD6012}"/>
              </a:ext>
            </a:extLst>
          </p:cNvPr>
          <p:cNvSpPr/>
          <p:nvPr/>
        </p:nvSpPr>
        <p:spPr>
          <a:xfrm rot="900000">
            <a:off x="6931025" y="-242888"/>
            <a:ext cx="2433638" cy="1384301"/>
          </a:xfrm>
          <a:custGeom>
            <a:avLst/>
            <a:gdLst/>
            <a:ahLst/>
            <a:cxnLst/>
            <a:rect l="l" t="t" r="r" b="b"/>
            <a:pathLst>
              <a:path w="2434235" h="1383623">
                <a:moveTo>
                  <a:pt x="0" y="552912"/>
                </a:moveTo>
                <a:lnTo>
                  <a:pt x="2063495" y="0"/>
                </a:lnTo>
                <a:lnTo>
                  <a:pt x="2434235" y="1383623"/>
                </a:lnTo>
                <a:lnTo>
                  <a:pt x="82090" y="1383622"/>
                </a:lnTo>
                <a:cubicBezTo>
                  <a:pt x="36754" y="1383622"/>
                  <a:pt x="0" y="1346869"/>
                  <a:pt x="0" y="1301533"/>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ounded Rectangle 17">
            <a:extLst>
              <a:ext uri="{FF2B5EF4-FFF2-40B4-BE49-F238E27FC236}">
                <a16:creationId xmlns:a16="http://schemas.microsoft.com/office/drawing/2014/main" id="{A759330B-314E-694D-950D-569ECFCEDC11}"/>
              </a:ext>
            </a:extLst>
          </p:cNvPr>
          <p:cNvSpPr/>
          <p:nvPr/>
        </p:nvSpPr>
        <p:spPr>
          <a:xfrm rot="900000">
            <a:off x="5899150" y="1282700"/>
            <a:ext cx="3843338" cy="6178550"/>
          </a:xfrm>
          <a:custGeom>
            <a:avLst/>
            <a:gdLst/>
            <a:ahLst/>
            <a:cxnLst/>
            <a:rect l="l" t="t" r="r" b="b"/>
            <a:pathLst>
              <a:path w="3842742" h="6178450">
                <a:moveTo>
                  <a:pt x="50137" y="6451"/>
                </a:moveTo>
                <a:cubicBezTo>
                  <a:pt x="59958" y="2297"/>
                  <a:pt x="70756" y="0"/>
                  <a:pt x="82090" y="0"/>
                </a:cubicBezTo>
                <a:lnTo>
                  <a:pt x="2463128" y="0"/>
                </a:lnTo>
                <a:lnTo>
                  <a:pt x="3842742" y="5148790"/>
                </a:lnTo>
                <a:lnTo>
                  <a:pt x="0" y="6178450"/>
                </a:lnTo>
                <a:lnTo>
                  <a:pt x="0" y="82090"/>
                </a:lnTo>
                <a:cubicBezTo>
                  <a:pt x="0" y="48087"/>
                  <a:pt x="20674" y="18913"/>
                  <a:pt x="50137"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rot="-4500000">
            <a:off x="4578273" y="2744935"/>
            <a:ext cx="5036383" cy="1997131"/>
          </a:xfrm>
        </p:spPr>
        <p:txBody>
          <a:bodyPr anchor="t"/>
          <a:lstStyle>
            <a:lvl1pPr algn="r">
              <a:defRPr sz="4400" b="0"/>
            </a:lvl1pPr>
          </a:lstStyle>
          <a:p>
            <a:r>
              <a:rPr lang="en-US"/>
              <a:t>Click to edit Master title style</a:t>
            </a:r>
          </a:p>
        </p:txBody>
      </p:sp>
      <p:sp>
        <p:nvSpPr>
          <p:cNvPr id="3" name="Picture Placeholder 2"/>
          <p:cNvSpPr>
            <a:spLocks noGrp="1"/>
          </p:cNvSpPr>
          <p:nvPr>
            <p:ph type="pic" idx="1"/>
          </p:nvPr>
        </p:nvSpPr>
        <p:spPr>
          <a:xfrm rot="900000">
            <a:off x="1507529" y="615731"/>
            <a:ext cx="4323504" cy="3294418"/>
          </a:xfrm>
          <a:prstGeom prst="roundRect">
            <a:avLst>
              <a:gd name="adj" fmla="val 4992"/>
            </a:avLst>
          </a:prstGeom>
          <a:ln w="19050">
            <a:solidFill>
              <a:schemeClr val="tx1"/>
            </a:solidFill>
          </a:ln>
          <a:effectLst>
            <a:innerShdw blurRad="101600" dir="13500000">
              <a:prstClr val="black">
                <a:alpha val="70000"/>
              </a:prstClr>
            </a:inn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rot="900000">
            <a:off x="822789" y="4161126"/>
            <a:ext cx="4310915" cy="1203540"/>
          </a:xfrm>
        </p:spPr>
        <p:txBody>
          <a:bodyPr anchor="t"/>
          <a:lstStyle>
            <a:lvl1pPr marL="0" indent="0" algn="ctr">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Date Placeholder 4">
            <a:extLst>
              <a:ext uri="{FF2B5EF4-FFF2-40B4-BE49-F238E27FC236}">
                <a16:creationId xmlns:a16="http://schemas.microsoft.com/office/drawing/2014/main" id="{912A8C44-7EAF-CC45-8A52-4D0F9ED386AB}"/>
              </a:ext>
            </a:extLst>
          </p:cNvPr>
          <p:cNvSpPr>
            <a:spLocks noGrp="1"/>
          </p:cNvSpPr>
          <p:nvPr>
            <p:ph type="dt" sz="half" idx="10"/>
          </p:nvPr>
        </p:nvSpPr>
        <p:spPr>
          <a:xfrm rot="900000">
            <a:off x="6992938" y="571500"/>
            <a:ext cx="1524000" cy="365125"/>
          </a:xfrm>
        </p:spPr>
        <p:txBody>
          <a:bodyPr/>
          <a:lstStyle>
            <a:lvl1pPr algn="l">
              <a:defRPr/>
            </a:lvl1pPr>
          </a:lstStyle>
          <a:p>
            <a:pPr>
              <a:defRPr/>
            </a:pPr>
            <a:fld id="{BA44E601-A2CB-FB43-8EC9-6210ED6FBA7A}" type="datetime1">
              <a:rPr lang="en-US"/>
              <a:pPr>
                <a:defRPr/>
              </a:pPr>
              <a:t>2/25/23</a:t>
            </a:fld>
            <a:endParaRPr lang="en-US"/>
          </a:p>
        </p:txBody>
      </p:sp>
      <p:sp>
        <p:nvSpPr>
          <p:cNvPr id="10" name="Footer Placeholder 5">
            <a:extLst>
              <a:ext uri="{FF2B5EF4-FFF2-40B4-BE49-F238E27FC236}">
                <a16:creationId xmlns:a16="http://schemas.microsoft.com/office/drawing/2014/main" id="{A86C540B-0477-B54E-B159-A1C98BB86E08}"/>
              </a:ext>
            </a:extLst>
          </p:cNvPr>
          <p:cNvSpPr>
            <a:spLocks noGrp="1"/>
          </p:cNvSpPr>
          <p:nvPr>
            <p:ph type="ftr" sz="quarter" idx="11"/>
          </p:nvPr>
        </p:nvSpPr>
        <p:spPr>
          <a:xfrm rot="900000">
            <a:off x="647700" y="5162550"/>
            <a:ext cx="2976563" cy="365125"/>
          </a:xfrm>
        </p:spPr>
        <p:txBody>
          <a:bodyPr/>
          <a:lstStyle>
            <a:lvl1pPr algn="l">
              <a:defRPr/>
            </a:lvl1pPr>
          </a:lstStyle>
          <a:p>
            <a:pPr>
              <a:defRPr/>
            </a:pPr>
            <a:endParaRPr lang="en-US"/>
          </a:p>
        </p:txBody>
      </p:sp>
      <p:sp>
        <p:nvSpPr>
          <p:cNvPr id="11" name="Slide Number Placeholder 6">
            <a:extLst>
              <a:ext uri="{FF2B5EF4-FFF2-40B4-BE49-F238E27FC236}">
                <a16:creationId xmlns:a16="http://schemas.microsoft.com/office/drawing/2014/main" id="{06DC23B9-3AD7-E343-A98F-246F7FAB9D97}"/>
              </a:ext>
            </a:extLst>
          </p:cNvPr>
          <p:cNvSpPr>
            <a:spLocks noGrp="1"/>
          </p:cNvSpPr>
          <p:nvPr>
            <p:ph type="sldNum" sz="quarter" idx="12"/>
          </p:nvPr>
        </p:nvSpPr>
        <p:spPr>
          <a:xfrm rot="900000">
            <a:off x="7046913" y="390525"/>
            <a:ext cx="1962150" cy="365125"/>
          </a:xfrm>
        </p:spPr>
        <p:txBody>
          <a:bodyPr/>
          <a:lstStyle>
            <a:lvl1pPr algn="l">
              <a:defRPr/>
            </a:lvl1pPr>
          </a:lstStyle>
          <a:p>
            <a:fld id="{71269670-E1FF-FA4D-9A3A-931CB636402A}" type="slidenum">
              <a:rPr lang="en-US" altLang="en-US"/>
              <a:pPr/>
              <a:t>‹#›</a:t>
            </a:fld>
            <a:endParaRPr lang="en-US" altLang="en-US"/>
          </a:p>
        </p:txBody>
      </p:sp>
    </p:spTree>
    <p:extLst>
      <p:ext uri="{BB962C8B-B14F-4D97-AF65-F5344CB8AC3E}">
        <p14:creationId xmlns:p14="http://schemas.microsoft.com/office/powerpoint/2010/main" val="206980193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026" name="Picture 6" descr="Scan1080Base.png">
            <a:extLst>
              <a:ext uri="{FF2B5EF4-FFF2-40B4-BE49-F238E27FC236}">
                <a16:creationId xmlns:a16="http://schemas.microsoft.com/office/drawing/2014/main" id="{3E02A1CE-2E83-A045-AC5D-933160097813}"/>
              </a:ext>
            </a:extLst>
          </p:cNvPr>
          <p:cNvPicPr>
            <a:picLocks noChangeAspect="1"/>
          </p:cNvPicPr>
          <p:nvPr/>
        </p:nvPicPr>
        <p:blipFill>
          <a:blip r:embed="rId14">
            <a:lum bright="-38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a:extLst>
              <a:ext uri="{FF2B5EF4-FFF2-40B4-BE49-F238E27FC236}">
                <a16:creationId xmlns:a16="http://schemas.microsoft.com/office/drawing/2014/main" id="{83F4DB21-5240-934D-831A-21E53D511A9F}"/>
              </a:ext>
            </a:extLst>
          </p:cNvPr>
          <p:cNvSpPr>
            <a:spLocks noGrp="1"/>
          </p:cNvSpPr>
          <p:nvPr>
            <p:ph type="title"/>
          </p:nvPr>
        </p:nvSpPr>
        <p:spPr>
          <a:xfrm rot="-5400000">
            <a:off x="-673893" y="2807493"/>
            <a:ext cx="5321300" cy="183991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DEB5738-FB44-6146-93E6-7635DCD6AF68}"/>
              </a:ext>
            </a:extLst>
          </p:cNvPr>
          <p:cNvSpPr>
            <a:spLocks noGrp="1"/>
          </p:cNvSpPr>
          <p:nvPr>
            <p:ph type="body" idx="1"/>
          </p:nvPr>
        </p:nvSpPr>
        <p:spPr>
          <a:xfrm>
            <a:off x="3657600" y="990600"/>
            <a:ext cx="5027613" cy="47831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D34609-4597-1E4D-85AF-DF3D306EE5EA}"/>
              </a:ext>
            </a:extLst>
          </p:cNvPr>
          <p:cNvSpPr>
            <a:spLocks noGrp="1"/>
          </p:cNvSpPr>
          <p:nvPr>
            <p:ph type="dt" sz="half" idx="2"/>
          </p:nvPr>
        </p:nvSpPr>
        <p:spPr>
          <a:xfrm>
            <a:off x="7162800" y="6096000"/>
            <a:ext cx="15240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effectLst/>
                <a:latin typeface="+mn-lt"/>
              </a:defRPr>
            </a:lvl1pPr>
          </a:lstStyle>
          <a:p>
            <a:pPr>
              <a:defRPr/>
            </a:pPr>
            <a:fld id="{734C0E1E-C38F-3A43-9B5B-FD35B41644DE}" type="datetime1">
              <a:rPr lang="en-US"/>
              <a:pPr>
                <a:defRPr/>
              </a:pPr>
              <a:t>2/25/23</a:t>
            </a:fld>
            <a:endParaRPr lang="en-US" dirty="0"/>
          </a:p>
        </p:txBody>
      </p:sp>
      <p:sp>
        <p:nvSpPr>
          <p:cNvPr id="5" name="Footer Placeholder 4">
            <a:extLst>
              <a:ext uri="{FF2B5EF4-FFF2-40B4-BE49-F238E27FC236}">
                <a16:creationId xmlns:a16="http://schemas.microsoft.com/office/drawing/2014/main" id="{76C651C6-E352-F746-A77A-959F167F081E}"/>
              </a:ext>
            </a:extLst>
          </p:cNvPr>
          <p:cNvSpPr>
            <a:spLocks noGrp="1"/>
          </p:cNvSpPr>
          <p:nvPr>
            <p:ph type="ftr" sz="quarter" idx="3"/>
          </p:nvPr>
        </p:nvSpPr>
        <p:spPr>
          <a:xfrm>
            <a:off x="4038600" y="6096000"/>
            <a:ext cx="3124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5A47B959-DF4F-0642-A30E-78DBA6E7A063}"/>
              </a:ext>
            </a:extLst>
          </p:cNvPr>
          <p:cNvSpPr>
            <a:spLocks noGrp="1"/>
          </p:cNvSpPr>
          <p:nvPr>
            <p:ph type="sldNum" sz="quarter" idx="4"/>
          </p:nvPr>
        </p:nvSpPr>
        <p:spPr>
          <a:xfrm>
            <a:off x="712788" y="531813"/>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2400">
                <a:solidFill>
                  <a:srgbClr val="FFFFFF"/>
                </a:solidFill>
                <a:latin typeface="Rockwell" panose="02060603020205020403" pitchFamily="18" charset="77"/>
              </a:defRPr>
            </a:lvl1pPr>
          </a:lstStyle>
          <a:p>
            <a:fld id="{1296579F-7958-4C47-B899-FC1570415664}" type="slidenum">
              <a:rPr lang="en-US"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ransition/>
  <p:hf sldNum="0" hdr="0" ftr="0" dt="0"/>
  <p:txStyles>
    <p:titleStyle>
      <a:lvl1pPr algn="r" rtl="0" eaLnBrk="0" fontAlgn="base" hangingPunct="0">
        <a:spcBef>
          <a:spcPct val="0"/>
        </a:spcBef>
        <a:spcAft>
          <a:spcPct val="0"/>
        </a:spcAft>
        <a:defRPr sz="4400" kern="1200">
          <a:solidFill>
            <a:schemeClr val="tx1"/>
          </a:solidFill>
          <a:effectLst>
            <a:outerShdw blurRad="38100" dist="38100" dir="2700000" algn="tl">
              <a:srgbClr val="000000">
                <a:alpha val="43137"/>
              </a:srgbClr>
            </a:outerShdw>
          </a:effectLst>
          <a:latin typeface="+mj-lt"/>
          <a:ea typeface="+mj-ea"/>
          <a:cs typeface="+mj-cs"/>
        </a:defRPr>
      </a:lvl1pPr>
      <a:lvl2pPr algn="r" rtl="0" eaLnBrk="0" fontAlgn="base" hangingPunct="0">
        <a:spcBef>
          <a:spcPct val="0"/>
        </a:spcBef>
        <a:spcAft>
          <a:spcPct val="0"/>
        </a:spcAft>
        <a:defRPr sz="4400">
          <a:solidFill>
            <a:schemeClr val="tx1"/>
          </a:solidFill>
          <a:latin typeface="Rockwell"/>
        </a:defRPr>
      </a:lvl2pPr>
      <a:lvl3pPr algn="r" rtl="0" eaLnBrk="0" fontAlgn="base" hangingPunct="0">
        <a:spcBef>
          <a:spcPct val="0"/>
        </a:spcBef>
        <a:spcAft>
          <a:spcPct val="0"/>
        </a:spcAft>
        <a:defRPr sz="4400">
          <a:solidFill>
            <a:schemeClr val="tx1"/>
          </a:solidFill>
          <a:latin typeface="Rockwell"/>
        </a:defRPr>
      </a:lvl3pPr>
      <a:lvl4pPr algn="r" rtl="0" eaLnBrk="0" fontAlgn="base" hangingPunct="0">
        <a:spcBef>
          <a:spcPct val="0"/>
        </a:spcBef>
        <a:spcAft>
          <a:spcPct val="0"/>
        </a:spcAft>
        <a:defRPr sz="4400">
          <a:solidFill>
            <a:schemeClr val="tx1"/>
          </a:solidFill>
          <a:latin typeface="Rockwell"/>
        </a:defRPr>
      </a:lvl4pPr>
      <a:lvl5pPr algn="r" rtl="0" eaLnBrk="0" fontAlgn="base" hangingPunct="0">
        <a:spcBef>
          <a:spcPct val="0"/>
        </a:spcBef>
        <a:spcAft>
          <a:spcPct val="0"/>
        </a:spcAft>
        <a:defRPr sz="4400">
          <a:solidFill>
            <a:schemeClr val="tx1"/>
          </a:solidFill>
          <a:latin typeface="Rockwe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125" indent="-365125" algn="l" rtl="0" eaLnBrk="0" fontAlgn="base" hangingPunct="0">
        <a:spcBef>
          <a:spcPct val="20000"/>
        </a:spcBef>
        <a:spcAft>
          <a:spcPts val="600"/>
        </a:spcAft>
        <a:buSzPct val="160000"/>
        <a:buFont typeface="Wingdings" pitchFamily="2" charset="2"/>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730250" indent="-365125" algn="l" rtl="0" eaLnBrk="0" fontAlgn="base" hangingPunct="0">
        <a:spcBef>
          <a:spcPct val="20000"/>
        </a:spcBef>
        <a:spcAft>
          <a:spcPts val="600"/>
        </a:spcAft>
        <a:buSzPct val="160000"/>
        <a:buFont typeface="Wingdings" pitchFamily="2" charset="2"/>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096963" indent="-319088" algn="l" rtl="0" eaLnBrk="0" fontAlgn="base" hangingPunct="0">
        <a:spcBef>
          <a:spcPct val="20000"/>
        </a:spcBef>
        <a:spcAft>
          <a:spcPts val="600"/>
        </a:spcAft>
        <a:buSzPct val="160000"/>
        <a:buFont typeface="Wingdings" pitchFamily="2" charset="2"/>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73050" algn="l" rtl="0" eaLnBrk="0" fontAlgn="base" hangingPunct="0">
        <a:spcBef>
          <a:spcPct val="20000"/>
        </a:spcBef>
        <a:spcAft>
          <a:spcPts val="600"/>
        </a:spcAft>
        <a:buSzPct val="160000"/>
        <a:buFont typeface="Wingdings" pitchFamily="2" charset="2"/>
        <a:buChar char=""/>
        <a:defRPr kern="1200">
          <a:solidFill>
            <a:schemeClr val="tx1"/>
          </a:solidFill>
          <a:effectLst>
            <a:outerShdw blurRad="38100" dist="38100" dir="2700000" algn="tl">
              <a:srgbClr val="000000">
                <a:alpha val="43137"/>
              </a:srgbClr>
            </a:outerShdw>
          </a:effectLst>
          <a:latin typeface="+mn-lt"/>
          <a:ea typeface="+mn-ea"/>
          <a:cs typeface="+mn-cs"/>
        </a:defRPr>
      </a:lvl4pPr>
      <a:lvl5pPr marL="1644650" indent="-273050" algn="l" rtl="0" eaLnBrk="0" fontAlgn="base" hangingPunct="0">
        <a:spcBef>
          <a:spcPct val="20000"/>
        </a:spcBef>
        <a:spcAft>
          <a:spcPts val="600"/>
        </a:spcAft>
        <a:buSzPct val="160000"/>
        <a:buFont typeface="Wingdings" pitchFamily="2" charset="2"/>
        <a:buChar char=""/>
        <a:defRPr kern="1200">
          <a:solidFill>
            <a:schemeClr val="tx1"/>
          </a:solidFill>
          <a:effectLst>
            <a:outerShdw blurRad="38100" dist="38100" dir="2700000" algn="tl">
              <a:srgbClr val="000000">
                <a:alpha val="43137"/>
              </a:srgbClr>
            </a:outerShdw>
          </a:effectLst>
          <a:latin typeface="+mn-lt"/>
          <a:ea typeface="+mn-ea"/>
          <a:cs typeface="+mn-cs"/>
        </a:defRPr>
      </a:lvl5pPr>
      <a:lvl6pPr marL="192024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19456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46888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74320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108" descr="C:\Documents and Settings\Rami\Desktop\Ramis Work\PresPro\Templates_07_July_2004\Biotech\JPGS\PPP_SBIOT_TXT_DNA_Structure.jpg">
            <a:extLst>
              <a:ext uri="{FF2B5EF4-FFF2-40B4-BE49-F238E27FC236}">
                <a16:creationId xmlns:a16="http://schemas.microsoft.com/office/drawing/2014/main" id="{50491A1A-7009-2149-8E04-807F889792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8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a:extLst>
              <a:ext uri="{FF2B5EF4-FFF2-40B4-BE49-F238E27FC236}">
                <a16:creationId xmlns:a16="http://schemas.microsoft.com/office/drawing/2014/main" id="{DB866365-D640-D14C-911B-0135E7310BC5}"/>
              </a:ext>
            </a:extLst>
          </p:cNvPr>
          <p:cNvSpPr>
            <a:spLocks noGrp="1" noChangeArrowheads="1"/>
          </p:cNvSpPr>
          <p:nvPr>
            <p:ph type="title"/>
          </p:nvPr>
        </p:nvSpPr>
        <p:spPr bwMode="auto">
          <a:xfrm>
            <a:off x="962025" y="138113"/>
            <a:ext cx="7826375" cy="137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ctr" anchorCtr="0" compatLnSpc="1">
            <a:prstTxWarp prst="textNoShape">
              <a:avLst/>
            </a:prstTxWarp>
          </a:bodyPr>
          <a:lstStyle/>
          <a:p>
            <a:pPr lvl="0"/>
            <a:r>
              <a:rPr lang="en-US" altLang="en-US"/>
              <a:t>Click to edit Master title style</a:t>
            </a:r>
          </a:p>
        </p:txBody>
      </p:sp>
      <p:sp>
        <p:nvSpPr>
          <p:cNvPr id="2052" name="Rectangle 3">
            <a:extLst>
              <a:ext uri="{FF2B5EF4-FFF2-40B4-BE49-F238E27FC236}">
                <a16:creationId xmlns:a16="http://schemas.microsoft.com/office/drawing/2014/main" id="{B3E8EC39-8326-F641-8DE7-4B1271D91076}"/>
              </a:ext>
            </a:extLst>
          </p:cNvPr>
          <p:cNvSpPr>
            <a:spLocks noGrp="1" noChangeArrowheads="1"/>
          </p:cNvSpPr>
          <p:nvPr>
            <p:ph type="body" idx="1"/>
          </p:nvPr>
        </p:nvSpPr>
        <p:spPr bwMode="auto">
          <a:xfrm>
            <a:off x="1235075" y="1584325"/>
            <a:ext cx="7551738" cy="495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a:extLst>
              <a:ext uri="{FF2B5EF4-FFF2-40B4-BE49-F238E27FC236}">
                <a16:creationId xmlns:a16="http://schemas.microsoft.com/office/drawing/2014/main" id="{267293CF-56FC-C043-8A6E-8DA9E6CEF040}"/>
              </a:ext>
            </a:extLst>
          </p:cNvPr>
          <p:cNvSpPr>
            <a:spLocks noGrp="1" noChangeArrowheads="1"/>
          </p:cNvSpPr>
          <p:nvPr>
            <p:ph type="dt" sz="half" idx="2"/>
          </p:nvPr>
        </p:nvSpPr>
        <p:spPr bwMode="auto">
          <a:xfrm>
            <a:off x="136525" y="6624638"/>
            <a:ext cx="1905000" cy="233362"/>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defTabSz="915001">
              <a:defRPr sz="900">
                <a:solidFill>
                  <a:srgbClr val="000000"/>
                </a:solidFill>
                <a:effectLst/>
                <a:latin typeface="+mn-lt"/>
              </a:defRPr>
            </a:lvl1pPr>
          </a:lstStyle>
          <a:p>
            <a:pPr>
              <a:defRPr/>
            </a:pPr>
            <a:endParaRPr lang="en-US"/>
          </a:p>
        </p:txBody>
      </p:sp>
      <p:sp>
        <p:nvSpPr>
          <p:cNvPr id="1029" name="Rectangle 5">
            <a:extLst>
              <a:ext uri="{FF2B5EF4-FFF2-40B4-BE49-F238E27FC236}">
                <a16:creationId xmlns:a16="http://schemas.microsoft.com/office/drawing/2014/main" id="{6ED8BBB3-17BB-CD44-98F4-77FD0FDEFABE}"/>
              </a:ext>
            </a:extLst>
          </p:cNvPr>
          <p:cNvSpPr>
            <a:spLocks noGrp="1" noChangeArrowheads="1"/>
          </p:cNvSpPr>
          <p:nvPr>
            <p:ph type="ftr" sz="quarter" idx="3"/>
          </p:nvPr>
        </p:nvSpPr>
        <p:spPr bwMode="auto">
          <a:xfrm>
            <a:off x="3157538" y="6624638"/>
            <a:ext cx="2894012" cy="233362"/>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ctr" defTabSz="915001">
              <a:defRPr sz="900">
                <a:solidFill>
                  <a:srgbClr val="FFFFFF"/>
                </a:solidFill>
                <a:effectLst/>
                <a:latin typeface="+mn-lt"/>
              </a:defRPr>
            </a:lvl1pPr>
          </a:lstStyle>
          <a:p>
            <a:pPr>
              <a:defRPr/>
            </a:pPr>
            <a:endParaRPr lang="en-US"/>
          </a:p>
        </p:txBody>
      </p:sp>
      <p:sp>
        <p:nvSpPr>
          <p:cNvPr id="1030" name="Rectangle 6">
            <a:extLst>
              <a:ext uri="{FF2B5EF4-FFF2-40B4-BE49-F238E27FC236}">
                <a16:creationId xmlns:a16="http://schemas.microsoft.com/office/drawing/2014/main" id="{154A8001-7C31-4D46-907F-8E1AD9926C35}"/>
              </a:ext>
            </a:extLst>
          </p:cNvPr>
          <p:cNvSpPr>
            <a:spLocks noGrp="1" noChangeArrowheads="1"/>
          </p:cNvSpPr>
          <p:nvPr>
            <p:ph type="sldNum" sz="quarter" idx="4"/>
          </p:nvPr>
        </p:nvSpPr>
        <p:spPr bwMode="auto">
          <a:xfrm>
            <a:off x="7070725" y="6624638"/>
            <a:ext cx="1905000" cy="233362"/>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r">
              <a:defRPr sz="900">
                <a:solidFill>
                  <a:srgbClr val="FFFFFF"/>
                </a:solidFill>
              </a:defRPr>
            </a:lvl1pPr>
          </a:lstStyle>
          <a:p>
            <a:fld id="{19D96A1F-91EE-7F41-A74F-90AFDE09A49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28" r:id="rId1"/>
  </p:sldLayoutIdLst>
  <p:txStyles>
    <p:titleStyle>
      <a:lvl1pPr algn="l" rtl="0" eaLnBrk="0" fontAlgn="base" hangingPunct="0">
        <a:spcBef>
          <a:spcPct val="0"/>
        </a:spcBef>
        <a:spcAft>
          <a:spcPct val="0"/>
        </a:spcAft>
        <a:defRPr sz="3400">
          <a:solidFill>
            <a:srgbClr val="FFFFFF"/>
          </a:solidFill>
          <a:latin typeface="+mj-lt"/>
          <a:ea typeface="+mj-ea"/>
          <a:cs typeface="+mj-cs"/>
        </a:defRPr>
      </a:lvl1pPr>
      <a:lvl2pPr algn="l" rtl="0" eaLnBrk="0" fontAlgn="base" hangingPunct="0">
        <a:spcBef>
          <a:spcPct val="0"/>
        </a:spcBef>
        <a:spcAft>
          <a:spcPct val="0"/>
        </a:spcAft>
        <a:defRPr sz="3400">
          <a:solidFill>
            <a:srgbClr val="FFFFFF"/>
          </a:solidFill>
          <a:latin typeface="Arial" charset="0"/>
        </a:defRPr>
      </a:lvl2pPr>
      <a:lvl3pPr algn="l" rtl="0" eaLnBrk="0" fontAlgn="base" hangingPunct="0">
        <a:spcBef>
          <a:spcPct val="0"/>
        </a:spcBef>
        <a:spcAft>
          <a:spcPct val="0"/>
        </a:spcAft>
        <a:defRPr sz="3400">
          <a:solidFill>
            <a:srgbClr val="FFFFFF"/>
          </a:solidFill>
          <a:latin typeface="Arial" charset="0"/>
        </a:defRPr>
      </a:lvl3pPr>
      <a:lvl4pPr algn="l" rtl="0" eaLnBrk="0" fontAlgn="base" hangingPunct="0">
        <a:spcBef>
          <a:spcPct val="0"/>
        </a:spcBef>
        <a:spcAft>
          <a:spcPct val="0"/>
        </a:spcAft>
        <a:defRPr sz="3400">
          <a:solidFill>
            <a:srgbClr val="FFFFFF"/>
          </a:solidFill>
          <a:latin typeface="Arial" charset="0"/>
        </a:defRPr>
      </a:lvl4pPr>
      <a:lvl5pPr algn="l" rtl="0" eaLnBrk="0" fontAlgn="base" hangingPunct="0">
        <a:spcBef>
          <a:spcPct val="0"/>
        </a:spcBef>
        <a:spcAft>
          <a:spcPct val="0"/>
        </a:spcAft>
        <a:defRPr sz="3400">
          <a:solidFill>
            <a:srgbClr val="FFFFFF"/>
          </a:solidFill>
          <a:latin typeface="Arial" charset="0"/>
        </a:defRPr>
      </a:lvl5pPr>
      <a:lvl6pPr marL="412394" algn="l" defTabSz="915001" rtl="0" eaLnBrk="1" fontAlgn="base" hangingPunct="1">
        <a:spcBef>
          <a:spcPct val="0"/>
        </a:spcBef>
        <a:spcAft>
          <a:spcPct val="0"/>
        </a:spcAft>
        <a:defRPr sz="3400">
          <a:solidFill>
            <a:srgbClr val="FFFFFF"/>
          </a:solidFill>
          <a:latin typeface="Arial" charset="0"/>
        </a:defRPr>
      </a:lvl6pPr>
      <a:lvl7pPr marL="824789" algn="l" defTabSz="915001" rtl="0" eaLnBrk="1" fontAlgn="base" hangingPunct="1">
        <a:spcBef>
          <a:spcPct val="0"/>
        </a:spcBef>
        <a:spcAft>
          <a:spcPct val="0"/>
        </a:spcAft>
        <a:defRPr sz="3400">
          <a:solidFill>
            <a:srgbClr val="FFFFFF"/>
          </a:solidFill>
          <a:latin typeface="Arial" charset="0"/>
        </a:defRPr>
      </a:lvl7pPr>
      <a:lvl8pPr marL="1237183" algn="l" defTabSz="915001" rtl="0" eaLnBrk="1" fontAlgn="base" hangingPunct="1">
        <a:spcBef>
          <a:spcPct val="0"/>
        </a:spcBef>
        <a:spcAft>
          <a:spcPct val="0"/>
        </a:spcAft>
        <a:defRPr sz="3400">
          <a:solidFill>
            <a:srgbClr val="FFFFFF"/>
          </a:solidFill>
          <a:latin typeface="Arial" charset="0"/>
        </a:defRPr>
      </a:lvl8pPr>
      <a:lvl9pPr marL="1649578" algn="l" defTabSz="915001" rtl="0" eaLnBrk="1" fontAlgn="base" hangingPunct="1">
        <a:spcBef>
          <a:spcPct val="0"/>
        </a:spcBef>
        <a:spcAft>
          <a:spcPct val="0"/>
        </a:spcAft>
        <a:defRPr sz="3400">
          <a:solidFill>
            <a:srgbClr val="FFFFFF"/>
          </a:solidFill>
          <a:latin typeface="Arial" charset="0"/>
        </a:defRPr>
      </a:lvl9pPr>
    </p:titleStyle>
    <p:bodyStyle>
      <a:lvl1pPr marL="341313" indent="-341313" algn="l" rtl="0" eaLnBrk="0" fontAlgn="base" hangingPunct="0">
        <a:spcBef>
          <a:spcPct val="20000"/>
        </a:spcBef>
        <a:spcAft>
          <a:spcPct val="0"/>
        </a:spcAft>
        <a:buChar char="•"/>
        <a:defRPr sz="2500">
          <a:solidFill>
            <a:srgbClr val="FFFFFF"/>
          </a:solidFill>
          <a:latin typeface="+mn-lt"/>
          <a:ea typeface="+mn-ea"/>
          <a:cs typeface="+mn-cs"/>
        </a:defRPr>
      </a:lvl1pPr>
      <a:lvl2pPr marL="742950" indent="-285750" algn="l" rtl="0" eaLnBrk="0" fontAlgn="base" hangingPunct="0">
        <a:spcBef>
          <a:spcPct val="20000"/>
        </a:spcBef>
        <a:spcAft>
          <a:spcPct val="0"/>
        </a:spcAft>
        <a:buChar char="–"/>
        <a:defRPr sz="2200">
          <a:solidFill>
            <a:srgbClr val="FFFFFF"/>
          </a:solidFill>
          <a:latin typeface="+mn-lt"/>
        </a:defRPr>
      </a:lvl2pPr>
      <a:lvl3pPr marL="1141413" indent="-227013" algn="l" rtl="0" eaLnBrk="0" fontAlgn="base" hangingPunct="0">
        <a:spcBef>
          <a:spcPct val="20000"/>
        </a:spcBef>
        <a:spcAft>
          <a:spcPct val="0"/>
        </a:spcAft>
        <a:buChar char="•"/>
        <a:defRPr sz="2200">
          <a:solidFill>
            <a:srgbClr val="FFFFFF"/>
          </a:solidFill>
          <a:latin typeface="+mn-lt"/>
        </a:defRPr>
      </a:lvl3pPr>
      <a:lvl4pPr marL="1598613" indent="-227013" algn="l" rtl="0" eaLnBrk="0" fontAlgn="base" hangingPunct="0">
        <a:spcBef>
          <a:spcPct val="20000"/>
        </a:spcBef>
        <a:spcAft>
          <a:spcPct val="0"/>
        </a:spcAft>
        <a:buChar char="–"/>
        <a:defRPr sz="1900">
          <a:solidFill>
            <a:srgbClr val="FFFFFF"/>
          </a:solidFill>
          <a:latin typeface="+mn-lt"/>
        </a:defRPr>
      </a:lvl4pPr>
      <a:lvl5pPr marL="2057400" indent="-228600" algn="l" rtl="0" eaLnBrk="0" fontAlgn="base" hangingPunct="0">
        <a:spcBef>
          <a:spcPct val="20000"/>
        </a:spcBef>
        <a:spcAft>
          <a:spcPct val="0"/>
        </a:spcAft>
        <a:buChar char="»"/>
        <a:defRPr>
          <a:solidFill>
            <a:srgbClr val="FFFFFF"/>
          </a:solidFill>
          <a:latin typeface="+mn-lt"/>
        </a:defRPr>
      </a:lvl5pPr>
      <a:lvl6pPr marL="2470071" indent="-229108" algn="l" defTabSz="915001" rtl="0" eaLnBrk="1" fontAlgn="base" hangingPunct="1">
        <a:spcBef>
          <a:spcPct val="20000"/>
        </a:spcBef>
        <a:spcAft>
          <a:spcPct val="0"/>
        </a:spcAft>
        <a:buChar char="»"/>
        <a:defRPr>
          <a:solidFill>
            <a:srgbClr val="FFFFFF"/>
          </a:solidFill>
          <a:latin typeface="+mn-lt"/>
        </a:defRPr>
      </a:lvl6pPr>
      <a:lvl7pPr marL="2882465" indent="-229108" algn="l" defTabSz="915001" rtl="0" eaLnBrk="1" fontAlgn="base" hangingPunct="1">
        <a:spcBef>
          <a:spcPct val="20000"/>
        </a:spcBef>
        <a:spcAft>
          <a:spcPct val="0"/>
        </a:spcAft>
        <a:buChar char="»"/>
        <a:defRPr>
          <a:solidFill>
            <a:srgbClr val="FFFFFF"/>
          </a:solidFill>
          <a:latin typeface="+mn-lt"/>
        </a:defRPr>
      </a:lvl7pPr>
      <a:lvl8pPr marL="3294860" indent="-229108" algn="l" defTabSz="915001" rtl="0" eaLnBrk="1" fontAlgn="base" hangingPunct="1">
        <a:spcBef>
          <a:spcPct val="20000"/>
        </a:spcBef>
        <a:spcAft>
          <a:spcPct val="0"/>
        </a:spcAft>
        <a:buChar char="»"/>
        <a:defRPr>
          <a:solidFill>
            <a:srgbClr val="FFFFFF"/>
          </a:solidFill>
          <a:latin typeface="+mn-lt"/>
        </a:defRPr>
      </a:lvl8pPr>
      <a:lvl9pPr marL="3707254" indent="-229108" algn="l" defTabSz="915001" rtl="0" eaLnBrk="1" fontAlgn="base" hangingPunct="1">
        <a:spcBef>
          <a:spcPct val="20000"/>
        </a:spcBef>
        <a:spcAft>
          <a:spcPct val="0"/>
        </a:spcAft>
        <a:buChar char="»"/>
        <a:defRPr>
          <a:solidFill>
            <a:srgbClr val="FFFFFF"/>
          </a:solidFill>
          <a:latin typeface="+mn-lt"/>
        </a:defRPr>
      </a:lvl9pPr>
    </p:bodyStyle>
    <p:otherStyle>
      <a:defPPr>
        <a:defRPr lang="en-US"/>
      </a:defPPr>
      <a:lvl1pPr marL="0" algn="l" defTabSz="824789" rtl="0" eaLnBrk="1" latinLnBrk="0" hangingPunct="1">
        <a:defRPr sz="1600" kern="1200">
          <a:solidFill>
            <a:schemeClr val="tx1"/>
          </a:solidFill>
          <a:latin typeface="+mn-lt"/>
          <a:ea typeface="+mn-ea"/>
          <a:cs typeface="+mn-cs"/>
        </a:defRPr>
      </a:lvl1pPr>
      <a:lvl2pPr marL="412394" algn="l" defTabSz="824789" rtl="0" eaLnBrk="1" latinLnBrk="0" hangingPunct="1">
        <a:defRPr sz="1600" kern="1200">
          <a:solidFill>
            <a:schemeClr val="tx1"/>
          </a:solidFill>
          <a:latin typeface="+mn-lt"/>
          <a:ea typeface="+mn-ea"/>
          <a:cs typeface="+mn-cs"/>
        </a:defRPr>
      </a:lvl2pPr>
      <a:lvl3pPr marL="824789" algn="l" defTabSz="824789" rtl="0" eaLnBrk="1" latinLnBrk="0" hangingPunct="1">
        <a:defRPr sz="1600" kern="1200">
          <a:solidFill>
            <a:schemeClr val="tx1"/>
          </a:solidFill>
          <a:latin typeface="+mn-lt"/>
          <a:ea typeface="+mn-ea"/>
          <a:cs typeface="+mn-cs"/>
        </a:defRPr>
      </a:lvl3pPr>
      <a:lvl4pPr marL="1237183" algn="l" defTabSz="824789" rtl="0" eaLnBrk="1" latinLnBrk="0" hangingPunct="1">
        <a:defRPr sz="1600" kern="1200">
          <a:solidFill>
            <a:schemeClr val="tx1"/>
          </a:solidFill>
          <a:latin typeface="+mn-lt"/>
          <a:ea typeface="+mn-ea"/>
          <a:cs typeface="+mn-cs"/>
        </a:defRPr>
      </a:lvl4pPr>
      <a:lvl5pPr marL="1649578" algn="l" defTabSz="824789" rtl="0" eaLnBrk="1" latinLnBrk="0" hangingPunct="1">
        <a:defRPr sz="1600" kern="1200">
          <a:solidFill>
            <a:schemeClr val="tx1"/>
          </a:solidFill>
          <a:latin typeface="+mn-lt"/>
          <a:ea typeface="+mn-ea"/>
          <a:cs typeface="+mn-cs"/>
        </a:defRPr>
      </a:lvl5pPr>
      <a:lvl6pPr marL="2061972" algn="l" defTabSz="824789" rtl="0" eaLnBrk="1" latinLnBrk="0" hangingPunct="1">
        <a:defRPr sz="1600" kern="1200">
          <a:solidFill>
            <a:schemeClr val="tx1"/>
          </a:solidFill>
          <a:latin typeface="+mn-lt"/>
          <a:ea typeface="+mn-ea"/>
          <a:cs typeface="+mn-cs"/>
        </a:defRPr>
      </a:lvl6pPr>
      <a:lvl7pPr marL="2474366" algn="l" defTabSz="824789" rtl="0" eaLnBrk="1" latinLnBrk="0" hangingPunct="1">
        <a:defRPr sz="1600" kern="1200">
          <a:solidFill>
            <a:schemeClr val="tx1"/>
          </a:solidFill>
          <a:latin typeface="+mn-lt"/>
          <a:ea typeface="+mn-ea"/>
          <a:cs typeface="+mn-cs"/>
        </a:defRPr>
      </a:lvl7pPr>
      <a:lvl8pPr marL="2886761" algn="l" defTabSz="824789" rtl="0" eaLnBrk="1" latinLnBrk="0" hangingPunct="1">
        <a:defRPr sz="1600" kern="1200">
          <a:solidFill>
            <a:schemeClr val="tx1"/>
          </a:solidFill>
          <a:latin typeface="+mn-lt"/>
          <a:ea typeface="+mn-ea"/>
          <a:cs typeface="+mn-cs"/>
        </a:defRPr>
      </a:lvl8pPr>
      <a:lvl9pPr marL="3299155" algn="l" defTabSz="824789"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 name="Round Diagonal Corner Rectangle 6">
            <a:extLst>
              <a:ext uri="{FF2B5EF4-FFF2-40B4-BE49-F238E27FC236}">
                <a16:creationId xmlns:a16="http://schemas.microsoft.com/office/drawing/2014/main" id="{12FEE834-10C4-E04A-9A01-1CF7AE26CA51}"/>
              </a:ext>
            </a:extLst>
          </p:cNvPr>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 name="Footer Placeholder 2">
            <a:extLst>
              <a:ext uri="{FF2B5EF4-FFF2-40B4-BE49-F238E27FC236}">
                <a16:creationId xmlns:a16="http://schemas.microsoft.com/office/drawing/2014/main" id="{1C7EF1CE-B4A3-5C47-B994-7C50EAE216C6}"/>
              </a:ext>
            </a:extLst>
          </p:cNvPr>
          <p:cNvSpPr>
            <a:spLocks noGrp="1"/>
          </p:cNvSpPr>
          <p:nvPr>
            <p:ph type="ftr" sz="quarter" idx="3"/>
          </p:nvPr>
        </p:nvSpPr>
        <p:spPr>
          <a:xfrm>
            <a:off x="1295400" y="6400800"/>
            <a:ext cx="4211638" cy="274638"/>
          </a:xfrm>
          <a:prstGeom prst="rect">
            <a:avLst/>
          </a:prstGeom>
        </p:spPr>
        <p:txBody>
          <a:bodyPr/>
          <a:lstStyle>
            <a:lvl1pPr algn="r" eaLnBrk="1" fontAlgn="auto" latinLnBrk="0" hangingPunct="1">
              <a:spcBef>
                <a:spcPts val="0"/>
              </a:spcBef>
              <a:spcAft>
                <a:spcPts val="0"/>
              </a:spcAft>
              <a:defRPr kumimoji="0" sz="1300">
                <a:solidFill>
                  <a:srgbClr val="676A55">
                    <a:tint val="60000"/>
                    <a:satMod val="155000"/>
                  </a:srgbClr>
                </a:solidFill>
                <a:latin typeface="+mn-lt"/>
              </a:defRPr>
            </a:lvl1pPr>
            <a:extLst/>
          </a:lstStyle>
          <a:p>
            <a:pPr>
              <a:defRPr/>
            </a:pPr>
            <a:endParaRPr lang="en-US"/>
          </a:p>
        </p:txBody>
      </p:sp>
      <p:sp>
        <p:nvSpPr>
          <p:cNvPr id="14" name="Date Placeholder 13">
            <a:extLst>
              <a:ext uri="{FF2B5EF4-FFF2-40B4-BE49-F238E27FC236}">
                <a16:creationId xmlns:a16="http://schemas.microsoft.com/office/drawing/2014/main" id="{567CE40A-C2A9-2140-B072-91B6216A1505}"/>
              </a:ext>
            </a:extLst>
          </p:cNvPr>
          <p:cNvSpPr>
            <a:spLocks noGrp="1"/>
          </p:cNvSpPr>
          <p:nvPr>
            <p:ph type="dt" sz="half" idx="2"/>
          </p:nvPr>
        </p:nvSpPr>
        <p:spPr>
          <a:xfrm>
            <a:off x="5562600" y="6400800"/>
            <a:ext cx="3001963" cy="274638"/>
          </a:xfrm>
          <a:prstGeom prst="rect">
            <a:avLst/>
          </a:prstGeom>
        </p:spPr>
        <p:txBody>
          <a:bodyPr/>
          <a:lstStyle>
            <a:lvl1pPr algn="l" eaLnBrk="1" fontAlgn="auto" latinLnBrk="0" hangingPunct="1">
              <a:spcBef>
                <a:spcPts val="0"/>
              </a:spcBef>
              <a:spcAft>
                <a:spcPts val="0"/>
              </a:spcAft>
              <a:defRPr kumimoji="0" sz="1300">
                <a:solidFill>
                  <a:srgbClr val="676A55">
                    <a:tint val="60000"/>
                    <a:satMod val="155000"/>
                  </a:srgbClr>
                </a:solidFill>
                <a:latin typeface="+mn-lt"/>
              </a:defRPr>
            </a:lvl1pPr>
            <a:extLst/>
          </a:lstStyle>
          <a:p>
            <a:pPr>
              <a:defRPr/>
            </a:pPr>
            <a:fld id="{0836E569-C049-4455-ADC3-4F4036EBCF4F}" type="datetimeFigureOut">
              <a:rPr lang="en-US"/>
              <a:pPr>
                <a:defRPr/>
              </a:pPr>
              <a:t>2/25/23</a:t>
            </a:fld>
            <a:endParaRPr lang="en-US"/>
          </a:p>
        </p:txBody>
      </p:sp>
      <p:sp>
        <p:nvSpPr>
          <p:cNvPr id="23" name="Slide Number Placeholder 22">
            <a:extLst>
              <a:ext uri="{FF2B5EF4-FFF2-40B4-BE49-F238E27FC236}">
                <a16:creationId xmlns:a16="http://schemas.microsoft.com/office/drawing/2014/main" id="{92EC90D7-9E1D-6A49-BB7C-2CDD356127A5}"/>
              </a:ext>
            </a:extLst>
          </p:cNvPr>
          <p:cNvSpPr>
            <a:spLocks noGrp="1"/>
          </p:cNvSpPr>
          <p:nvPr>
            <p:ph type="sldNum" sz="quarter" idx="4"/>
          </p:nvPr>
        </p:nvSpPr>
        <p:spPr>
          <a:xfrm>
            <a:off x="8639175" y="6515100"/>
            <a:ext cx="463550" cy="273050"/>
          </a:xfrm>
          <a:prstGeom prst="rect">
            <a:avLst/>
          </a:prstGeom>
        </p:spPr>
        <p:txBody>
          <a:bodyPr vert="horz" wrap="square" lIns="91440" tIns="45720" rIns="91440" bIns="45720" numCol="1" anchor="ctr" anchorCtr="0" compatLnSpc="1">
            <a:prstTxWarp prst="textNoShape">
              <a:avLst/>
            </a:prstTxWarp>
          </a:bodyPr>
          <a:lstStyle>
            <a:lvl1pPr algn="r">
              <a:defRPr sz="1600">
                <a:solidFill>
                  <a:srgbClr val="DFE0D4"/>
                </a:solidFill>
                <a:latin typeface="Rockwell" panose="02060603020205020403" pitchFamily="18" charset="77"/>
              </a:defRPr>
            </a:lvl1pPr>
          </a:lstStyle>
          <a:p>
            <a:fld id="{08DAF5A5-D90B-1F4F-9CDD-CFE2F76AB2EF}" type="slidenum">
              <a:rPr lang="en-US" altLang="en-US"/>
              <a:pPr/>
              <a:t>‹#›</a:t>
            </a:fld>
            <a:endParaRPr lang="en-US" altLang="en-US"/>
          </a:p>
        </p:txBody>
      </p:sp>
      <p:sp>
        <p:nvSpPr>
          <p:cNvPr id="22" name="Title Placeholder 21">
            <a:extLst>
              <a:ext uri="{FF2B5EF4-FFF2-40B4-BE49-F238E27FC236}">
                <a16:creationId xmlns:a16="http://schemas.microsoft.com/office/drawing/2014/main" id="{25432B92-F1A7-2E4A-8825-81E7AE9ECCD3}"/>
              </a:ext>
            </a:extLst>
          </p:cNvPr>
          <p:cNvSpPr>
            <a:spLocks noGrp="1"/>
          </p:cNvSpPr>
          <p:nvPr>
            <p:ph type="title"/>
          </p:nvPr>
        </p:nvSpPr>
        <p:spPr>
          <a:xfrm>
            <a:off x="457200" y="254000"/>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lang="en-US"/>
              <a:t>Click to edit Master title style</a:t>
            </a:r>
          </a:p>
        </p:txBody>
      </p:sp>
      <p:sp>
        <p:nvSpPr>
          <p:cNvPr id="3081" name="Text Placeholder 12">
            <a:extLst>
              <a:ext uri="{FF2B5EF4-FFF2-40B4-BE49-F238E27FC236}">
                <a16:creationId xmlns:a16="http://schemas.microsoft.com/office/drawing/2014/main" id="{F6F35B93-8EAA-094C-A0E4-94C54857C951}"/>
              </a:ext>
            </a:extLst>
          </p:cNvPr>
          <p:cNvSpPr>
            <a:spLocks noGrp="1"/>
          </p:cNvSpPr>
          <p:nvPr>
            <p:ph type="body" idx="1"/>
          </p:nvPr>
        </p:nvSpPr>
        <p:spPr bwMode="auto">
          <a:xfrm>
            <a:off x="457200" y="16462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1" tx1="lt1" bg2="dk2" tx2="lt2" accent1="accent1" accent2="accent2" accent3="accent3" accent4="accent4" accent5="accent5" accent6="accent6" hlink="hlink" folHlink="folHlink"/>
  <p:sldLayoutIdLst>
    <p:sldLayoutId id="2147483729" r:id="rId1"/>
  </p:sldLayoutIdLst>
  <p:txStyles>
    <p:titleStyle>
      <a:lvl1pPr marL="53975" indent="-53975" algn="r" rtl="0" eaLnBrk="0" fontAlgn="base" hangingPunct="0">
        <a:spcBef>
          <a:spcPct val="0"/>
        </a:spcBef>
        <a:spcAft>
          <a:spcPct val="0"/>
        </a:spcAft>
        <a:defRPr sz="4600" kern="1200">
          <a:solidFill>
            <a:srgbClr val="E7EACB"/>
          </a:solidFill>
          <a:effectLst>
            <a:outerShdw blurRad="38100" dist="25500" dir="5400000" algn="tl" rotWithShape="0">
              <a:srgbClr val="000000">
                <a:satMod val="180000"/>
                <a:alpha val="75000"/>
              </a:srgbClr>
            </a:outerShdw>
          </a:effectLst>
          <a:latin typeface="+mj-lt"/>
          <a:ea typeface="+mj-ea"/>
          <a:cs typeface="+mj-cs"/>
        </a:defRPr>
      </a:lvl1pPr>
      <a:lvl2pPr marL="53975" indent="-53975" algn="r" rtl="0" eaLnBrk="0" fontAlgn="base" hangingPunct="0">
        <a:spcBef>
          <a:spcPct val="0"/>
        </a:spcBef>
        <a:spcAft>
          <a:spcPct val="0"/>
        </a:spcAft>
        <a:defRPr sz="4600">
          <a:solidFill>
            <a:srgbClr val="E7EACB"/>
          </a:solidFill>
          <a:latin typeface="Rockwell"/>
        </a:defRPr>
      </a:lvl2pPr>
      <a:lvl3pPr marL="53975" indent="-53975" algn="r" rtl="0" eaLnBrk="0" fontAlgn="base" hangingPunct="0">
        <a:spcBef>
          <a:spcPct val="0"/>
        </a:spcBef>
        <a:spcAft>
          <a:spcPct val="0"/>
        </a:spcAft>
        <a:defRPr sz="4600">
          <a:solidFill>
            <a:srgbClr val="E7EACB"/>
          </a:solidFill>
          <a:latin typeface="Rockwell"/>
        </a:defRPr>
      </a:lvl3pPr>
      <a:lvl4pPr marL="53975" indent="-53975" algn="r" rtl="0" eaLnBrk="0" fontAlgn="base" hangingPunct="0">
        <a:spcBef>
          <a:spcPct val="0"/>
        </a:spcBef>
        <a:spcAft>
          <a:spcPct val="0"/>
        </a:spcAft>
        <a:defRPr sz="4600">
          <a:solidFill>
            <a:srgbClr val="E7EACB"/>
          </a:solidFill>
          <a:latin typeface="Rockwell"/>
        </a:defRPr>
      </a:lvl4pPr>
      <a:lvl5pPr marL="53975" indent="-53975" algn="r" rtl="0" eaLnBrk="0" fontAlgn="base" hangingPunct="0">
        <a:spcBef>
          <a:spcPct val="0"/>
        </a:spcBef>
        <a:spcAft>
          <a:spcPct val="0"/>
        </a:spcAft>
        <a:defRPr sz="4600">
          <a:solidFill>
            <a:srgbClr val="E7EACB"/>
          </a:solidFill>
          <a:latin typeface="Rockwell"/>
        </a:defRPr>
      </a:lvl5pPr>
      <a:lvl6pPr marL="511175" indent="-53975" algn="r" rtl="0" fontAlgn="base">
        <a:spcBef>
          <a:spcPct val="0"/>
        </a:spcBef>
        <a:spcAft>
          <a:spcPct val="0"/>
        </a:spcAft>
        <a:defRPr sz="4600">
          <a:solidFill>
            <a:srgbClr val="E7EACB"/>
          </a:solidFill>
          <a:latin typeface="Rockwell"/>
        </a:defRPr>
      </a:lvl6pPr>
      <a:lvl7pPr marL="968375" indent="-53975" algn="r" rtl="0" fontAlgn="base">
        <a:spcBef>
          <a:spcPct val="0"/>
        </a:spcBef>
        <a:spcAft>
          <a:spcPct val="0"/>
        </a:spcAft>
        <a:defRPr sz="4600">
          <a:solidFill>
            <a:srgbClr val="E7EACB"/>
          </a:solidFill>
          <a:latin typeface="Rockwell"/>
        </a:defRPr>
      </a:lvl7pPr>
      <a:lvl8pPr marL="1425575" indent="-53975" algn="r" rtl="0" fontAlgn="base">
        <a:spcBef>
          <a:spcPct val="0"/>
        </a:spcBef>
        <a:spcAft>
          <a:spcPct val="0"/>
        </a:spcAft>
        <a:defRPr sz="4600">
          <a:solidFill>
            <a:srgbClr val="E7EACB"/>
          </a:solidFill>
          <a:latin typeface="Rockwell"/>
        </a:defRPr>
      </a:lvl8pPr>
      <a:lvl9pPr marL="1882775" indent="-53975" algn="r" rtl="0" fontAlgn="base">
        <a:spcBef>
          <a:spcPct val="0"/>
        </a:spcBef>
        <a:spcAft>
          <a:spcPct val="0"/>
        </a:spcAft>
        <a:defRPr sz="4600">
          <a:solidFill>
            <a:srgbClr val="E7EACB"/>
          </a:solidFill>
          <a:latin typeface="Rockwell"/>
        </a:defRPr>
      </a:lvl9pPr>
      <a:extLst/>
    </p:titleStyle>
    <p:bodyStyle>
      <a:lvl1pPr marL="292100" indent="-292100" algn="l" rtl="0" eaLnBrk="0" fontAlgn="base" hangingPunct="0">
        <a:spcBef>
          <a:spcPct val="0"/>
        </a:spcBef>
        <a:spcAft>
          <a:spcPct val="0"/>
        </a:spcAft>
        <a:buClr>
          <a:schemeClr val="accent1"/>
        </a:buClr>
        <a:buSzPct val="70000"/>
        <a:buFont typeface="Wingdings 2" pitchFamily="2" charset="2"/>
        <a:buChar char=""/>
        <a:defRPr sz="3200" kern="1200">
          <a:solidFill>
            <a:schemeClr val="tx1"/>
          </a:solidFill>
          <a:latin typeface="+mn-lt"/>
          <a:ea typeface="+mn-ea"/>
          <a:cs typeface="+mn-cs"/>
        </a:defRPr>
      </a:lvl1pPr>
      <a:lvl2pPr marL="639763" indent="-228600" algn="l" rtl="0" eaLnBrk="0" fontAlgn="base" hangingPunct="0">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eaLnBrk="0" fontAlgn="base" hangingPunct="0">
        <a:spcBef>
          <a:spcPts val="400"/>
        </a:spcBef>
        <a:spcAft>
          <a:spcPct val="0"/>
        </a:spcAft>
        <a:buClr>
          <a:srgbClr val="A8CDD7"/>
        </a:buClr>
        <a:buSzPct val="100000"/>
        <a:buFont typeface="Wingdings 2" pitchFamily="2" charset="2"/>
        <a:buChar char=""/>
        <a:defRPr sz="2300" kern="1200">
          <a:solidFill>
            <a:schemeClr val="tx1"/>
          </a:solidFill>
          <a:latin typeface="+mn-lt"/>
          <a:ea typeface="+mn-ea"/>
          <a:cs typeface="+mn-cs"/>
        </a:defRPr>
      </a:lvl3pPr>
      <a:lvl4pPr marL="1004888" indent="-182563" algn="l" rtl="0" eaLnBrk="0" fontAlgn="base" hangingPunct="0">
        <a:spcBef>
          <a:spcPts val="400"/>
        </a:spcBef>
        <a:spcAft>
          <a:spcPct val="0"/>
        </a:spcAft>
        <a:buClr>
          <a:srgbClr val="A8CDD7"/>
        </a:buClr>
        <a:buSzPct val="100000"/>
        <a:buFont typeface="Wingdings 2" pitchFamily="2" charset="2"/>
        <a:buChar char=""/>
        <a:defRPr sz="2000" kern="1200">
          <a:solidFill>
            <a:schemeClr val="tx1"/>
          </a:solidFill>
          <a:latin typeface="+mn-lt"/>
          <a:ea typeface="+mn-ea"/>
          <a:cs typeface="+mn-cs"/>
        </a:defRPr>
      </a:lvl4pPr>
      <a:lvl5pPr marL="1187450" indent="-182563" algn="l" rtl="0" eaLnBrk="0" fontAlgn="base" hangingPunct="0">
        <a:spcBef>
          <a:spcPts val="400"/>
        </a:spcBef>
        <a:spcAft>
          <a:spcPct val="0"/>
        </a:spcAft>
        <a:buClr>
          <a:srgbClr val="A8CDD7"/>
        </a:buClr>
        <a:buSzPct val="100000"/>
        <a:buFont typeface="Wingdings 2" pitchFamily="2"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9.jpeg"/><Relationship Id="rId1" Type="http://schemas.openxmlformats.org/officeDocument/2006/relationships/slideLayout" Target="../slideLayouts/slideLayout12.xml"/><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2.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BCEFF-DC2F-D842-85E1-F2C21D17A37F}"/>
              </a:ext>
            </a:extLst>
          </p:cNvPr>
          <p:cNvSpPr>
            <a:spLocks noGrp="1"/>
          </p:cNvSpPr>
          <p:nvPr>
            <p:ph type="ctrTitle"/>
          </p:nvPr>
        </p:nvSpPr>
        <p:spPr>
          <a:xfrm rot="20700000">
            <a:off x="493713" y="3640138"/>
            <a:ext cx="5984875" cy="1185862"/>
          </a:xfrm>
        </p:spPr>
        <p:txBody>
          <a:bodyPr>
            <a:noAutofit/>
          </a:bodyPr>
          <a:lstStyle/>
          <a:p>
            <a:pPr eaLnBrk="1" fontAlgn="auto" hangingPunct="1">
              <a:spcAft>
                <a:spcPts val="0"/>
              </a:spcAft>
              <a:defRPr/>
            </a:pPr>
            <a:r>
              <a:rPr lang="en-US" sz="5800" b="1" spc="-100" dirty="0">
                <a:latin typeface="Arial" pitchFamily="34" charset="0"/>
                <a:cs typeface="Arial" pitchFamily="34" charset="0"/>
              </a:rPr>
              <a:t>Does God Exist?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1D53562F-BA51-D84A-8320-79B8A424EF52}"/>
              </a:ext>
            </a:extLst>
          </p:cNvPr>
          <p:cNvSpPr>
            <a:spLocks noGrp="1"/>
          </p:cNvSpPr>
          <p:nvPr>
            <p:ph type="title"/>
          </p:nvPr>
        </p:nvSpPr>
        <p:spPr>
          <a:xfrm>
            <a:off x="1219200" y="138113"/>
            <a:ext cx="7569200" cy="1376362"/>
          </a:xfrm>
        </p:spPr>
        <p:txBody>
          <a:bodyPr/>
          <a:lstStyle/>
          <a:p>
            <a:pPr eaLnBrk="1" hangingPunct="1"/>
            <a:r>
              <a:rPr lang="en-US" altLang="en-US" sz="5400" b="1"/>
              <a:t>Does God Exist?</a:t>
            </a:r>
          </a:p>
        </p:txBody>
      </p:sp>
      <p:sp>
        <p:nvSpPr>
          <p:cNvPr id="3" name="Content Placeholder 2">
            <a:extLst>
              <a:ext uri="{FF2B5EF4-FFF2-40B4-BE49-F238E27FC236}">
                <a16:creationId xmlns:a16="http://schemas.microsoft.com/office/drawing/2014/main" id="{E97B32D3-6488-C84A-88E6-81F7FCB5428D}"/>
              </a:ext>
            </a:extLst>
          </p:cNvPr>
          <p:cNvSpPr>
            <a:spLocks noGrp="1"/>
          </p:cNvSpPr>
          <p:nvPr>
            <p:ph idx="1"/>
          </p:nvPr>
        </p:nvSpPr>
        <p:spPr>
          <a:xfrm>
            <a:off x="1235075" y="1584325"/>
            <a:ext cx="5241925" cy="4956175"/>
          </a:xfrm>
        </p:spPr>
        <p:txBody>
          <a:bodyPr/>
          <a:lstStyle/>
          <a:p>
            <a:pPr marL="0" indent="0" eaLnBrk="1" hangingPunct="1">
              <a:buFontTx/>
              <a:buNone/>
            </a:pPr>
            <a:r>
              <a:rPr lang="en-US" altLang="en-US" b="1"/>
              <a:t>“When you see a sundial or a water-clock, you see that it tells the time by design and not by chance. How then can you imagine that the universe as a whole is devoid of purpose and intelligence, when it embraces everything, including these artifacts themselves and their artificers?” (Cicero).</a:t>
            </a:r>
          </a:p>
        </p:txBody>
      </p:sp>
      <p:pic>
        <p:nvPicPr>
          <p:cNvPr id="26628" name="Picture 6" descr="cicero.jpg">
            <a:extLst>
              <a:ext uri="{FF2B5EF4-FFF2-40B4-BE49-F238E27FC236}">
                <a16:creationId xmlns:a16="http://schemas.microsoft.com/office/drawing/2014/main" id="{72132D62-5CBE-EC47-A35B-24BEF33A3B07}"/>
              </a:ext>
            </a:extLst>
          </p:cNvPr>
          <p:cNvPicPr>
            <a:picLocks noChangeAspect="1"/>
          </p:cNvPicPr>
          <p:nvPr/>
        </p:nvPicPr>
        <p:blipFill>
          <a:blip r:embed="rId2">
            <a:clrChange>
              <a:clrFrom>
                <a:srgbClr val="D07000"/>
              </a:clrFrom>
              <a:clrTo>
                <a:srgbClr val="D07000">
                  <a:alpha val="0"/>
                </a:srgbClr>
              </a:clrTo>
            </a:clrChange>
            <a:extLst>
              <a:ext uri="{28A0092B-C50C-407E-A947-70E740481C1C}">
                <a14:useLocalDpi xmlns:a14="http://schemas.microsoft.com/office/drawing/2010/main" val="0"/>
              </a:ext>
            </a:extLst>
          </a:blip>
          <a:srcRect/>
          <a:stretch>
            <a:fillRect/>
          </a:stretch>
        </p:blipFill>
        <p:spPr bwMode="auto">
          <a:xfrm>
            <a:off x="6324600" y="1752600"/>
            <a:ext cx="2182813"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5D6269D4-E86F-924C-B35D-8A6152695012}"/>
              </a:ext>
            </a:extLst>
          </p:cNvPr>
          <p:cNvSpPr>
            <a:spLocks noGrp="1"/>
          </p:cNvSpPr>
          <p:nvPr>
            <p:ph type="title"/>
          </p:nvPr>
        </p:nvSpPr>
        <p:spPr>
          <a:xfrm>
            <a:off x="1219200" y="138113"/>
            <a:ext cx="7569200" cy="1376362"/>
          </a:xfrm>
        </p:spPr>
        <p:txBody>
          <a:bodyPr/>
          <a:lstStyle/>
          <a:p>
            <a:pPr eaLnBrk="1" hangingPunct="1"/>
            <a:r>
              <a:rPr lang="en-US" altLang="en-US" sz="5400" b="1"/>
              <a:t>Does God Exist?</a:t>
            </a:r>
          </a:p>
        </p:txBody>
      </p:sp>
      <p:sp>
        <p:nvSpPr>
          <p:cNvPr id="27651" name="Content Placeholder 2">
            <a:extLst>
              <a:ext uri="{FF2B5EF4-FFF2-40B4-BE49-F238E27FC236}">
                <a16:creationId xmlns:a16="http://schemas.microsoft.com/office/drawing/2014/main" id="{A23D1ADD-C344-7044-B68B-E1A7549CDD05}"/>
              </a:ext>
            </a:extLst>
          </p:cNvPr>
          <p:cNvSpPr>
            <a:spLocks noGrp="1"/>
          </p:cNvSpPr>
          <p:nvPr>
            <p:ph idx="1"/>
          </p:nvPr>
        </p:nvSpPr>
        <p:spPr>
          <a:xfrm>
            <a:off x="1235075" y="1584325"/>
            <a:ext cx="7299325" cy="4956175"/>
          </a:xfrm>
        </p:spPr>
        <p:txBody>
          <a:bodyPr/>
          <a:lstStyle/>
          <a:p>
            <a:pPr marL="0" indent="0" eaLnBrk="1" hangingPunct="1">
              <a:buFontTx/>
              <a:buNone/>
            </a:pPr>
            <a:r>
              <a:rPr lang="en-US" altLang="en-US" b="1"/>
              <a:t>“In crossing a heath, suppose I                                 pitched my foot against a stone,                                            and were asked how the stone                                          came to be there; I might                                          possibly answer, that, for                                          anything I knew to the contrary,                                                  it had lain there forever: nor                                    would it perhaps be very easy                                      to show the absurdity of this answer. But suppose I had found a watch upon the ground, and it should be inquired how the watch happened to be in that place;…”</a:t>
            </a:r>
          </a:p>
        </p:txBody>
      </p:sp>
      <p:pic>
        <p:nvPicPr>
          <p:cNvPr id="27652" name="Picture 4" descr="cicero.jpg">
            <a:extLst>
              <a:ext uri="{FF2B5EF4-FFF2-40B4-BE49-F238E27FC236}">
                <a16:creationId xmlns:a16="http://schemas.microsoft.com/office/drawing/2014/main" id="{903D6145-B651-D748-9AEB-FA0E54807EE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1600200"/>
            <a:ext cx="2282825" cy="2895600"/>
          </a:xfrm>
          <a:prstGeom prst="rect">
            <a:avLst/>
          </a:prstGeom>
          <a:noFill/>
          <a:ln w="25400">
            <a:solidFill>
              <a:srgbClr val="FFFF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E087B404-F726-344F-9E89-2EEC15068CB6}"/>
              </a:ext>
            </a:extLst>
          </p:cNvPr>
          <p:cNvSpPr>
            <a:spLocks noGrp="1"/>
          </p:cNvSpPr>
          <p:nvPr>
            <p:ph type="title"/>
          </p:nvPr>
        </p:nvSpPr>
        <p:spPr>
          <a:xfrm>
            <a:off x="1219200" y="138113"/>
            <a:ext cx="7569200" cy="1376362"/>
          </a:xfrm>
        </p:spPr>
        <p:txBody>
          <a:bodyPr/>
          <a:lstStyle/>
          <a:p>
            <a:pPr eaLnBrk="1" hangingPunct="1"/>
            <a:r>
              <a:rPr lang="en-US" altLang="en-US" sz="5400" b="1"/>
              <a:t>Does God Exist?</a:t>
            </a:r>
          </a:p>
        </p:txBody>
      </p:sp>
      <p:sp>
        <p:nvSpPr>
          <p:cNvPr id="28675" name="Content Placeholder 2">
            <a:extLst>
              <a:ext uri="{FF2B5EF4-FFF2-40B4-BE49-F238E27FC236}">
                <a16:creationId xmlns:a16="http://schemas.microsoft.com/office/drawing/2014/main" id="{3D18359E-4FF6-0344-9E85-EBE195E097A3}"/>
              </a:ext>
            </a:extLst>
          </p:cNvPr>
          <p:cNvSpPr>
            <a:spLocks noGrp="1"/>
          </p:cNvSpPr>
          <p:nvPr>
            <p:ph idx="1"/>
          </p:nvPr>
        </p:nvSpPr>
        <p:spPr>
          <a:xfrm>
            <a:off x="1235075" y="1584325"/>
            <a:ext cx="7299325" cy="4956175"/>
          </a:xfrm>
        </p:spPr>
        <p:txBody>
          <a:bodyPr/>
          <a:lstStyle/>
          <a:p>
            <a:pPr marL="0" indent="0" eaLnBrk="1" hangingPunct="1">
              <a:buFontTx/>
              <a:buNone/>
            </a:pPr>
            <a:r>
              <a:rPr lang="en-US" altLang="en-US" b="1"/>
              <a:t>“…I should hardly think of the                             answer I had before given, that                                     for anything I knew, the watch                                                  might have always been there.                                                     ...There must have existed, at                                       some time, and at some place                                          or other, an artificer or artificers                                            who formed [the watch] for the                                purpose which we find it actually to answer; who comprehended its construction, and designed its use.…”</a:t>
            </a:r>
          </a:p>
        </p:txBody>
      </p:sp>
      <p:pic>
        <p:nvPicPr>
          <p:cNvPr id="28676" name="Picture 4" descr="cicero.jpg">
            <a:extLst>
              <a:ext uri="{FF2B5EF4-FFF2-40B4-BE49-F238E27FC236}">
                <a16:creationId xmlns:a16="http://schemas.microsoft.com/office/drawing/2014/main" id="{FBE1E062-86C1-2C4A-8122-1F244F12434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1600200"/>
            <a:ext cx="2282825" cy="2895600"/>
          </a:xfrm>
          <a:prstGeom prst="rect">
            <a:avLst/>
          </a:prstGeom>
          <a:noFill/>
          <a:ln w="25400">
            <a:solidFill>
              <a:srgbClr val="FFFF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C1089D08-6DF3-FB44-BC26-D58E03B9D81B}"/>
              </a:ext>
            </a:extLst>
          </p:cNvPr>
          <p:cNvSpPr>
            <a:spLocks noGrp="1"/>
          </p:cNvSpPr>
          <p:nvPr>
            <p:ph type="title"/>
          </p:nvPr>
        </p:nvSpPr>
        <p:spPr>
          <a:xfrm>
            <a:off x="1219200" y="138113"/>
            <a:ext cx="7569200" cy="1376362"/>
          </a:xfrm>
        </p:spPr>
        <p:txBody>
          <a:bodyPr/>
          <a:lstStyle/>
          <a:p>
            <a:pPr eaLnBrk="1" hangingPunct="1"/>
            <a:r>
              <a:rPr lang="en-US" altLang="en-US" sz="5400" b="1"/>
              <a:t>Does God Exist?</a:t>
            </a:r>
          </a:p>
        </p:txBody>
      </p:sp>
      <p:sp>
        <p:nvSpPr>
          <p:cNvPr id="3" name="Content Placeholder 2">
            <a:extLst>
              <a:ext uri="{FF2B5EF4-FFF2-40B4-BE49-F238E27FC236}">
                <a16:creationId xmlns:a16="http://schemas.microsoft.com/office/drawing/2014/main" id="{18F4716E-F105-D743-9B34-6AB071D33114}"/>
              </a:ext>
            </a:extLst>
          </p:cNvPr>
          <p:cNvSpPr>
            <a:spLocks noGrp="1"/>
          </p:cNvSpPr>
          <p:nvPr>
            <p:ph idx="1"/>
          </p:nvPr>
        </p:nvSpPr>
        <p:spPr>
          <a:xfrm>
            <a:off x="1235075" y="1584325"/>
            <a:ext cx="7299325" cy="4956175"/>
          </a:xfrm>
        </p:spPr>
        <p:txBody>
          <a:bodyPr/>
          <a:lstStyle/>
          <a:p>
            <a:pPr marL="0" indent="0" eaLnBrk="1" hangingPunct="1">
              <a:buFontTx/>
              <a:buNone/>
            </a:pPr>
            <a:r>
              <a:rPr lang="en-US" altLang="en-US" b="1"/>
              <a:t>“…Every indication of                                        contrivance, every                                                manifestation of design,                                           which existed in the watch,                                      exists in the works of nature;                                         with the difference, on the side                                                 of nature, of being greater or                                      more, and that in a degree                                                       which exceeds all computation.”                      (William Paley).</a:t>
            </a:r>
          </a:p>
          <a:p>
            <a:pPr marL="0" indent="0" eaLnBrk="1" hangingPunct="1">
              <a:buFontTx/>
              <a:buNone/>
            </a:pPr>
            <a:endParaRPr lang="en-US" altLang="en-US" sz="1200" b="1"/>
          </a:p>
          <a:p>
            <a:pPr marL="0" indent="0" algn="ctr" eaLnBrk="1" hangingPunct="1">
              <a:buFontTx/>
              <a:buNone/>
            </a:pPr>
            <a:r>
              <a:rPr lang="en-US" altLang="en-US" sz="3200" b="1" i="1"/>
              <a:t>Is there a Divine “watchmaker”?</a:t>
            </a:r>
          </a:p>
        </p:txBody>
      </p:sp>
      <p:pic>
        <p:nvPicPr>
          <p:cNvPr id="7" name="Picture 6" descr="cicero.jpg">
            <a:extLst>
              <a:ext uri="{FF2B5EF4-FFF2-40B4-BE49-F238E27FC236}">
                <a16:creationId xmlns:a16="http://schemas.microsoft.com/office/drawing/2014/main" id="{FC32B0E3-EFD0-BF4F-9688-73307208830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1828800"/>
            <a:ext cx="2282825" cy="1987550"/>
          </a:xfrm>
          <a:prstGeom prst="rect">
            <a:avLst/>
          </a:prstGeom>
          <a:noFill/>
          <a:ln w="25400">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4" descr="cicero.jpg">
            <a:extLst>
              <a:ext uri="{FF2B5EF4-FFF2-40B4-BE49-F238E27FC236}">
                <a16:creationId xmlns:a16="http://schemas.microsoft.com/office/drawing/2014/main" id="{80654F95-DD63-3A40-80E0-4555928FF49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600200"/>
            <a:ext cx="2282825" cy="2895600"/>
          </a:xfrm>
          <a:prstGeom prst="rect">
            <a:avLst/>
          </a:prstGeom>
          <a:noFill/>
          <a:ln w="25400">
            <a:solidFill>
              <a:srgbClr val="FFFF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par>
                                <p:cTn id="8" presetID="55"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 calcmode="lin" valueType="num">
                                      <p:cBhvr>
                                        <p:cTn id="10"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1"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2" dur="10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1E378656-D765-8745-8595-66F189034B6A}"/>
              </a:ext>
            </a:extLst>
          </p:cNvPr>
          <p:cNvSpPr>
            <a:spLocks noGrp="1"/>
          </p:cNvSpPr>
          <p:nvPr>
            <p:ph type="title"/>
          </p:nvPr>
        </p:nvSpPr>
        <p:spPr>
          <a:xfrm>
            <a:off x="1219200" y="138113"/>
            <a:ext cx="7569200" cy="1376362"/>
          </a:xfrm>
        </p:spPr>
        <p:txBody>
          <a:bodyPr/>
          <a:lstStyle/>
          <a:p>
            <a:pPr eaLnBrk="1" hangingPunct="1"/>
            <a:r>
              <a:rPr lang="en-US" altLang="en-US" sz="5400" b="1"/>
              <a:t>Does God Exist?</a:t>
            </a:r>
          </a:p>
        </p:txBody>
      </p:sp>
      <p:sp>
        <p:nvSpPr>
          <p:cNvPr id="3" name="Content Placeholder 2">
            <a:extLst>
              <a:ext uri="{FF2B5EF4-FFF2-40B4-BE49-F238E27FC236}">
                <a16:creationId xmlns:a16="http://schemas.microsoft.com/office/drawing/2014/main" id="{A502A86E-B360-3348-8EEE-0361EA6F9CED}"/>
              </a:ext>
            </a:extLst>
          </p:cNvPr>
          <p:cNvSpPr>
            <a:spLocks noGrp="1"/>
          </p:cNvSpPr>
          <p:nvPr>
            <p:ph idx="1"/>
          </p:nvPr>
        </p:nvSpPr>
        <p:spPr/>
        <p:txBody>
          <a:bodyPr/>
          <a:lstStyle/>
          <a:p>
            <a:pPr algn="ctr" eaLnBrk="1" hangingPunct="1">
              <a:buFontTx/>
              <a:buNone/>
            </a:pPr>
            <a:r>
              <a:rPr lang="en-US" altLang="en-US" sz="3200" b="1"/>
              <a:t>The Bacterial Flagellum</a:t>
            </a:r>
            <a:endParaRPr lang="en-US" altLang="en-US" sz="3200" b="1" i="1"/>
          </a:p>
          <a:p>
            <a:pPr eaLnBrk="1" hangingPunct="1"/>
            <a:endParaRPr lang="en-US" altLang="en-US" b="1"/>
          </a:p>
        </p:txBody>
      </p:sp>
      <p:pic>
        <p:nvPicPr>
          <p:cNvPr id="30724" name="Picture 5" descr="Bacteria.jpg">
            <a:extLst>
              <a:ext uri="{FF2B5EF4-FFF2-40B4-BE49-F238E27FC236}">
                <a16:creationId xmlns:a16="http://schemas.microsoft.com/office/drawing/2014/main" id="{5E4F4AB3-AE4F-FC4C-A86E-D1775C3C752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438400"/>
            <a:ext cx="4953000" cy="3783013"/>
          </a:xfrm>
          <a:prstGeom prst="rect">
            <a:avLst/>
          </a:prstGeom>
          <a:noFill/>
          <a:ln w="38100">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8" name="Down Arrow 7">
            <a:extLst>
              <a:ext uri="{FF2B5EF4-FFF2-40B4-BE49-F238E27FC236}">
                <a16:creationId xmlns:a16="http://schemas.microsoft.com/office/drawing/2014/main" id="{D37EDAD9-CB7F-2C4C-B025-DEDF42EC719B}"/>
              </a:ext>
            </a:extLst>
          </p:cNvPr>
          <p:cNvSpPr/>
          <p:nvPr/>
        </p:nvSpPr>
        <p:spPr bwMode="auto">
          <a:xfrm rot="2400000">
            <a:off x="3668713" y="3163888"/>
            <a:ext cx="457200" cy="914400"/>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a:lstStyle/>
          <a:p>
            <a:pPr>
              <a:defRPr/>
            </a:pPr>
            <a:endParaRPr lang="en-US" sz="2400">
              <a:effectLst>
                <a:outerShdw blurRad="38100" dist="38100" dir="2700000" algn="tl">
                  <a:srgbClr val="000000">
                    <a:alpha val="43137"/>
                  </a:srgbClr>
                </a:outerShdw>
              </a:effectLst>
              <a:latin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1"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2000"/>
                                        <p:tgtEl>
                                          <p:spTgt spid="8"/>
                                        </p:tgtEl>
                                      </p:cBhvr>
                                    </p:animEffect>
                                  </p:childTnLst>
                                </p:cTn>
                              </p:par>
                            </p:childTnLst>
                          </p:cTn>
                        </p:par>
                        <p:par>
                          <p:cTn id="15" fill="hold" nodeType="afterGroup">
                            <p:stCondLst>
                              <p:cond delay="2000"/>
                            </p:stCondLst>
                            <p:childTnLst>
                              <p:par>
                                <p:cTn id="16" presetID="0" presetClass="path" presetSubtype="0" accel="50000" decel="50000" fill="hold" grpId="0" nodeType="afterEffect">
                                  <p:stCondLst>
                                    <p:cond delay="0"/>
                                  </p:stCondLst>
                                  <p:childTnLst>
                                    <p:animMotion origin="layout" path="M -4.72222E-6 8.51064E-7 L 0.03333 0.08881 " pathEditMode="relative" ptsTypes="AA">
                                      <p:cBhvr>
                                        <p:cTn id="17" dur="2000" fill="hold"/>
                                        <p:tgtEl>
                                          <p:spTgt spid="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A5881972-1DFA-7B4D-BCC8-41E358D7A8BE}"/>
              </a:ext>
            </a:extLst>
          </p:cNvPr>
          <p:cNvSpPr>
            <a:spLocks noGrp="1"/>
          </p:cNvSpPr>
          <p:nvPr>
            <p:ph type="title"/>
          </p:nvPr>
        </p:nvSpPr>
        <p:spPr>
          <a:xfrm>
            <a:off x="1219200" y="138113"/>
            <a:ext cx="7569200" cy="1376362"/>
          </a:xfrm>
        </p:spPr>
        <p:txBody>
          <a:bodyPr/>
          <a:lstStyle/>
          <a:p>
            <a:pPr eaLnBrk="1" hangingPunct="1"/>
            <a:r>
              <a:rPr lang="en-US" altLang="en-US" sz="5400" b="1"/>
              <a:t>Does God Exist?</a:t>
            </a:r>
          </a:p>
        </p:txBody>
      </p:sp>
      <p:sp>
        <p:nvSpPr>
          <p:cNvPr id="31747" name="Content Placeholder 2">
            <a:extLst>
              <a:ext uri="{FF2B5EF4-FFF2-40B4-BE49-F238E27FC236}">
                <a16:creationId xmlns:a16="http://schemas.microsoft.com/office/drawing/2014/main" id="{C3D2C4C3-EF09-E643-A369-48AC50A44F33}"/>
              </a:ext>
            </a:extLst>
          </p:cNvPr>
          <p:cNvSpPr>
            <a:spLocks noGrp="1"/>
          </p:cNvSpPr>
          <p:nvPr>
            <p:ph idx="1"/>
          </p:nvPr>
        </p:nvSpPr>
        <p:spPr/>
        <p:txBody>
          <a:bodyPr/>
          <a:lstStyle/>
          <a:p>
            <a:pPr algn="ctr" eaLnBrk="1" hangingPunct="1">
              <a:buFontTx/>
              <a:buNone/>
            </a:pPr>
            <a:r>
              <a:rPr lang="en-US" altLang="en-US" sz="3200" b="1"/>
              <a:t>The Bacterial Flagellum</a:t>
            </a:r>
            <a:endParaRPr lang="en-US" altLang="en-US" sz="3200" b="1" i="1"/>
          </a:p>
          <a:p>
            <a:pPr eaLnBrk="1" hangingPunct="1"/>
            <a:endParaRPr lang="en-US" altLang="en-US" b="1"/>
          </a:p>
        </p:txBody>
      </p:sp>
      <p:pic>
        <p:nvPicPr>
          <p:cNvPr id="31748" name="Picture 5" descr="Bacteria.jpg">
            <a:extLst>
              <a:ext uri="{FF2B5EF4-FFF2-40B4-BE49-F238E27FC236}">
                <a16:creationId xmlns:a16="http://schemas.microsoft.com/office/drawing/2014/main" id="{0436AFF8-D719-9243-978F-E372BC563BB6}"/>
              </a:ext>
            </a:extLst>
          </p:cNvPr>
          <p:cNvPicPr>
            <a:picLocks noChangeAspect="1"/>
          </p:cNvPicPr>
          <p:nvPr/>
        </p:nvPicPr>
        <p:blipFill>
          <a:blip r:embed="rId2">
            <a:extLst>
              <a:ext uri="{28A0092B-C50C-407E-A947-70E740481C1C}">
                <a14:useLocalDpi xmlns:a14="http://schemas.microsoft.com/office/drawing/2010/main" val="0"/>
              </a:ext>
            </a:extLst>
          </a:blip>
          <a:srcRect b="4443"/>
          <a:stretch>
            <a:fillRect/>
          </a:stretch>
        </p:blipFill>
        <p:spPr bwMode="auto">
          <a:xfrm>
            <a:off x="2819400" y="2286000"/>
            <a:ext cx="4413250" cy="3962400"/>
          </a:xfrm>
          <a:prstGeom prst="rect">
            <a:avLst/>
          </a:prstGeom>
          <a:noFill/>
          <a:ln w="38100">
            <a:solidFill>
              <a:srgbClr val="FFFF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16757FF7-FEC5-3B4C-A262-2EC471B5E7B3}"/>
              </a:ext>
            </a:extLst>
          </p:cNvPr>
          <p:cNvSpPr>
            <a:spLocks noGrp="1"/>
          </p:cNvSpPr>
          <p:nvPr>
            <p:ph type="title"/>
          </p:nvPr>
        </p:nvSpPr>
        <p:spPr>
          <a:xfrm>
            <a:off x="1219200" y="138113"/>
            <a:ext cx="7569200" cy="1376362"/>
          </a:xfrm>
        </p:spPr>
        <p:txBody>
          <a:bodyPr/>
          <a:lstStyle/>
          <a:p>
            <a:pPr eaLnBrk="1" hangingPunct="1"/>
            <a:r>
              <a:rPr lang="en-US" altLang="en-US" sz="5400" b="1"/>
              <a:t>Does God Exist?</a:t>
            </a:r>
          </a:p>
        </p:txBody>
      </p:sp>
      <p:sp>
        <p:nvSpPr>
          <p:cNvPr id="32771" name="Content Placeholder 2">
            <a:extLst>
              <a:ext uri="{FF2B5EF4-FFF2-40B4-BE49-F238E27FC236}">
                <a16:creationId xmlns:a16="http://schemas.microsoft.com/office/drawing/2014/main" id="{59A518EE-C603-B148-96B2-2ADCCCFC3C2C}"/>
              </a:ext>
            </a:extLst>
          </p:cNvPr>
          <p:cNvSpPr>
            <a:spLocks noGrp="1"/>
          </p:cNvSpPr>
          <p:nvPr>
            <p:ph idx="1"/>
          </p:nvPr>
        </p:nvSpPr>
        <p:spPr>
          <a:xfrm>
            <a:off x="1235075" y="1371600"/>
            <a:ext cx="7551738" cy="5168900"/>
          </a:xfrm>
        </p:spPr>
        <p:txBody>
          <a:bodyPr/>
          <a:lstStyle/>
          <a:p>
            <a:pPr algn="ctr" eaLnBrk="1" hangingPunct="1">
              <a:buFontTx/>
              <a:buNone/>
            </a:pPr>
            <a:r>
              <a:rPr lang="en-US" altLang="en-US" sz="3200" b="1"/>
              <a:t>The Bacterial Flagellum</a:t>
            </a:r>
          </a:p>
          <a:p>
            <a:pPr algn="ctr" eaLnBrk="1" hangingPunct="1">
              <a:buFontTx/>
              <a:buNone/>
            </a:pPr>
            <a:endParaRPr lang="en-US" altLang="en-US" sz="3200" b="1" i="1"/>
          </a:p>
          <a:p>
            <a:pPr algn="ctr" eaLnBrk="1" hangingPunct="1">
              <a:buFontTx/>
              <a:buNone/>
            </a:pPr>
            <a:endParaRPr lang="en-US" altLang="en-US" sz="3600" b="1" i="1"/>
          </a:p>
          <a:p>
            <a:pPr algn="ctr" eaLnBrk="1" hangingPunct="1">
              <a:buFontTx/>
              <a:buNone/>
            </a:pPr>
            <a:endParaRPr lang="en-US" altLang="en-US" sz="3200" b="1" i="1"/>
          </a:p>
          <a:p>
            <a:pPr algn="ctr" eaLnBrk="1" hangingPunct="1">
              <a:buFontTx/>
              <a:buNone/>
            </a:pPr>
            <a:endParaRPr lang="en-US" altLang="en-US" sz="3200" b="1" i="1"/>
          </a:p>
          <a:p>
            <a:pPr algn="ctr" eaLnBrk="1" hangingPunct="1">
              <a:buFontTx/>
              <a:buNone/>
            </a:pPr>
            <a:endParaRPr lang="en-US" altLang="en-US" sz="3200" b="1" i="1"/>
          </a:p>
          <a:p>
            <a:pPr algn="ctr" eaLnBrk="1" hangingPunct="1">
              <a:buFontTx/>
              <a:buNone/>
            </a:pPr>
            <a:endParaRPr lang="en-US" altLang="en-US" sz="3200" b="1" i="1"/>
          </a:p>
          <a:p>
            <a:pPr algn="ctr" eaLnBrk="1" hangingPunct="1">
              <a:buFontTx/>
              <a:buNone/>
            </a:pPr>
            <a:r>
              <a:rPr lang="en-US" altLang="en-US" sz="2800" b="1" i="1"/>
              <a:t>As seen through an electron mircograph magnified 50,000 times.</a:t>
            </a:r>
          </a:p>
          <a:p>
            <a:pPr eaLnBrk="1" hangingPunct="1"/>
            <a:endParaRPr lang="en-US" altLang="en-US" b="1"/>
          </a:p>
        </p:txBody>
      </p:sp>
      <p:pic>
        <p:nvPicPr>
          <p:cNvPr id="32772" name="Picture 5" descr="Bacteria.jpg">
            <a:extLst>
              <a:ext uri="{FF2B5EF4-FFF2-40B4-BE49-F238E27FC236}">
                <a16:creationId xmlns:a16="http://schemas.microsoft.com/office/drawing/2014/main" id="{E9635D92-D86C-344F-AAE6-B7AA7760F8C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2057400"/>
            <a:ext cx="2879725" cy="3429000"/>
          </a:xfrm>
          <a:prstGeom prst="rect">
            <a:avLst/>
          </a:prstGeom>
          <a:noFill/>
          <a:ln w="38100">
            <a:solidFill>
              <a:srgbClr val="FFFF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CE927F63-23B6-1B4B-B7FB-413C8147D877}"/>
              </a:ext>
            </a:extLst>
          </p:cNvPr>
          <p:cNvSpPr>
            <a:spLocks noGrp="1"/>
          </p:cNvSpPr>
          <p:nvPr>
            <p:ph type="title"/>
          </p:nvPr>
        </p:nvSpPr>
        <p:spPr>
          <a:xfrm>
            <a:off x="1219200" y="138113"/>
            <a:ext cx="7569200" cy="1376362"/>
          </a:xfrm>
        </p:spPr>
        <p:txBody>
          <a:bodyPr/>
          <a:lstStyle/>
          <a:p>
            <a:pPr eaLnBrk="1" hangingPunct="1"/>
            <a:r>
              <a:rPr lang="en-US" altLang="en-US" sz="5400" b="1"/>
              <a:t>Does God Exist?</a:t>
            </a:r>
          </a:p>
        </p:txBody>
      </p:sp>
      <p:sp>
        <p:nvSpPr>
          <p:cNvPr id="33795" name="Content Placeholder 2">
            <a:extLst>
              <a:ext uri="{FF2B5EF4-FFF2-40B4-BE49-F238E27FC236}">
                <a16:creationId xmlns:a16="http://schemas.microsoft.com/office/drawing/2014/main" id="{53102821-8B6A-E247-B4D8-2FD31431B6C4}"/>
              </a:ext>
            </a:extLst>
          </p:cNvPr>
          <p:cNvSpPr>
            <a:spLocks noGrp="1"/>
          </p:cNvSpPr>
          <p:nvPr>
            <p:ph idx="1"/>
          </p:nvPr>
        </p:nvSpPr>
        <p:spPr>
          <a:xfrm>
            <a:off x="1235075" y="1371600"/>
            <a:ext cx="7551738" cy="5168900"/>
          </a:xfrm>
        </p:spPr>
        <p:txBody>
          <a:bodyPr/>
          <a:lstStyle/>
          <a:p>
            <a:pPr algn="ctr" eaLnBrk="1" hangingPunct="1">
              <a:buFontTx/>
              <a:buNone/>
            </a:pPr>
            <a:r>
              <a:rPr lang="en-US" altLang="en-US" sz="3200" b="1"/>
              <a:t>The Bacterial Flagellum</a:t>
            </a:r>
            <a:endParaRPr lang="en-US" altLang="en-US" sz="3600" b="1"/>
          </a:p>
          <a:p>
            <a:pPr algn="ctr" eaLnBrk="1" hangingPunct="1">
              <a:buFontTx/>
              <a:buNone/>
            </a:pPr>
            <a:endParaRPr lang="en-US" altLang="en-US" sz="3600" b="1" i="1"/>
          </a:p>
          <a:p>
            <a:pPr algn="ctr" eaLnBrk="1" hangingPunct="1">
              <a:buFontTx/>
              <a:buNone/>
            </a:pPr>
            <a:endParaRPr lang="en-US" altLang="en-US" sz="4000" b="1" i="1"/>
          </a:p>
          <a:p>
            <a:pPr algn="ctr" eaLnBrk="1" hangingPunct="1">
              <a:buFontTx/>
              <a:buNone/>
            </a:pPr>
            <a:endParaRPr lang="en-US" altLang="en-US" sz="3600" b="1" i="1"/>
          </a:p>
          <a:p>
            <a:pPr algn="ctr" eaLnBrk="1" hangingPunct="1">
              <a:buFontTx/>
              <a:buNone/>
            </a:pPr>
            <a:endParaRPr lang="en-US" altLang="en-US" sz="3600" b="1" i="1"/>
          </a:p>
          <a:p>
            <a:pPr algn="ctr" eaLnBrk="1" hangingPunct="1">
              <a:buFontTx/>
              <a:buNone/>
            </a:pPr>
            <a:endParaRPr lang="en-US" altLang="en-US" sz="3600" b="1" i="1"/>
          </a:p>
          <a:p>
            <a:pPr algn="ctr" eaLnBrk="1" hangingPunct="1">
              <a:buFontTx/>
              <a:buNone/>
            </a:pPr>
            <a:endParaRPr lang="en-US" altLang="en-US" sz="1800" b="1" i="1"/>
          </a:p>
          <a:p>
            <a:pPr algn="ctr" eaLnBrk="1" hangingPunct="1">
              <a:buFontTx/>
              <a:buNone/>
            </a:pPr>
            <a:r>
              <a:rPr lang="en-US" altLang="en-US" sz="3200" b="1" i="1"/>
              <a:t>It is a microscopic outboard motor! </a:t>
            </a:r>
          </a:p>
          <a:p>
            <a:pPr algn="ctr" eaLnBrk="1" hangingPunct="1">
              <a:buFontTx/>
              <a:buNone/>
            </a:pPr>
            <a:endParaRPr lang="en-US" altLang="en-US" sz="3200" b="1" i="1"/>
          </a:p>
          <a:p>
            <a:pPr eaLnBrk="1" hangingPunct="1"/>
            <a:endParaRPr lang="en-US" altLang="en-US" b="1"/>
          </a:p>
        </p:txBody>
      </p:sp>
      <p:pic>
        <p:nvPicPr>
          <p:cNvPr id="33796" name="Picture 4" descr="Bacteria.jpg">
            <a:extLst>
              <a:ext uri="{FF2B5EF4-FFF2-40B4-BE49-F238E27FC236}">
                <a16:creationId xmlns:a16="http://schemas.microsoft.com/office/drawing/2014/main" id="{F149BE4E-26D7-A749-9711-B7775A22508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2057400"/>
            <a:ext cx="2873375" cy="3429000"/>
          </a:xfrm>
          <a:prstGeom prst="rect">
            <a:avLst/>
          </a:prstGeom>
          <a:noFill/>
          <a:ln w="38100">
            <a:solidFill>
              <a:srgbClr val="FFFF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640B63E3-A786-BE44-999F-ED52654A9E59}"/>
              </a:ext>
            </a:extLst>
          </p:cNvPr>
          <p:cNvSpPr>
            <a:spLocks noGrp="1"/>
          </p:cNvSpPr>
          <p:nvPr>
            <p:ph type="title"/>
          </p:nvPr>
        </p:nvSpPr>
        <p:spPr>
          <a:xfrm>
            <a:off x="1219200" y="138113"/>
            <a:ext cx="7569200" cy="1376362"/>
          </a:xfrm>
        </p:spPr>
        <p:txBody>
          <a:bodyPr/>
          <a:lstStyle/>
          <a:p>
            <a:pPr eaLnBrk="1" hangingPunct="1"/>
            <a:r>
              <a:rPr lang="en-US" altLang="en-US" sz="5400" b="1"/>
              <a:t>Does God Exist?</a:t>
            </a:r>
          </a:p>
        </p:txBody>
      </p:sp>
      <p:sp>
        <p:nvSpPr>
          <p:cNvPr id="34819" name="Content Placeholder 2">
            <a:extLst>
              <a:ext uri="{FF2B5EF4-FFF2-40B4-BE49-F238E27FC236}">
                <a16:creationId xmlns:a16="http://schemas.microsoft.com/office/drawing/2014/main" id="{F982D20E-D56B-A645-BF77-291D1D05B779}"/>
              </a:ext>
            </a:extLst>
          </p:cNvPr>
          <p:cNvSpPr>
            <a:spLocks noGrp="1"/>
          </p:cNvSpPr>
          <p:nvPr>
            <p:ph idx="1"/>
          </p:nvPr>
        </p:nvSpPr>
        <p:spPr>
          <a:xfrm>
            <a:off x="1235075" y="1447800"/>
            <a:ext cx="7551738" cy="5092700"/>
          </a:xfrm>
        </p:spPr>
        <p:txBody>
          <a:bodyPr/>
          <a:lstStyle/>
          <a:p>
            <a:pPr algn="ctr" eaLnBrk="1" hangingPunct="1">
              <a:buFontTx/>
              <a:buNone/>
            </a:pPr>
            <a:r>
              <a:rPr lang="en-US" altLang="en-US" sz="3200" b="1"/>
              <a:t>The Bacterial Flagellum</a:t>
            </a:r>
            <a:endParaRPr lang="en-US" altLang="en-US" sz="3600" b="1"/>
          </a:p>
          <a:p>
            <a:pPr algn="ctr" eaLnBrk="1" hangingPunct="1">
              <a:buFontTx/>
              <a:buNone/>
            </a:pPr>
            <a:endParaRPr lang="en-US" altLang="en-US" sz="3600" b="1" i="1"/>
          </a:p>
          <a:p>
            <a:pPr algn="ctr" eaLnBrk="1" hangingPunct="1">
              <a:buFontTx/>
              <a:buNone/>
            </a:pPr>
            <a:endParaRPr lang="en-US" altLang="en-US" sz="4000" b="1" i="1"/>
          </a:p>
          <a:p>
            <a:pPr algn="ctr" eaLnBrk="1" hangingPunct="1">
              <a:buFontTx/>
              <a:buNone/>
            </a:pPr>
            <a:endParaRPr lang="en-US" altLang="en-US" sz="3600" b="1" i="1"/>
          </a:p>
          <a:p>
            <a:pPr algn="ctr" eaLnBrk="1" hangingPunct="1">
              <a:buFontTx/>
              <a:buNone/>
            </a:pPr>
            <a:endParaRPr lang="en-US" altLang="en-US" sz="5400" b="1" i="1"/>
          </a:p>
          <a:p>
            <a:pPr algn="ctr" eaLnBrk="1" hangingPunct="1">
              <a:buFontTx/>
              <a:buNone/>
            </a:pPr>
            <a:endParaRPr lang="en-US" altLang="en-US" sz="3600" b="1" i="1"/>
          </a:p>
          <a:p>
            <a:pPr algn="ctr" eaLnBrk="1" hangingPunct="1">
              <a:spcBef>
                <a:spcPct val="0"/>
              </a:spcBef>
              <a:buFontTx/>
              <a:buNone/>
            </a:pPr>
            <a:r>
              <a:rPr lang="en-US" altLang="en-US" sz="2800" b="1" i="1"/>
              <a:t>It runs at 100,000 rpm per second</a:t>
            </a:r>
          </a:p>
          <a:p>
            <a:pPr algn="ctr" eaLnBrk="1" hangingPunct="1">
              <a:spcBef>
                <a:spcPct val="0"/>
              </a:spcBef>
              <a:buFontTx/>
              <a:buNone/>
            </a:pPr>
            <a:r>
              <a:rPr lang="en-US" altLang="en-US" sz="2800" b="1" i="1"/>
              <a:t>and can reverse with ¼ turn!</a:t>
            </a:r>
          </a:p>
          <a:p>
            <a:pPr algn="ctr" eaLnBrk="1" hangingPunct="1">
              <a:buFontTx/>
              <a:buNone/>
            </a:pPr>
            <a:endParaRPr lang="en-US" altLang="en-US" sz="3200" b="1" i="1"/>
          </a:p>
          <a:p>
            <a:pPr eaLnBrk="1" hangingPunct="1"/>
            <a:endParaRPr lang="en-US" altLang="en-US" b="1"/>
          </a:p>
        </p:txBody>
      </p:sp>
      <p:pic>
        <p:nvPicPr>
          <p:cNvPr id="34820" name="Picture 5" descr="Bacteria.jpg">
            <a:extLst>
              <a:ext uri="{FF2B5EF4-FFF2-40B4-BE49-F238E27FC236}">
                <a16:creationId xmlns:a16="http://schemas.microsoft.com/office/drawing/2014/main" id="{FCF23F1E-0FF0-364F-84BE-FC725FCBFF9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2286000"/>
            <a:ext cx="4343400" cy="3238500"/>
          </a:xfrm>
          <a:prstGeom prst="rect">
            <a:avLst/>
          </a:prstGeom>
          <a:noFill/>
          <a:ln w="38100">
            <a:solidFill>
              <a:srgbClr val="FFFF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797E214E-FE60-FD48-BE00-669A31591C8F}"/>
              </a:ext>
            </a:extLst>
          </p:cNvPr>
          <p:cNvSpPr>
            <a:spLocks noGrp="1"/>
          </p:cNvSpPr>
          <p:nvPr>
            <p:ph type="title"/>
          </p:nvPr>
        </p:nvSpPr>
        <p:spPr>
          <a:xfrm>
            <a:off x="1219200" y="138113"/>
            <a:ext cx="7569200" cy="1376362"/>
          </a:xfrm>
        </p:spPr>
        <p:txBody>
          <a:bodyPr/>
          <a:lstStyle/>
          <a:p>
            <a:pPr eaLnBrk="1" hangingPunct="1"/>
            <a:r>
              <a:rPr lang="en-US" altLang="en-US" sz="5400" b="1"/>
              <a:t>Does God Exist?</a:t>
            </a:r>
          </a:p>
        </p:txBody>
      </p:sp>
      <p:sp>
        <p:nvSpPr>
          <p:cNvPr id="35843" name="Content Placeholder 2">
            <a:extLst>
              <a:ext uri="{FF2B5EF4-FFF2-40B4-BE49-F238E27FC236}">
                <a16:creationId xmlns:a16="http://schemas.microsoft.com/office/drawing/2014/main" id="{EA5EDA21-445D-4C48-8469-4733FD0AC9DF}"/>
              </a:ext>
            </a:extLst>
          </p:cNvPr>
          <p:cNvSpPr>
            <a:spLocks noGrp="1"/>
          </p:cNvSpPr>
          <p:nvPr>
            <p:ph idx="1"/>
          </p:nvPr>
        </p:nvSpPr>
        <p:spPr/>
        <p:txBody>
          <a:bodyPr/>
          <a:lstStyle/>
          <a:p>
            <a:pPr algn="ctr" eaLnBrk="1" hangingPunct="1">
              <a:buFontTx/>
              <a:buNone/>
            </a:pPr>
            <a:r>
              <a:rPr lang="en-US" altLang="en-US" sz="3200" b="1"/>
              <a:t>How is this machine formed?</a:t>
            </a:r>
            <a:endParaRPr lang="en-US" altLang="en-US" sz="3200" b="1" i="1"/>
          </a:p>
          <a:p>
            <a:pPr eaLnBrk="1" hangingPunct="1"/>
            <a:endParaRPr lang="en-US" altLang="en-US" b="1"/>
          </a:p>
        </p:txBody>
      </p:sp>
      <p:pic>
        <p:nvPicPr>
          <p:cNvPr id="35844" name="Picture 5" descr="Bacteria.jpg">
            <a:extLst>
              <a:ext uri="{FF2B5EF4-FFF2-40B4-BE49-F238E27FC236}">
                <a16:creationId xmlns:a16="http://schemas.microsoft.com/office/drawing/2014/main" id="{67A3D8A2-93A8-3249-93CB-F5D5D9DBC1B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20963" y="2514600"/>
            <a:ext cx="4740275" cy="3578225"/>
          </a:xfrm>
          <a:prstGeom prst="rect">
            <a:avLst/>
          </a:prstGeom>
          <a:noFill/>
          <a:ln w="38100">
            <a:solidFill>
              <a:srgbClr val="FFFF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1320B-AD3F-854E-B693-3F6521B7C5C1}"/>
              </a:ext>
            </a:extLst>
          </p:cNvPr>
          <p:cNvSpPr>
            <a:spLocks noGrp="1"/>
          </p:cNvSpPr>
          <p:nvPr>
            <p:ph type="title"/>
          </p:nvPr>
        </p:nvSpPr>
        <p:spPr>
          <a:xfrm rot="17100000">
            <a:off x="-634206" y="2921794"/>
            <a:ext cx="5065712" cy="1695450"/>
          </a:xfrm>
        </p:spPr>
        <p:txBody>
          <a:bodyPr>
            <a:noAutofit/>
          </a:bodyPr>
          <a:lstStyle/>
          <a:p>
            <a:pPr eaLnBrk="1" fontAlgn="auto" hangingPunct="1">
              <a:spcAft>
                <a:spcPts val="0"/>
              </a:spcAft>
              <a:defRPr/>
            </a:pPr>
            <a:r>
              <a:rPr lang="en-US" sz="6000" b="1" dirty="0">
                <a:latin typeface="Arial" pitchFamily="34" charset="0"/>
                <a:cs typeface="Arial" pitchFamily="34" charset="0"/>
              </a:rPr>
              <a:t>Does God Exist?</a:t>
            </a:r>
          </a:p>
        </p:txBody>
      </p:sp>
      <p:sp>
        <p:nvSpPr>
          <p:cNvPr id="3" name="Content Placeholder 2">
            <a:extLst>
              <a:ext uri="{FF2B5EF4-FFF2-40B4-BE49-F238E27FC236}">
                <a16:creationId xmlns:a16="http://schemas.microsoft.com/office/drawing/2014/main" id="{F329E2DA-4003-6A4E-984F-D81B6B0CF078}"/>
              </a:ext>
            </a:extLst>
          </p:cNvPr>
          <p:cNvSpPr>
            <a:spLocks noGrp="1"/>
          </p:cNvSpPr>
          <p:nvPr>
            <p:ph idx="1"/>
          </p:nvPr>
        </p:nvSpPr>
        <p:spPr>
          <a:xfrm rot="900000">
            <a:off x="3402013" y="1001713"/>
            <a:ext cx="5054600" cy="5618162"/>
          </a:xfrm>
        </p:spPr>
        <p:txBody>
          <a:bodyPr anchor="t">
            <a:noAutofit/>
          </a:bodyPr>
          <a:lstStyle/>
          <a:p>
            <a:pPr marL="365760" indent="-365760" eaLnBrk="1" fontAlgn="auto" hangingPunct="1">
              <a:buFont typeface="Wingdings" pitchFamily="2" charset="2"/>
              <a:buNone/>
              <a:defRPr/>
            </a:pPr>
            <a:r>
              <a:rPr lang="en-US" sz="3100" b="1" spc="-100" dirty="0">
                <a:latin typeface="Arial" pitchFamily="34" charset="0"/>
                <a:cs typeface="Arial" pitchFamily="34" charset="0"/>
              </a:rPr>
              <a:t>Arguments for Existence</a:t>
            </a:r>
          </a:p>
          <a:p>
            <a:pPr marL="365760" indent="-365760" eaLnBrk="1" fontAlgn="auto" hangingPunct="1">
              <a:buFont typeface="Wingdings" pitchFamily="2" charset="2"/>
              <a:buNone/>
              <a:defRPr/>
            </a:pPr>
            <a:r>
              <a:rPr lang="en-US" b="1" spc="-100" dirty="0">
                <a:latin typeface="Arial" pitchFamily="34" charset="0"/>
                <a:cs typeface="Arial" pitchFamily="34" charset="0"/>
              </a:rPr>
              <a:t>1. Ontological Argument.</a:t>
            </a:r>
          </a:p>
          <a:p>
            <a:pPr marL="365760" indent="-365760" eaLnBrk="1" fontAlgn="auto" hangingPunct="1">
              <a:buFont typeface="Wingdings" pitchFamily="2" charset="2"/>
              <a:buNone/>
              <a:defRPr/>
            </a:pPr>
            <a:r>
              <a:rPr lang="en-US" b="1" spc="-100" dirty="0">
                <a:latin typeface="Arial" pitchFamily="34" charset="0"/>
                <a:cs typeface="Arial" pitchFamily="34" charset="0"/>
              </a:rPr>
              <a:t>2. Cosmological Argument.</a:t>
            </a:r>
          </a:p>
          <a:p>
            <a:pPr marL="365760" indent="-365760" eaLnBrk="1" fontAlgn="auto" hangingPunct="1">
              <a:buFont typeface="Wingdings" pitchFamily="2" charset="2"/>
              <a:buNone/>
              <a:defRPr/>
            </a:pPr>
            <a:r>
              <a:rPr lang="en-US" b="1" spc="-100" dirty="0">
                <a:latin typeface="Arial" pitchFamily="34" charset="0"/>
                <a:cs typeface="Arial" pitchFamily="34" charset="0"/>
              </a:rPr>
              <a:t>3. Argument from Natural Law.</a:t>
            </a:r>
          </a:p>
          <a:p>
            <a:pPr marL="365760" indent="-365760" eaLnBrk="1" fontAlgn="auto" hangingPunct="1">
              <a:buFont typeface="Wingdings" pitchFamily="2" charset="2"/>
              <a:buNone/>
              <a:defRPr/>
            </a:pPr>
            <a:r>
              <a:rPr lang="en-US" b="1" spc="-100" dirty="0">
                <a:latin typeface="Arial" pitchFamily="34" charset="0"/>
                <a:cs typeface="Arial" pitchFamily="34" charset="0"/>
              </a:rPr>
              <a:t>4. Argument from Morality.</a:t>
            </a:r>
          </a:p>
          <a:p>
            <a:pPr marL="365760" indent="-365760" eaLnBrk="1" fontAlgn="auto" hangingPunct="1">
              <a:buFont typeface="Wingdings" pitchFamily="2" charset="2"/>
              <a:buNone/>
              <a:defRPr/>
            </a:pPr>
            <a:r>
              <a:rPr lang="en-US" b="1" spc="-100" dirty="0">
                <a:latin typeface="Arial" pitchFamily="34" charset="0"/>
                <a:cs typeface="Arial" pitchFamily="34" charset="0"/>
              </a:rPr>
              <a:t>5. Argument from Reason.</a:t>
            </a:r>
          </a:p>
          <a:p>
            <a:pPr marL="0" indent="0" algn="ctr" eaLnBrk="1" fontAlgn="auto" hangingPunct="1">
              <a:spcBef>
                <a:spcPts val="1800"/>
              </a:spcBef>
              <a:buFont typeface="Wingdings" pitchFamily="2" charset="2"/>
              <a:buNone/>
              <a:defRPr/>
            </a:pPr>
            <a:r>
              <a:rPr lang="en-US" b="1" i="1" spc="-100" dirty="0">
                <a:latin typeface="Arial" pitchFamily="34" charset="0"/>
                <a:cs typeface="Arial" pitchFamily="34" charset="0"/>
              </a:rPr>
              <a:t>Reason is immaterial in  nature, and could not result from a mere material, naturalistic cause.</a:t>
            </a:r>
          </a:p>
          <a:p>
            <a:pPr marL="365760" indent="-365760" eaLnBrk="1" fontAlgn="auto" hangingPunct="1">
              <a:buFont typeface="Wingdings" pitchFamily="2" charset="2"/>
              <a:buNone/>
              <a:defRPr/>
            </a:pPr>
            <a:endParaRPr lang="en-US" b="1" spc="-100" dirty="0">
              <a:latin typeface="Arial" pitchFamily="34" charset="0"/>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1" end="1"/>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4" end="4"/>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5"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p:cTn id="42"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D21FDE5F-F817-374B-BEA9-15484C7CF9F1}"/>
              </a:ext>
            </a:extLst>
          </p:cNvPr>
          <p:cNvSpPr>
            <a:spLocks noGrp="1"/>
          </p:cNvSpPr>
          <p:nvPr>
            <p:ph type="title"/>
          </p:nvPr>
        </p:nvSpPr>
        <p:spPr>
          <a:xfrm>
            <a:off x="1219200" y="138113"/>
            <a:ext cx="7569200" cy="1376362"/>
          </a:xfrm>
        </p:spPr>
        <p:txBody>
          <a:bodyPr/>
          <a:lstStyle/>
          <a:p>
            <a:pPr eaLnBrk="1" hangingPunct="1"/>
            <a:r>
              <a:rPr lang="en-US" altLang="en-US" sz="5400" b="1"/>
              <a:t>Does God Exist?</a:t>
            </a:r>
          </a:p>
        </p:txBody>
      </p:sp>
      <p:sp>
        <p:nvSpPr>
          <p:cNvPr id="3" name="Content Placeholder 2">
            <a:extLst>
              <a:ext uri="{FF2B5EF4-FFF2-40B4-BE49-F238E27FC236}">
                <a16:creationId xmlns:a16="http://schemas.microsoft.com/office/drawing/2014/main" id="{6071C6D9-46E2-CB48-838C-9475686E3008}"/>
              </a:ext>
            </a:extLst>
          </p:cNvPr>
          <p:cNvSpPr>
            <a:spLocks noGrp="1"/>
          </p:cNvSpPr>
          <p:nvPr>
            <p:ph idx="1"/>
          </p:nvPr>
        </p:nvSpPr>
        <p:spPr/>
        <p:txBody>
          <a:bodyPr/>
          <a:lstStyle/>
          <a:p>
            <a:pPr algn="ctr" eaLnBrk="1" hangingPunct="1">
              <a:buFontTx/>
              <a:buNone/>
              <a:defRPr/>
            </a:pPr>
            <a:r>
              <a:rPr lang="en-US" sz="3200" b="1" dirty="0"/>
              <a:t>DNA</a:t>
            </a:r>
          </a:p>
          <a:p>
            <a:pPr algn="ctr" eaLnBrk="1" hangingPunct="1">
              <a:buFontTx/>
              <a:buNone/>
              <a:defRPr/>
            </a:pPr>
            <a:endParaRPr lang="en-US" sz="4400" b="1" i="1" dirty="0"/>
          </a:p>
          <a:p>
            <a:pPr algn="ctr" eaLnBrk="1" hangingPunct="1">
              <a:buFontTx/>
              <a:buNone/>
              <a:defRPr/>
            </a:pPr>
            <a:endParaRPr lang="en-US" sz="3200" b="1" i="1" dirty="0"/>
          </a:p>
          <a:p>
            <a:pPr algn="ctr" eaLnBrk="1" hangingPunct="1">
              <a:buFontTx/>
              <a:buNone/>
              <a:defRPr/>
            </a:pPr>
            <a:endParaRPr lang="en-US" sz="3200" b="1" i="1" dirty="0"/>
          </a:p>
          <a:p>
            <a:pPr algn="ctr" eaLnBrk="1" hangingPunct="1">
              <a:buFontTx/>
              <a:buNone/>
              <a:defRPr/>
            </a:pPr>
            <a:endParaRPr lang="en-US" sz="3200" b="1" i="1" dirty="0"/>
          </a:p>
          <a:p>
            <a:pPr algn="ctr" eaLnBrk="1" hangingPunct="1">
              <a:buFontTx/>
              <a:buNone/>
              <a:defRPr/>
            </a:pPr>
            <a:endParaRPr lang="en-US" sz="3200" b="1" i="1" dirty="0"/>
          </a:p>
          <a:p>
            <a:pPr algn="ctr" eaLnBrk="1" hangingPunct="1">
              <a:buFontTx/>
              <a:buNone/>
              <a:defRPr/>
            </a:pPr>
            <a:r>
              <a:rPr lang="en-US" sz="2800" b="1" spc="-100" dirty="0"/>
              <a:t>DNA contains four nucleotides which act as characters in a programming language.  </a:t>
            </a:r>
            <a:endParaRPr lang="en-US" sz="2800" b="1" i="1" spc="-100" dirty="0"/>
          </a:p>
          <a:p>
            <a:pPr eaLnBrk="1" hangingPunct="1">
              <a:defRPr/>
            </a:pPr>
            <a:endParaRPr lang="en-US" sz="3200" b="1" dirty="0"/>
          </a:p>
          <a:p>
            <a:pPr algn="ctr" eaLnBrk="1" hangingPunct="1">
              <a:buFontTx/>
              <a:buNone/>
              <a:defRPr/>
            </a:pPr>
            <a:endParaRPr lang="en-US" sz="3200" b="1" i="1" dirty="0"/>
          </a:p>
          <a:p>
            <a:pPr eaLnBrk="1" hangingPunct="1">
              <a:defRPr/>
            </a:pPr>
            <a:endParaRPr lang="en-US" b="1" dirty="0"/>
          </a:p>
        </p:txBody>
      </p:sp>
      <p:pic>
        <p:nvPicPr>
          <p:cNvPr id="36868" name="Picture 5" descr="Bacteria.jpg">
            <a:extLst>
              <a:ext uri="{FF2B5EF4-FFF2-40B4-BE49-F238E27FC236}">
                <a16:creationId xmlns:a16="http://schemas.microsoft.com/office/drawing/2014/main" id="{4A0C4A56-1AC0-6B49-97EE-75688B66B78C}"/>
              </a:ext>
            </a:extLst>
          </p:cNvPr>
          <p:cNvPicPr>
            <a:picLocks noChangeAspect="1"/>
          </p:cNvPicPr>
          <p:nvPr/>
        </p:nvPicPr>
        <p:blipFill>
          <a:blip r:embed="rId2">
            <a:extLst>
              <a:ext uri="{28A0092B-C50C-407E-A947-70E740481C1C}">
                <a14:useLocalDpi xmlns:a14="http://schemas.microsoft.com/office/drawing/2010/main" val="0"/>
              </a:ext>
            </a:extLst>
          </a:blip>
          <a:srcRect b="14841"/>
          <a:stretch>
            <a:fillRect/>
          </a:stretch>
        </p:blipFill>
        <p:spPr bwMode="auto">
          <a:xfrm>
            <a:off x="2667000" y="2362200"/>
            <a:ext cx="4718050" cy="2679700"/>
          </a:xfrm>
          <a:prstGeom prst="rect">
            <a:avLst/>
          </a:prstGeom>
          <a:noFill/>
          <a:ln w="38100">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5" name="Down Arrow 4">
            <a:extLst>
              <a:ext uri="{FF2B5EF4-FFF2-40B4-BE49-F238E27FC236}">
                <a16:creationId xmlns:a16="http://schemas.microsoft.com/office/drawing/2014/main" id="{378C01D3-3FC0-7946-B0DC-EE950F0B5DE9}"/>
              </a:ext>
            </a:extLst>
          </p:cNvPr>
          <p:cNvSpPr/>
          <p:nvPr/>
        </p:nvSpPr>
        <p:spPr bwMode="auto">
          <a:xfrm rot="2400000">
            <a:off x="6259513" y="2478088"/>
            <a:ext cx="457200" cy="914400"/>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a:lstStyle/>
          <a:p>
            <a:pPr>
              <a:defRPr/>
            </a:pPr>
            <a:endParaRPr lang="en-US" sz="2400">
              <a:effectLst>
                <a:outerShdw blurRad="38100" dist="38100" dir="2700000" algn="tl">
                  <a:srgbClr val="000000">
                    <a:alpha val="43137"/>
                  </a:srgbClr>
                </a:outerShdw>
              </a:effectLst>
              <a:latin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 calcmode="lin" valueType="num">
                                      <p:cBhvr>
                                        <p:cTn id="12"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6" end="6"/>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1"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childTnLst>
                                </p:cTn>
                              </p:par>
                            </p:childTnLst>
                          </p:cTn>
                        </p:par>
                        <p:par>
                          <p:cTn id="20" fill="hold" nodeType="afterGroup">
                            <p:stCondLst>
                              <p:cond delay="2000"/>
                            </p:stCondLst>
                            <p:childTnLst>
                              <p:par>
                                <p:cTn id="21" presetID="0" presetClass="path" presetSubtype="0" accel="50000" decel="50000" fill="hold" grpId="0" nodeType="afterEffect">
                                  <p:stCondLst>
                                    <p:cond delay="0"/>
                                  </p:stCondLst>
                                  <p:childTnLst>
                                    <p:animMotion origin="layout" path="M -4.72222E-6 8.51064E-7 L 0.03333 0.08881 " pathEditMode="relative" ptsTypes="AA">
                                      <p:cBhvr>
                                        <p:cTn id="22" dur="20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AF8CE526-DEA6-7841-B43F-6096EF9F861B}"/>
              </a:ext>
            </a:extLst>
          </p:cNvPr>
          <p:cNvSpPr>
            <a:spLocks noGrp="1"/>
          </p:cNvSpPr>
          <p:nvPr>
            <p:ph type="title"/>
          </p:nvPr>
        </p:nvSpPr>
        <p:spPr>
          <a:xfrm>
            <a:off x="1219200" y="138113"/>
            <a:ext cx="7569200" cy="1376362"/>
          </a:xfrm>
        </p:spPr>
        <p:txBody>
          <a:bodyPr/>
          <a:lstStyle/>
          <a:p>
            <a:pPr eaLnBrk="1" hangingPunct="1"/>
            <a:r>
              <a:rPr lang="en-US" altLang="en-US" sz="5400" b="1"/>
              <a:t>Does God Exist?</a:t>
            </a:r>
          </a:p>
        </p:txBody>
      </p:sp>
      <p:sp>
        <p:nvSpPr>
          <p:cNvPr id="3" name="Content Placeholder 2">
            <a:extLst>
              <a:ext uri="{FF2B5EF4-FFF2-40B4-BE49-F238E27FC236}">
                <a16:creationId xmlns:a16="http://schemas.microsoft.com/office/drawing/2014/main" id="{9813C5D8-E2FB-944A-A07C-88B8770B45DA}"/>
              </a:ext>
            </a:extLst>
          </p:cNvPr>
          <p:cNvSpPr>
            <a:spLocks noGrp="1"/>
          </p:cNvSpPr>
          <p:nvPr>
            <p:ph idx="1"/>
          </p:nvPr>
        </p:nvSpPr>
        <p:spPr/>
        <p:txBody>
          <a:bodyPr/>
          <a:lstStyle/>
          <a:p>
            <a:pPr marL="0" indent="0" algn="ctr" eaLnBrk="1" hangingPunct="1">
              <a:buFontTx/>
              <a:buNone/>
              <a:defRPr/>
            </a:pPr>
            <a:r>
              <a:rPr lang="en-US" sz="2800" b="1" dirty="0"/>
              <a:t>Much like a computer language, DNA in humans writes the 3 billion character code which forms an individual person.</a:t>
            </a:r>
            <a:endParaRPr lang="en-US" sz="2800" b="1" i="1" dirty="0"/>
          </a:p>
          <a:p>
            <a:pPr eaLnBrk="1" hangingPunct="1">
              <a:defRPr/>
            </a:pPr>
            <a:endParaRPr lang="en-US" sz="2400" b="1" dirty="0"/>
          </a:p>
        </p:txBody>
      </p:sp>
      <p:pic>
        <p:nvPicPr>
          <p:cNvPr id="37892" name="Picture 5" descr="Bacteria.jpg">
            <a:extLst>
              <a:ext uri="{FF2B5EF4-FFF2-40B4-BE49-F238E27FC236}">
                <a16:creationId xmlns:a16="http://schemas.microsoft.com/office/drawing/2014/main" id="{4391EE0B-3AB1-784D-BC27-1F73BAC6DE4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810000"/>
            <a:ext cx="3074988" cy="2286000"/>
          </a:xfrm>
          <a:prstGeom prst="rect">
            <a:avLst/>
          </a:prstGeom>
          <a:noFill/>
          <a:ln w="38100">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37893" name="Picture 4" descr="computer-code.jpg">
            <a:extLst>
              <a:ext uri="{FF2B5EF4-FFF2-40B4-BE49-F238E27FC236}">
                <a16:creationId xmlns:a16="http://schemas.microsoft.com/office/drawing/2014/main" id="{07BE4C2F-0ED9-F947-B915-60D7B2CAEF1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276600"/>
            <a:ext cx="2819400" cy="2114550"/>
          </a:xfrm>
          <a:prstGeom prst="rect">
            <a:avLst/>
          </a:prstGeom>
          <a:noFill/>
          <a:ln w="38100">
            <a:solidFill>
              <a:srgbClr val="FFFF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E6149F5A-1C70-5646-BB39-7DC50804AACC}"/>
              </a:ext>
            </a:extLst>
          </p:cNvPr>
          <p:cNvSpPr>
            <a:spLocks noGrp="1"/>
          </p:cNvSpPr>
          <p:nvPr>
            <p:ph type="title"/>
          </p:nvPr>
        </p:nvSpPr>
        <p:spPr>
          <a:xfrm>
            <a:off x="1219200" y="138113"/>
            <a:ext cx="7569200" cy="1376362"/>
          </a:xfrm>
        </p:spPr>
        <p:txBody>
          <a:bodyPr/>
          <a:lstStyle/>
          <a:p>
            <a:pPr eaLnBrk="1" hangingPunct="1"/>
            <a:r>
              <a:rPr lang="en-US" altLang="en-US" sz="5400" b="1"/>
              <a:t>Does God Exist?</a:t>
            </a:r>
          </a:p>
        </p:txBody>
      </p:sp>
      <p:sp>
        <p:nvSpPr>
          <p:cNvPr id="38915" name="Content Placeholder 2">
            <a:extLst>
              <a:ext uri="{FF2B5EF4-FFF2-40B4-BE49-F238E27FC236}">
                <a16:creationId xmlns:a16="http://schemas.microsoft.com/office/drawing/2014/main" id="{437D5E52-FB37-CA42-8728-CA7E4C96079D}"/>
              </a:ext>
            </a:extLst>
          </p:cNvPr>
          <p:cNvSpPr>
            <a:spLocks noGrp="1"/>
          </p:cNvSpPr>
          <p:nvPr>
            <p:ph idx="1"/>
          </p:nvPr>
        </p:nvSpPr>
        <p:spPr/>
        <p:txBody>
          <a:bodyPr/>
          <a:lstStyle/>
          <a:p>
            <a:pPr algn="ctr" eaLnBrk="1" hangingPunct="1">
              <a:buFontTx/>
              <a:buNone/>
            </a:pPr>
            <a:r>
              <a:rPr lang="en-US" altLang="en-US" sz="3200" b="1"/>
              <a:t>DNA sends instructions to form complex protein structures. </a:t>
            </a:r>
            <a:endParaRPr lang="en-US" altLang="en-US" sz="3200" b="1" i="1"/>
          </a:p>
          <a:p>
            <a:pPr eaLnBrk="1" hangingPunct="1"/>
            <a:endParaRPr lang="en-US" altLang="en-US" b="1"/>
          </a:p>
        </p:txBody>
      </p:sp>
      <p:pic>
        <p:nvPicPr>
          <p:cNvPr id="38916" name="Picture 5" descr="Bacteria.jpg">
            <a:extLst>
              <a:ext uri="{FF2B5EF4-FFF2-40B4-BE49-F238E27FC236}">
                <a16:creationId xmlns:a16="http://schemas.microsoft.com/office/drawing/2014/main" id="{0F8C3A50-B6F2-3F4E-84AF-968DA43D002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2971800"/>
            <a:ext cx="4194175" cy="3146425"/>
          </a:xfrm>
          <a:prstGeom prst="rect">
            <a:avLst/>
          </a:prstGeom>
          <a:noFill/>
          <a:ln w="38100">
            <a:solidFill>
              <a:srgbClr val="FFFF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EFA9DD70-817B-754C-94EC-FAD16FAC508A}"/>
              </a:ext>
            </a:extLst>
          </p:cNvPr>
          <p:cNvSpPr>
            <a:spLocks noGrp="1"/>
          </p:cNvSpPr>
          <p:nvPr>
            <p:ph type="title"/>
          </p:nvPr>
        </p:nvSpPr>
        <p:spPr>
          <a:xfrm>
            <a:off x="1219200" y="138113"/>
            <a:ext cx="7569200" cy="1376362"/>
          </a:xfrm>
        </p:spPr>
        <p:txBody>
          <a:bodyPr/>
          <a:lstStyle/>
          <a:p>
            <a:pPr eaLnBrk="1" hangingPunct="1"/>
            <a:r>
              <a:rPr lang="en-US" altLang="en-US" sz="5400" b="1"/>
              <a:t>Does God Exist?</a:t>
            </a:r>
          </a:p>
        </p:txBody>
      </p:sp>
      <p:sp>
        <p:nvSpPr>
          <p:cNvPr id="39939" name="Content Placeholder 2">
            <a:extLst>
              <a:ext uri="{FF2B5EF4-FFF2-40B4-BE49-F238E27FC236}">
                <a16:creationId xmlns:a16="http://schemas.microsoft.com/office/drawing/2014/main" id="{9B81B91C-8914-6E4E-A2A5-ADE836C64B34}"/>
              </a:ext>
            </a:extLst>
          </p:cNvPr>
          <p:cNvSpPr>
            <a:spLocks noGrp="1"/>
          </p:cNvSpPr>
          <p:nvPr>
            <p:ph idx="1"/>
          </p:nvPr>
        </p:nvSpPr>
        <p:spPr/>
        <p:txBody>
          <a:bodyPr/>
          <a:lstStyle/>
          <a:p>
            <a:pPr algn="ctr" eaLnBrk="1" hangingPunct="1">
              <a:buFontTx/>
              <a:buNone/>
            </a:pPr>
            <a:r>
              <a:rPr lang="en-US" altLang="en-US" sz="3200" b="1"/>
              <a:t>These protein structures form individual parts of cells.</a:t>
            </a:r>
            <a:endParaRPr lang="en-US" altLang="en-US" sz="3200" b="1" i="1"/>
          </a:p>
          <a:p>
            <a:pPr eaLnBrk="1" hangingPunct="1"/>
            <a:endParaRPr lang="en-US" altLang="en-US" b="1"/>
          </a:p>
        </p:txBody>
      </p:sp>
      <p:pic>
        <p:nvPicPr>
          <p:cNvPr id="39940" name="Picture 5" descr="Bacteria.jpg">
            <a:extLst>
              <a:ext uri="{FF2B5EF4-FFF2-40B4-BE49-F238E27FC236}">
                <a16:creationId xmlns:a16="http://schemas.microsoft.com/office/drawing/2014/main" id="{738C6FD4-A23A-E347-880E-C2F3EAFB16E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3000375"/>
            <a:ext cx="4194175" cy="3089275"/>
          </a:xfrm>
          <a:prstGeom prst="rect">
            <a:avLst/>
          </a:prstGeom>
          <a:noFill/>
          <a:ln w="38100">
            <a:solidFill>
              <a:srgbClr val="FFFF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F99CDBAE-83A0-6F49-A69D-2E2148277D7F}"/>
              </a:ext>
            </a:extLst>
          </p:cNvPr>
          <p:cNvSpPr>
            <a:spLocks noGrp="1"/>
          </p:cNvSpPr>
          <p:nvPr>
            <p:ph type="title"/>
          </p:nvPr>
        </p:nvSpPr>
        <p:spPr>
          <a:xfrm>
            <a:off x="1219200" y="138113"/>
            <a:ext cx="7569200" cy="1376362"/>
          </a:xfrm>
        </p:spPr>
        <p:txBody>
          <a:bodyPr/>
          <a:lstStyle/>
          <a:p>
            <a:pPr eaLnBrk="1" hangingPunct="1"/>
            <a:r>
              <a:rPr lang="en-US" altLang="en-US" sz="5400" b="1"/>
              <a:t>Does God Exist?</a:t>
            </a:r>
          </a:p>
        </p:txBody>
      </p:sp>
      <p:sp>
        <p:nvSpPr>
          <p:cNvPr id="40963" name="Content Placeholder 2">
            <a:extLst>
              <a:ext uri="{FF2B5EF4-FFF2-40B4-BE49-F238E27FC236}">
                <a16:creationId xmlns:a16="http://schemas.microsoft.com/office/drawing/2014/main" id="{AA69F1A2-9440-A246-A7C2-273C20BD181E}"/>
              </a:ext>
            </a:extLst>
          </p:cNvPr>
          <p:cNvSpPr>
            <a:spLocks noGrp="1"/>
          </p:cNvSpPr>
          <p:nvPr>
            <p:ph idx="1"/>
          </p:nvPr>
        </p:nvSpPr>
        <p:spPr/>
        <p:txBody>
          <a:bodyPr/>
          <a:lstStyle/>
          <a:p>
            <a:pPr marL="0" indent="0" algn="ctr" eaLnBrk="1" hangingPunct="1">
              <a:buFontTx/>
              <a:buNone/>
            </a:pPr>
            <a:r>
              <a:rPr lang="en-US" altLang="en-US" sz="2800" b="1"/>
              <a:t>These are highly complex structures which follow the programming of DNA. </a:t>
            </a:r>
            <a:endParaRPr lang="en-US" altLang="en-US" sz="2800" b="1" i="1"/>
          </a:p>
          <a:p>
            <a:pPr marL="0" indent="0" eaLnBrk="1" hangingPunct="1"/>
            <a:endParaRPr lang="en-US" altLang="en-US" sz="2400" b="1"/>
          </a:p>
        </p:txBody>
      </p:sp>
      <p:pic>
        <p:nvPicPr>
          <p:cNvPr id="40964" name="Picture 5" descr="Bacteria.jpg">
            <a:extLst>
              <a:ext uri="{FF2B5EF4-FFF2-40B4-BE49-F238E27FC236}">
                <a16:creationId xmlns:a16="http://schemas.microsoft.com/office/drawing/2014/main" id="{0E7DD38E-2ABB-9241-A335-1A659D47AFB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97200" y="3000375"/>
            <a:ext cx="4143375" cy="3089275"/>
          </a:xfrm>
          <a:prstGeom prst="rect">
            <a:avLst/>
          </a:prstGeom>
          <a:noFill/>
          <a:ln w="38100">
            <a:solidFill>
              <a:srgbClr val="FFFF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98E6DC81-94EA-1D4A-9476-F3DA3947864C}"/>
              </a:ext>
            </a:extLst>
          </p:cNvPr>
          <p:cNvSpPr>
            <a:spLocks noGrp="1"/>
          </p:cNvSpPr>
          <p:nvPr>
            <p:ph type="title"/>
          </p:nvPr>
        </p:nvSpPr>
        <p:spPr>
          <a:xfrm>
            <a:off x="1219200" y="138113"/>
            <a:ext cx="7569200" cy="1376362"/>
          </a:xfrm>
        </p:spPr>
        <p:txBody>
          <a:bodyPr/>
          <a:lstStyle/>
          <a:p>
            <a:pPr eaLnBrk="1" hangingPunct="1"/>
            <a:r>
              <a:rPr lang="en-US" altLang="en-US" sz="5400" b="1"/>
              <a:t>Does God Exist?</a:t>
            </a:r>
          </a:p>
        </p:txBody>
      </p:sp>
      <p:sp>
        <p:nvSpPr>
          <p:cNvPr id="3" name="Content Placeholder 2">
            <a:extLst>
              <a:ext uri="{FF2B5EF4-FFF2-40B4-BE49-F238E27FC236}">
                <a16:creationId xmlns:a16="http://schemas.microsoft.com/office/drawing/2014/main" id="{A6F823D4-9BCC-304E-A437-7B9E263AA251}"/>
              </a:ext>
            </a:extLst>
          </p:cNvPr>
          <p:cNvSpPr>
            <a:spLocks noGrp="1"/>
          </p:cNvSpPr>
          <p:nvPr>
            <p:ph idx="1"/>
          </p:nvPr>
        </p:nvSpPr>
        <p:spPr/>
        <p:txBody>
          <a:bodyPr/>
          <a:lstStyle/>
          <a:p>
            <a:pPr marL="0" indent="0" algn="ctr" eaLnBrk="1" hangingPunct="1">
              <a:buFontTx/>
              <a:buNone/>
              <a:defRPr/>
            </a:pPr>
            <a:r>
              <a:rPr lang="en-US" sz="3200" b="1" dirty="0"/>
              <a:t>Such as the “hook” of the                   bacterial flagellum.</a:t>
            </a:r>
            <a:endParaRPr lang="en-US" sz="3200" b="1" i="1" dirty="0"/>
          </a:p>
          <a:p>
            <a:pPr eaLnBrk="1" hangingPunct="1">
              <a:defRPr/>
            </a:pPr>
            <a:endParaRPr lang="en-US" b="1" dirty="0"/>
          </a:p>
        </p:txBody>
      </p:sp>
      <p:pic>
        <p:nvPicPr>
          <p:cNvPr id="41988" name="Picture 5" descr="Bacteria.jpg">
            <a:extLst>
              <a:ext uri="{FF2B5EF4-FFF2-40B4-BE49-F238E27FC236}">
                <a16:creationId xmlns:a16="http://schemas.microsoft.com/office/drawing/2014/main" id="{B1F7945E-E92C-9441-8AAD-FABED127F63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32125" y="3000375"/>
            <a:ext cx="4073525" cy="3089275"/>
          </a:xfrm>
          <a:prstGeom prst="rect">
            <a:avLst/>
          </a:prstGeom>
          <a:noFill/>
          <a:ln w="38100">
            <a:solidFill>
              <a:srgbClr val="FFFF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FDE46D05-A249-A44F-A975-CF8666564D97}"/>
              </a:ext>
            </a:extLst>
          </p:cNvPr>
          <p:cNvSpPr>
            <a:spLocks noGrp="1"/>
          </p:cNvSpPr>
          <p:nvPr>
            <p:ph type="title"/>
          </p:nvPr>
        </p:nvSpPr>
        <p:spPr>
          <a:xfrm>
            <a:off x="1219200" y="138113"/>
            <a:ext cx="7569200" cy="1376362"/>
          </a:xfrm>
        </p:spPr>
        <p:txBody>
          <a:bodyPr/>
          <a:lstStyle/>
          <a:p>
            <a:pPr eaLnBrk="1" hangingPunct="1"/>
            <a:r>
              <a:rPr lang="en-US" altLang="en-US" sz="5400" b="1"/>
              <a:t>Does God Exist?</a:t>
            </a:r>
          </a:p>
        </p:txBody>
      </p:sp>
      <p:sp>
        <p:nvSpPr>
          <p:cNvPr id="3" name="Content Placeholder 2">
            <a:extLst>
              <a:ext uri="{FF2B5EF4-FFF2-40B4-BE49-F238E27FC236}">
                <a16:creationId xmlns:a16="http://schemas.microsoft.com/office/drawing/2014/main" id="{59634E90-B0B2-1244-9472-FE9ADAEBD728}"/>
              </a:ext>
            </a:extLst>
          </p:cNvPr>
          <p:cNvSpPr>
            <a:spLocks noGrp="1"/>
          </p:cNvSpPr>
          <p:nvPr>
            <p:ph idx="1"/>
          </p:nvPr>
        </p:nvSpPr>
        <p:spPr/>
        <p:txBody>
          <a:bodyPr/>
          <a:lstStyle/>
          <a:p>
            <a:pPr marL="0" indent="0" algn="ctr" eaLnBrk="1" hangingPunct="1">
              <a:buFontTx/>
              <a:buNone/>
              <a:defRPr/>
            </a:pPr>
            <a:r>
              <a:rPr lang="en-US" sz="3200" b="1" spc="-100" dirty="0"/>
              <a:t>This is a precisely designed mechanism, for this complex </a:t>
            </a:r>
            <a:r>
              <a:rPr lang="en-US" sz="3200" b="1" spc="-100" dirty="0" err="1"/>
              <a:t>nano</a:t>
            </a:r>
            <a:r>
              <a:rPr lang="en-US" sz="3200" b="1" spc="-100" dirty="0"/>
              <a:t>-machine. </a:t>
            </a:r>
            <a:endParaRPr lang="en-US" sz="3200" b="1" i="1" spc="-100" dirty="0"/>
          </a:p>
          <a:p>
            <a:pPr eaLnBrk="1" hangingPunct="1">
              <a:defRPr/>
            </a:pPr>
            <a:endParaRPr lang="en-US" sz="2400" b="1" dirty="0"/>
          </a:p>
        </p:txBody>
      </p:sp>
      <p:pic>
        <p:nvPicPr>
          <p:cNvPr id="43012" name="Picture 5" descr="Bacteria.jpg">
            <a:extLst>
              <a:ext uri="{FF2B5EF4-FFF2-40B4-BE49-F238E27FC236}">
                <a16:creationId xmlns:a16="http://schemas.microsoft.com/office/drawing/2014/main" id="{BBDF8E0A-3BD8-F145-BE20-8B9710D6E89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32125" y="3006725"/>
            <a:ext cx="4073525" cy="3076575"/>
          </a:xfrm>
          <a:prstGeom prst="rect">
            <a:avLst/>
          </a:prstGeom>
          <a:noFill/>
          <a:ln w="38100">
            <a:solidFill>
              <a:srgbClr val="FFFF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95DA586E-3B62-2E43-8D14-E8D23DA243A8}"/>
              </a:ext>
            </a:extLst>
          </p:cNvPr>
          <p:cNvSpPr>
            <a:spLocks noGrp="1"/>
          </p:cNvSpPr>
          <p:nvPr>
            <p:ph type="title"/>
          </p:nvPr>
        </p:nvSpPr>
        <p:spPr>
          <a:xfrm>
            <a:off x="1219200" y="138113"/>
            <a:ext cx="7569200" cy="1376362"/>
          </a:xfrm>
        </p:spPr>
        <p:txBody>
          <a:bodyPr/>
          <a:lstStyle/>
          <a:p>
            <a:pPr eaLnBrk="1" hangingPunct="1"/>
            <a:r>
              <a:rPr lang="en-US" altLang="en-US" sz="5400" b="1"/>
              <a:t>Does God Exist?</a:t>
            </a:r>
          </a:p>
        </p:txBody>
      </p:sp>
      <p:sp>
        <p:nvSpPr>
          <p:cNvPr id="3" name="Content Placeholder 2">
            <a:extLst>
              <a:ext uri="{FF2B5EF4-FFF2-40B4-BE49-F238E27FC236}">
                <a16:creationId xmlns:a16="http://schemas.microsoft.com/office/drawing/2014/main" id="{BDEF6799-386F-4E44-812E-EC4B61227027}"/>
              </a:ext>
            </a:extLst>
          </p:cNvPr>
          <p:cNvSpPr>
            <a:spLocks noGrp="1"/>
          </p:cNvSpPr>
          <p:nvPr>
            <p:ph idx="1"/>
          </p:nvPr>
        </p:nvSpPr>
        <p:spPr/>
        <p:txBody>
          <a:bodyPr/>
          <a:lstStyle/>
          <a:p>
            <a:pPr marL="0" indent="0" algn="ctr" eaLnBrk="1" hangingPunct="1">
              <a:buFontTx/>
              <a:buNone/>
              <a:defRPr/>
            </a:pPr>
            <a:r>
              <a:rPr lang="en-US" sz="2600" b="1" spc="-100" dirty="0"/>
              <a:t>Even the most simple cell is a miniature “factory” which carries out manufacture, reproduction, energy production, repair and security. </a:t>
            </a:r>
            <a:endParaRPr lang="en-US" sz="2600" b="1" i="1" spc="-100" dirty="0"/>
          </a:p>
          <a:p>
            <a:pPr eaLnBrk="1" hangingPunct="1">
              <a:defRPr/>
            </a:pPr>
            <a:endParaRPr lang="en-US" b="1" dirty="0"/>
          </a:p>
        </p:txBody>
      </p:sp>
      <p:pic>
        <p:nvPicPr>
          <p:cNvPr id="44036" name="Picture 5" descr="Bacteria.jpg">
            <a:extLst>
              <a:ext uri="{FF2B5EF4-FFF2-40B4-BE49-F238E27FC236}">
                <a16:creationId xmlns:a16="http://schemas.microsoft.com/office/drawing/2014/main" id="{21BF82B6-4284-814D-BD32-5DBB5598BF9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32125" y="3078163"/>
            <a:ext cx="4073525" cy="2932112"/>
          </a:xfrm>
          <a:prstGeom prst="rect">
            <a:avLst/>
          </a:prstGeom>
          <a:noFill/>
          <a:ln w="38100">
            <a:solidFill>
              <a:srgbClr val="FFFF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CEF8DBA8-2132-CB4D-BB57-7AA77A119C1F}"/>
              </a:ext>
            </a:extLst>
          </p:cNvPr>
          <p:cNvSpPr>
            <a:spLocks noGrp="1"/>
          </p:cNvSpPr>
          <p:nvPr>
            <p:ph type="title"/>
          </p:nvPr>
        </p:nvSpPr>
        <p:spPr>
          <a:xfrm>
            <a:off x="1219200" y="138113"/>
            <a:ext cx="7569200" cy="1376362"/>
          </a:xfrm>
        </p:spPr>
        <p:txBody>
          <a:bodyPr/>
          <a:lstStyle/>
          <a:p>
            <a:pPr eaLnBrk="1" hangingPunct="1"/>
            <a:r>
              <a:rPr lang="en-US" altLang="en-US" sz="5400" b="1"/>
              <a:t>Does God Exist?</a:t>
            </a:r>
          </a:p>
        </p:txBody>
      </p:sp>
      <p:sp>
        <p:nvSpPr>
          <p:cNvPr id="3" name="Content Placeholder 2">
            <a:extLst>
              <a:ext uri="{FF2B5EF4-FFF2-40B4-BE49-F238E27FC236}">
                <a16:creationId xmlns:a16="http://schemas.microsoft.com/office/drawing/2014/main" id="{664AB3F8-EEBC-9F4C-B91F-22A32A454F3F}"/>
              </a:ext>
            </a:extLst>
          </p:cNvPr>
          <p:cNvSpPr>
            <a:spLocks noGrp="1"/>
          </p:cNvSpPr>
          <p:nvPr>
            <p:ph idx="1"/>
          </p:nvPr>
        </p:nvSpPr>
        <p:spPr>
          <a:xfrm>
            <a:off x="1235075" y="1584325"/>
            <a:ext cx="5470525" cy="4956175"/>
          </a:xfrm>
        </p:spPr>
        <p:txBody>
          <a:bodyPr/>
          <a:lstStyle/>
          <a:p>
            <a:pPr marL="177800" indent="-177800" eaLnBrk="1" hangingPunct="1">
              <a:defRPr/>
            </a:pPr>
            <a:r>
              <a:rPr lang="en-US" sz="2600" b="1" spc="-100" dirty="0"/>
              <a:t>Human life begins from two cells which blend ½ the DNA from the mother and father into one cell.</a:t>
            </a:r>
          </a:p>
          <a:p>
            <a:pPr marL="177800" indent="-177800" eaLnBrk="1" hangingPunct="1">
              <a:defRPr/>
            </a:pPr>
            <a:r>
              <a:rPr lang="en-US" sz="2600" b="1" spc="-100" dirty="0"/>
              <a:t>Within the nucleus of every cell in higher life forms is 1 gigabyte of coded information.</a:t>
            </a:r>
          </a:p>
          <a:p>
            <a:pPr marL="177800" indent="-177800" eaLnBrk="1" hangingPunct="1">
              <a:defRPr/>
            </a:pPr>
            <a:r>
              <a:rPr lang="en-US" sz="2600" b="1" spc="-100" dirty="0"/>
              <a:t> The human body is made up of 75 trillion cells (75,000,000,000,000).</a:t>
            </a:r>
          </a:p>
          <a:p>
            <a:pPr marL="177800" indent="-177800" eaLnBrk="1" hangingPunct="1">
              <a:defRPr/>
            </a:pPr>
            <a:r>
              <a:rPr lang="en-US" sz="2600" b="1" spc="-100" dirty="0"/>
              <a:t>Every three seconds 50,000 cells in our bodies die and are replaced by 50,000 more cells.</a:t>
            </a:r>
          </a:p>
          <a:p>
            <a:pPr marL="177800" indent="-177800" eaLnBrk="1" hangingPunct="1">
              <a:defRPr/>
            </a:pPr>
            <a:endParaRPr lang="en-US" sz="2600" b="1" i="1" spc="-100" dirty="0"/>
          </a:p>
          <a:p>
            <a:pPr eaLnBrk="1" hangingPunct="1">
              <a:defRPr/>
            </a:pPr>
            <a:endParaRPr lang="en-US" b="1" dirty="0"/>
          </a:p>
        </p:txBody>
      </p:sp>
      <p:pic>
        <p:nvPicPr>
          <p:cNvPr id="45060" name="Picture 4" descr="silhouettes.jpg">
            <a:extLst>
              <a:ext uri="{FF2B5EF4-FFF2-40B4-BE49-F238E27FC236}">
                <a16:creationId xmlns:a16="http://schemas.microsoft.com/office/drawing/2014/main" id="{30F24FF3-CDFC-894B-861C-60B22C14B9D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1676400"/>
            <a:ext cx="18288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omputer-code.jpg">
            <a:extLst>
              <a:ext uri="{FF2B5EF4-FFF2-40B4-BE49-F238E27FC236}">
                <a16:creationId xmlns:a16="http://schemas.microsoft.com/office/drawing/2014/main" id="{54B777D9-F1F1-1B4D-AA4D-F86D8FC8AB2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4038600"/>
            <a:ext cx="1905000" cy="1428750"/>
          </a:xfrm>
          <a:prstGeom prst="rect">
            <a:avLst/>
          </a:prstGeom>
          <a:noFill/>
          <a:ln w="38100">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46083" name="Title 1">
            <a:extLst>
              <a:ext uri="{FF2B5EF4-FFF2-40B4-BE49-F238E27FC236}">
                <a16:creationId xmlns:a16="http://schemas.microsoft.com/office/drawing/2014/main" id="{9366581F-E518-2444-8751-9FBED46D2359}"/>
              </a:ext>
            </a:extLst>
          </p:cNvPr>
          <p:cNvSpPr>
            <a:spLocks noGrp="1"/>
          </p:cNvSpPr>
          <p:nvPr>
            <p:ph type="title"/>
          </p:nvPr>
        </p:nvSpPr>
        <p:spPr>
          <a:xfrm>
            <a:off x="1219200" y="138113"/>
            <a:ext cx="7569200" cy="1376362"/>
          </a:xfrm>
        </p:spPr>
        <p:txBody>
          <a:bodyPr/>
          <a:lstStyle/>
          <a:p>
            <a:pPr eaLnBrk="1" hangingPunct="1"/>
            <a:r>
              <a:rPr lang="en-US" altLang="en-US" sz="5400" b="1"/>
              <a:t>Does God Exist?</a:t>
            </a:r>
          </a:p>
        </p:txBody>
      </p:sp>
      <p:sp>
        <p:nvSpPr>
          <p:cNvPr id="3" name="Content Placeholder 2">
            <a:extLst>
              <a:ext uri="{FF2B5EF4-FFF2-40B4-BE49-F238E27FC236}">
                <a16:creationId xmlns:a16="http://schemas.microsoft.com/office/drawing/2014/main" id="{2DD077F3-0008-FC4C-9F95-4F57080B28EE}"/>
              </a:ext>
            </a:extLst>
          </p:cNvPr>
          <p:cNvSpPr>
            <a:spLocks noGrp="1"/>
          </p:cNvSpPr>
          <p:nvPr>
            <p:ph idx="1"/>
          </p:nvPr>
        </p:nvSpPr>
        <p:spPr>
          <a:xfrm>
            <a:off x="1235075" y="1584325"/>
            <a:ext cx="5470525" cy="4956175"/>
          </a:xfrm>
        </p:spPr>
        <p:txBody>
          <a:bodyPr/>
          <a:lstStyle/>
          <a:p>
            <a:pPr marL="177800" indent="-177800" eaLnBrk="1" hangingPunct="1">
              <a:defRPr/>
            </a:pPr>
            <a:r>
              <a:rPr lang="en-US" sz="2600" b="1" spc="-100" dirty="0"/>
              <a:t>All of this happens in accordance with the programmed instructions of the DNA code.</a:t>
            </a:r>
          </a:p>
          <a:p>
            <a:pPr marL="177800" indent="-177800" algn="ctr" eaLnBrk="1" hangingPunct="1">
              <a:spcBef>
                <a:spcPts val="3000"/>
              </a:spcBef>
              <a:buFontTx/>
              <a:buNone/>
              <a:defRPr/>
            </a:pPr>
            <a:r>
              <a:rPr lang="en-US" sz="3200" b="1" i="1" spc="-100" dirty="0"/>
              <a:t>Who wrote the program?</a:t>
            </a:r>
          </a:p>
          <a:p>
            <a:pPr eaLnBrk="1" hangingPunct="1">
              <a:defRPr/>
            </a:pPr>
            <a:endParaRPr lang="en-US" b="1" dirty="0"/>
          </a:p>
        </p:txBody>
      </p:sp>
      <p:pic>
        <p:nvPicPr>
          <p:cNvPr id="46085" name="Picture 4" descr="silhouettes.jpg">
            <a:extLst>
              <a:ext uri="{FF2B5EF4-FFF2-40B4-BE49-F238E27FC236}">
                <a16:creationId xmlns:a16="http://schemas.microsoft.com/office/drawing/2014/main" id="{FED35666-9D48-D34F-95F5-E3BB9B2A9E1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1676400"/>
            <a:ext cx="18288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Bacteria.jpg">
            <a:extLst>
              <a:ext uri="{FF2B5EF4-FFF2-40B4-BE49-F238E27FC236}">
                <a16:creationId xmlns:a16="http://schemas.microsoft.com/office/drawing/2014/main" id="{913C0BF2-7392-9E4F-89DF-366026411CB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4419600"/>
            <a:ext cx="2382838" cy="1771650"/>
          </a:xfrm>
          <a:prstGeom prst="rect">
            <a:avLst/>
          </a:prstGeom>
          <a:noFill/>
          <a:ln w="38100">
            <a:solidFill>
              <a:srgbClr val="FFFF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000"/>
                                        <p:tgtEl>
                                          <p:spTgt spid="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C0334E-640B-FE46-8DBC-C77D107EEEDB}"/>
              </a:ext>
            </a:extLst>
          </p:cNvPr>
          <p:cNvSpPr>
            <a:spLocks noGrp="1"/>
          </p:cNvSpPr>
          <p:nvPr>
            <p:ph idx="1"/>
          </p:nvPr>
        </p:nvSpPr>
        <p:spPr>
          <a:xfrm>
            <a:off x="1235075" y="1901825"/>
            <a:ext cx="7551738" cy="4956175"/>
          </a:xfrm>
        </p:spPr>
        <p:txBody>
          <a:bodyPr/>
          <a:lstStyle/>
          <a:p>
            <a:pPr marL="0" indent="0" eaLnBrk="1" hangingPunct="1">
              <a:buFontTx/>
              <a:buNone/>
              <a:defRPr/>
            </a:pPr>
            <a:r>
              <a:rPr lang="en-US" sz="4000" b="1" dirty="0"/>
              <a:t>Does Matter                                            Think?</a:t>
            </a:r>
            <a:endParaRPr lang="en-US" sz="3200" b="1" dirty="0"/>
          </a:p>
          <a:p>
            <a:pPr marL="0" indent="0" eaLnBrk="1" hangingPunct="1">
              <a:spcBef>
                <a:spcPts val="1800"/>
              </a:spcBef>
              <a:buFontTx/>
              <a:buNone/>
              <a:defRPr/>
            </a:pPr>
            <a:r>
              <a:rPr lang="en-US" sz="2800" b="1" i="1" dirty="0"/>
              <a:t>Does it ponder                                               the meaning of its                                                     own existence?</a:t>
            </a:r>
          </a:p>
          <a:p>
            <a:pPr algn="ctr" eaLnBrk="1" hangingPunct="1">
              <a:buFontTx/>
              <a:buNone/>
              <a:defRPr/>
            </a:pPr>
            <a:endParaRPr lang="en-US" sz="3200" b="1" i="1" dirty="0"/>
          </a:p>
          <a:p>
            <a:pPr algn="ctr" eaLnBrk="1" hangingPunct="1">
              <a:buFontTx/>
              <a:buNone/>
              <a:defRPr/>
            </a:pPr>
            <a:r>
              <a:rPr lang="en-US" sz="4400" b="1" i="1" dirty="0"/>
              <a:t>Why do we?</a:t>
            </a:r>
          </a:p>
          <a:p>
            <a:pPr eaLnBrk="1" hangingPunct="1">
              <a:defRPr/>
            </a:pPr>
            <a:endParaRPr lang="en-US" b="1" dirty="0"/>
          </a:p>
        </p:txBody>
      </p:sp>
      <p:sp>
        <p:nvSpPr>
          <p:cNvPr id="5" name="TextBox 4">
            <a:extLst>
              <a:ext uri="{FF2B5EF4-FFF2-40B4-BE49-F238E27FC236}">
                <a16:creationId xmlns:a16="http://schemas.microsoft.com/office/drawing/2014/main" id="{14B5BA16-1143-D147-BA8E-375EDB84685F}"/>
              </a:ext>
            </a:extLst>
          </p:cNvPr>
          <p:cNvSpPr txBox="1"/>
          <p:nvPr/>
        </p:nvSpPr>
        <p:spPr>
          <a:xfrm>
            <a:off x="1219200" y="5334000"/>
            <a:ext cx="7315200" cy="830263"/>
          </a:xfrm>
          <a:prstGeom prst="rect">
            <a:avLst/>
          </a:prstGeom>
          <a:noFill/>
        </p:spPr>
        <p:txBody>
          <a:bodyPr>
            <a:spAutoFit/>
          </a:bodyPr>
          <a:lstStyle/>
          <a:p>
            <a:pPr algn="ctr" fontAlgn="auto">
              <a:spcBef>
                <a:spcPts val="0"/>
              </a:spcBef>
              <a:spcAft>
                <a:spcPts val="0"/>
              </a:spcAft>
              <a:buSzPts val="2500"/>
              <a:defRPr/>
            </a:pPr>
            <a:r>
              <a:rPr lang="en-US" sz="2400" b="1" spc="-100" dirty="0">
                <a:solidFill>
                  <a:srgbClr val="FFFFFF"/>
                </a:solidFill>
                <a:latin typeface="+mn-lt"/>
              </a:rPr>
              <a:t>“The divine power is to be found in a principle of reason that pervades the whole of nature” (Cicero).</a:t>
            </a:r>
          </a:p>
        </p:txBody>
      </p:sp>
      <p:sp>
        <p:nvSpPr>
          <p:cNvPr id="19460" name="Title 1">
            <a:extLst>
              <a:ext uri="{FF2B5EF4-FFF2-40B4-BE49-F238E27FC236}">
                <a16:creationId xmlns:a16="http://schemas.microsoft.com/office/drawing/2014/main" id="{E09FD125-51D8-6840-946A-6BC65993C1C9}"/>
              </a:ext>
            </a:extLst>
          </p:cNvPr>
          <p:cNvSpPr>
            <a:spLocks noGrp="1"/>
          </p:cNvSpPr>
          <p:nvPr>
            <p:ph type="title"/>
          </p:nvPr>
        </p:nvSpPr>
        <p:spPr>
          <a:xfrm>
            <a:off x="1219200" y="138113"/>
            <a:ext cx="7569200" cy="1376362"/>
          </a:xfrm>
        </p:spPr>
        <p:txBody>
          <a:bodyPr/>
          <a:lstStyle/>
          <a:p>
            <a:pPr eaLnBrk="1" hangingPunct="1"/>
            <a:r>
              <a:rPr lang="en-US" altLang="en-US" sz="5400" b="1"/>
              <a:t>Does God Exist?</a:t>
            </a:r>
          </a:p>
        </p:txBody>
      </p:sp>
      <p:pic>
        <p:nvPicPr>
          <p:cNvPr id="19461" name="Picture 5" descr="Bacteria.jpg">
            <a:extLst>
              <a:ext uri="{FF2B5EF4-FFF2-40B4-BE49-F238E27FC236}">
                <a16:creationId xmlns:a16="http://schemas.microsoft.com/office/drawing/2014/main" id="{BA674D21-CCA0-CC49-804E-81AF4E6DF37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070100"/>
            <a:ext cx="3048000" cy="3048000"/>
          </a:xfrm>
          <a:prstGeom prst="rect">
            <a:avLst/>
          </a:prstGeom>
          <a:noFill/>
          <a:ln w="38100">
            <a:solidFill>
              <a:srgbClr val="FFFF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2000"/>
                                        <p:tgtEl>
                                          <p:spTgt spid="3">
                                            <p:txEl>
                                              <p:pRg st="3" end="3"/>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xit" presetSubtype="0" fill="hold" nodeType="clickEffect">
                                  <p:stCondLst>
                                    <p:cond delay="0"/>
                                  </p:stCondLst>
                                  <p:childTnLst>
                                    <p:animEffect transition="out" filter="fade">
                                      <p:cBhvr>
                                        <p:cTn id="25" dur="2000"/>
                                        <p:tgtEl>
                                          <p:spTgt spid="3">
                                            <p:txEl>
                                              <p:pRg st="3" end="3"/>
                                            </p:txEl>
                                          </p:spTgt>
                                        </p:tgtEl>
                                      </p:cBhvr>
                                    </p:animEffect>
                                    <p:set>
                                      <p:cBhvr>
                                        <p:cTn id="26" dur="1" fill="hold">
                                          <p:stCondLst>
                                            <p:cond delay="1999"/>
                                          </p:stCondLst>
                                        </p:cTn>
                                        <p:tgtEl>
                                          <p:spTgt spid="3">
                                            <p:txEl>
                                              <p:pRg st="3" end="3"/>
                                            </p:txEl>
                                          </p:spTgt>
                                        </p:tgtEl>
                                        <p:attrNameLst>
                                          <p:attrName>style.visibility</p:attrName>
                                        </p:attrNameLst>
                                      </p:cBhvr>
                                      <p:to>
                                        <p:strVal val="hidden"/>
                                      </p:to>
                                    </p:set>
                                  </p:childTnLst>
                                </p:cTn>
                              </p:par>
                              <p:par>
                                <p:cTn id="27" presetID="42"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5197CBB1-78A6-784A-982A-2B78080DB25F}"/>
              </a:ext>
            </a:extLst>
          </p:cNvPr>
          <p:cNvSpPr>
            <a:spLocks noGrp="1"/>
          </p:cNvSpPr>
          <p:nvPr>
            <p:ph type="title"/>
          </p:nvPr>
        </p:nvSpPr>
        <p:spPr>
          <a:xfrm>
            <a:off x="1219200" y="138113"/>
            <a:ext cx="7569200" cy="1376362"/>
          </a:xfrm>
        </p:spPr>
        <p:txBody>
          <a:bodyPr/>
          <a:lstStyle/>
          <a:p>
            <a:pPr eaLnBrk="1" hangingPunct="1"/>
            <a:r>
              <a:rPr lang="en-US" altLang="en-US" sz="5400" b="1"/>
              <a:t>Does God Exist?</a:t>
            </a:r>
          </a:p>
        </p:txBody>
      </p:sp>
      <p:sp>
        <p:nvSpPr>
          <p:cNvPr id="3" name="Content Placeholder 2">
            <a:extLst>
              <a:ext uri="{FF2B5EF4-FFF2-40B4-BE49-F238E27FC236}">
                <a16:creationId xmlns:a16="http://schemas.microsoft.com/office/drawing/2014/main" id="{E8FE4719-6807-3740-B099-9E5DBF94E2AF}"/>
              </a:ext>
            </a:extLst>
          </p:cNvPr>
          <p:cNvSpPr>
            <a:spLocks noGrp="1"/>
          </p:cNvSpPr>
          <p:nvPr>
            <p:ph idx="1"/>
          </p:nvPr>
        </p:nvSpPr>
        <p:spPr>
          <a:xfrm>
            <a:off x="1235075" y="1584325"/>
            <a:ext cx="5470525" cy="4956175"/>
          </a:xfrm>
        </p:spPr>
        <p:txBody>
          <a:bodyPr/>
          <a:lstStyle/>
          <a:p>
            <a:pPr marL="0" indent="0" eaLnBrk="1" hangingPunct="1">
              <a:buFontTx/>
              <a:buNone/>
              <a:defRPr/>
            </a:pPr>
            <a:r>
              <a:rPr lang="en-US" sz="3200" b="1" spc="-140" dirty="0"/>
              <a:t>“Based on our uniform             and repeated experience, which is the basis of all scientific reasoning about  the past, there is only one known cause for the            origin of information, and  that cause is intelligence” (Stephen Meyer).</a:t>
            </a:r>
          </a:p>
        </p:txBody>
      </p:sp>
      <p:pic>
        <p:nvPicPr>
          <p:cNvPr id="47108" name="Picture 8" descr="Meyer_Stephen_04.jpg">
            <a:extLst>
              <a:ext uri="{FF2B5EF4-FFF2-40B4-BE49-F238E27FC236}">
                <a16:creationId xmlns:a16="http://schemas.microsoft.com/office/drawing/2014/main" id="{1C2EC96C-4935-BA4D-AF99-6054288D2BB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752600"/>
            <a:ext cx="2514600" cy="2976563"/>
          </a:xfrm>
          <a:prstGeom prst="rect">
            <a:avLst/>
          </a:prstGeom>
          <a:noFill/>
          <a:ln w="38100">
            <a:solidFill>
              <a:srgbClr val="FFFF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D91A4-2B71-E24B-82CB-39B365A69504}"/>
              </a:ext>
            </a:extLst>
          </p:cNvPr>
          <p:cNvSpPr>
            <a:spLocks noGrp="1"/>
          </p:cNvSpPr>
          <p:nvPr>
            <p:ph type="title"/>
          </p:nvPr>
        </p:nvSpPr>
        <p:spPr>
          <a:xfrm>
            <a:off x="457200" y="253536"/>
            <a:ext cx="8229600" cy="1143000"/>
          </a:xfrm>
        </p:spPr>
        <p:txBody>
          <a:bodyPr/>
          <a:lstStyle/>
          <a:p>
            <a:pPr marL="54864" indent="0" eaLnBrk="1" fontAlgn="auto" hangingPunct="1">
              <a:spcAft>
                <a:spcPts val="0"/>
              </a:spcAft>
              <a:defRPr/>
            </a:pPr>
            <a:r>
              <a:rPr lang="en-US" sz="6000" b="1" dirty="0">
                <a:solidFill>
                  <a:schemeClr val="tx2">
                    <a:tint val="100000"/>
                    <a:shade val="90000"/>
                    <a:satMod val="250000"/>
                    <a:alpha val="100000"/>
                  </a:schemeClr>
                </a:solidFill>
              </a:rPr>
              <a:t>Does God Exist?</a:t>
            </a:r>
          </a:p>
        </p:txBody>
      </p:sp>
      <p:sp>
        <p:nvSpPr>
          <p:cNvPr id="3" name="Content Placeholder 2">
            <a:extLst>
              <a:ext uri="{FF2B5EF4-FFF2-40B4-BE49-F238E27FC236}">
                <a16:creationId xmlns:a16="http://schemas.microsoft.com/office/drawing/2014/main" id="{4FECD6F6-0A1E-CE47-A82E-B09B45854086}"/>
              </a:ext>
            </a:extLst>
          </p:cNvPr>
          <p:cNvSpPr>
            <a:spLocks noGrp="1"/>
          </p:cNvSpPr>
          <p:nvPr>
            <p:ph idx="1"/>
          </p:nvPr>
        </p:nvSpPr>
        <p:spPr>
          <a:xfrm>
            <a:off x="457200" y="1752600"/>
            <a:ext cx="8229600" cy="4572000"/>
          </a:xfrm>
        </p:spPr>
        <p:txBody>
          <a:bodyPr>
            <a:normAutofit fontScale="92500" lnSpcReduction="10000"/>
          </a:bodyPr>
          <a:lstStyle/>
          <a:p>
            <a:pPr eaLnBrk="1" fontAlgn="auto" hangingPunct="1">
              <a:spcBef>
                <a:spcPts val="3000"/>
              </a:spcBef>
              <a:spcAft>
                <a:spcPts val="0"/>
              </a:spcAft>
              <a:buFont typeface="Wingdings 2"/>
              <a:buChar char=""/>
              <a:defRPr/>
            </a:pPr>
            <a:r>
              <a:rPr lang="en-US" b="1" dirty="0"/>
              <a:t>“I am fearfully and wonderfully made” (Psalm 139:13-16).</a:t>
            </a:r>
          </a:p>
          <a:p>
            <a:pPr eaLnBrk="1" fontAlgn="auto" hangingPunct="1">
              <a:spcBef>
                <a:spcPts val="3000"/>
              </a:spcBef>
              <a:spcAft>
                <a:spcPts val="0"/>
              </a:spcAft>
              <a:buFont typeface="Wingdings 2"/>
              <a:buChar char=""/>
              <a:defRPr/>
            </a:pPr>
            <a:r>
              <a:rPr lang="en-US" sz="3100" b="1" spc="-100" dirty="0"/>
              <a:t>“The LORD God formed man of the dust of the ground” (Genesis 2:7).</a:t>
            </a:r>
          </a:p>
          <a:p>
            <a:pPr eaLnBrk="1" fontAlgn="auto" hangingPunct="1">
              <a:spcBef>
                <a:spcPts val="3000"/>
              </a:spcBef>
              <a:spcAft>
                <a:spcPts val="0"/>
              </a:spcAft>
              <a:buFont typeface="Wingdings 2"/>
              <a:buChar char=""/>
              <a:defRPr/>
            </a:pPr>
            <a:r>
              <a:rPr lang="en-US" sz="3100" b="1" spc="-100" dirty="0"/>
              <a:t>“The hairs of your head are all numbered” (Matthew 10:29-31).</a:t>
            </a:r>
          </a:p>
          <a:p>
            <a:pPr algn="ctr" eaLnBrk="1" fontAlgn="auto" hangingPunct="1">
              <a:spcBef>
                <a:spcPts val="2400"/>
              </a:spcBef>
              <a:spcAft>
                <a:spcPts val="0"/>
              </a:spcAft>
              <a:buFont typeface="Wingdings 2"/>
              <a:buNone/>
              <a:defRPr/>
            </a:pPr>
            <a:r>
              <a:rPr lang="en-US" sz="3500" b="1" i="1" spc="-100" dirty="0"/>
              <a:t>Every cell of our bodies is a testament                              to the existence, and mind of God!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86359-1957-A743-89E2-D7EAD12F36EB}"/>
              </a:ext>
            </a:extLst>
          </p:cNvPr>
          <p:cNvSpPr>
            <a:spLocks noGrp="1"/>
          </p:cNvSpPr>
          <p:nvPr>
            <p:ph type="title"/>
          </p:nvPr>
        </p:nvSpPr>
        <p:spPr>
          <a:xfrm rot="17100000">
            <a:off x="-634206" y="2921794"/>
            <a:ext cx="5065712" cy="1695450"/>
          </a:xfrm>
        </p:spPr>
        <p:txBody>
          <a:bodyPr>
            <a:noAutofit/>
          </a:bodyPr>
          <a:lstStyle/>
          <a:p>
            <a:pPr eaLnBrk="1" fontAlgn="auto" hangingPunct="1">
              <a:spcAft>
                <a:spcPts val="0"/>
              </a:spcAft>
              <a:defRPr/>
            </a:pPr>
            <a:r>
              <a:rPr lang="en-US" sz="6000" b="1" dirty="0">
                <a:latin typeface="Arial" pitchFamily="34" charset="0"/>
                <a:cs typeface="Arial" pitchFamily="34" charset="0"/>
              </a:rPr>
              <a:t>Does God Exist?</a:t>
            </a:r>
          </a:p>
        </p:txBody>
      </p:sp>
      <p:sp>
        <p:nvSpPr>
          <p:cNvPr id="3" name="Content Placeholder 2">
            <a:extLst>
              <a:ext uri="{FF2B5EF4-FFF2-40B4-BE49-F238E27FC236}">
                <a16:creationId xmlns:a16="http://schemas.microsoft.com/office/drawing/2014/main" id="{7329DD0A-6804-6944-853F-A4782CA4A48E}"/>
              </a:ext>
            </a:extLst>
          </p:cNvPr>
          <p:cNvSpPr>
            <a:spLocks noGrp="1"/>
          </p:cNvSpPr>
          <p:nvPr>
            <p:ph idx="1"/>
          </p:nvPr>
        </p:nvSpPr>
        <p:spPr>
          <a:xfrm rot="900000">
            <a:off x="3402013" y="1001713"/>
            <a:ext cx="5054600" cy="5618162"/>
          </a:xfrm>
        </p:spPr>
        <p:txBody>
          <a:bodyPr anchor="t">
            <a:noAutofit/>
          </a:bodyPr>
          <a:lstStyle/>
          <a:p>
            <a:pPr marL="365760" indent="-365760" eaLnBrk="1" fontAlgn="auto" hangingPunct="1">
              <a:buFont typeface="Wingdings" pitchFamily="2" charset="2"/>
              <a:buNone/>
              <a:defRPr/>
            </a:pPr>
            <a:r>
              <a:rPr lang="en-US" sz="3100" b="1" spc="-100" dirty="0">
                <a:latin typeface="Arial" pitchFamily="34" charset="0"/>
                <a:cs typeface="Arial" pitchFamily="34" charset="0"/>
              </a:rPr>
              <a:t>Arguments for Existence</a:t>
            </a:r>
          </a:p>
          <a:p>
            <a:pPr marL="365760" indent="-365760" eaLnBrk="1" fontAlgn="auto" hangingPunct="1">
              <a:buFont typeface="Wingdings" pitchFamily="2" charset="2"/>
              <a:buNone/>
              <a:defRPr/>
            </a:pPr>
            <a:r>
              <a:rPr lang="en-US" b="1" spc="-100" dirty="0">
                <a:latin typeface="Arial" pitchFamily="34" charset="0"/>
                <a:cs typeface="Arial" pitchFamily="34" charset="0"/>
              </a:rPr>
              <a:t>1. Ontological Argument.</a:t>
            </a:r>
          </a:p>
          <a:p>
            <a:pPr marL="365760" indent="-365760" eaLnBrk="1" fontAlgn="auto" hangingPunct="1">
              <a:buFont typeface="Wingdings" pitchFamily="2" charset="2"/>
              <a:buNone/>
              <a:defRPr/>
            </a:pPr>
            <a:r>
              <a:rPr lang="en-US" b="1" spc="-100" dirty="0">
                <a:latin typeface="Arial" pitchFamily="34" charset="0"/>
                <a:cs typeface="Arial" pitchFamily="34" charset="0"/>
              </a:rPr>
              <a:t>2. Cosmological Argument.</a:t>
            </a:r>
          </a:p>
          <a:p>
            <a:pPr marL="365760" indent="-365760" eaLnBrk="1" fontAlgn="auto" hangingPunct="1">
              <a:buFont typeface="Wingdings" pitchFamily="2" charset="2"/>
              <a:buNone/>
              <a:defRPr/>
            </a:pPr>
            <a:r>
              <a:rPr lang="en-US" b="1" spc="-100" dirty="0">
                <a:latin typeface="Arial" pitchFamily="34" charset="0"/>
                <a:cs typeface="Arial" pitchFamily="34" charset="0"/>
              </a:rPr>
              <a:t>3. Argument from Natural Law.</a:t>
            </a:r>
          </a:p>
          <a:p>
            <a:pPr marL="365760" indent="-365760" eaLnBrk="1" fontAlgn="auto" hangingPunct="1">
              <a:buFont typeface="Wingdings" pitchFamily="2" charset="2"/>
              <a:buNone/>
              <a:defRPr/>
            </a:pPr>
            <a:r>
              <a:rPr lang="en-US" b="1" spc="-100" dirty="0">
                <a:latin typeface="Arial" pitchFamily="34" charset="0"/>
                <a:cs typeface="Arial" pitchFamily="34" charset="0"/>
              </a:rPr>
              <a:t>4. Argument from Morality.</a:t>
            </a:r>
          </a:p>
          <a:p>
            <a:pPr marL="365760" indent="-365760" eaLnBrk="1" fontAlgn="auto" hangingPunct="1">
              <a:buFont typeface="Wingdings" pitchFamily="2" charset="2"/>
              <a:buNone/>
              <a:defRPr/>
            </a:pPr>
            <a:r>
              <a:rPr lang="en-US" b="1" spc="-100" dirty="0">
                <a:latin typeface="Arial" pitchFamily="34" charset="0"/>
                <a:cs typeface="Arial" pitchFamily="34" charset="0"/>
              </a:rPr>
              <a:t>5. Argument from Reason.</a:t>
            </a:r>
          </a:p>
          <a:p>
            <a:pPr marL="365760" indent="-365760" eaLnBrk="1" fontAlgn="auto" hangingPunct="1">
              <a:buFont typeface="Wingdings" pitchFamily="2" charset="2"/>
              <a:buNone/>
              <a:defRPr/>
            </a:pPr>
            <a:r>
              <a:rPr lang="en-US" b="1" spc="-100" dirty="0">
                <a:latin typeface="Arial" pitchFamily="34" charset="0"/>
                <a:cs typeface="Arial" pitchFamily="34" charset="0"/>
              </a:rPr>
              <a:t>6. Teleological Argument.</a:t>
            </a:r>
          </a:p>
          <a:p>
            <a:pPr marL="365760" indent="-365760" eaLnBrk="1" fontAlgn="auto" hangingPunct="1">
              <a:buFont typeface="Wingdings" pitchFamily="2" charset="2"/>
              <a:buNone/>
              <a:defRPr/>
            </a:pPr>
            <a:r>
              <a:rPr lang="en-US" b="1" spc="-100" dirty="0">
                <a:latin typeface="Arial" pitchFamily="34" charset="0"/>
                <a:cs typeface="Arial" pitchFamily="34" charset="0"/>
              </a:rPr>
              <a:t>7. </a:t>
            </a:r>
            <a:r>
              <a:rPr lang="en-US" b="1" spc="-100" dirty="0" err="1">
                <a:latin typeface="Arial" pitchFamily="34" charset="0"/>
                <a:cs typeface="Arial" pitchFamily="34" charset="0"/>
              </a:rPr>
              <a:t>Anthropic</a:t>
            </a:r>
            <a:r>
              <a:rPr lang="en-US" b="1" spc="-100" dirty="0">
                <a:latin typeface="Arial" pitchFamily="34" charset="0"/>
                <a:cs typeface="Arial" pitchFamily="34" charset="0"/>
              </a:rPr>
              <a:t> Argument.</a:t>
            </a:r>
          </a:p>
          <a:p>
            <a:pPr marL="365760" lvl="1" indent="0" eaLnBrk="1" fontAlgn="auto" hangingPunct="1">
              <a:spcBef>
                <a:spcPts val="600"/>
              </a:spcBef>
              <a:buFont typeface="Wingdings" pitchFamily="2" charset="2"/>
              <a:buNone/>
              <a:defRPr/>
            </a:pPr>
            <a:r>
              <a:rPr lang="en-US" sz="2800" b="1" i="1" spc="-100" dirty="0">
                <a:latin typeface="Arial" pitchFamily="34" charset="0"/>
                <a:cs typeface="Arial" pitchFamily="34" charset="0"/>
              </a:rPr>
              <a:t>The universe is “fine-  tuned” for life.</a:t>
            </a:r>
          </a:p>
          <a:p>
            <a:pPr marL="365760" indent="-365760" eaLnBrk="1" fontAlgn="auto" hangingPunct="1">
              <a:buFont typeface="Wingdings" pitchFamily="2" charset="2"/>
              <a:buNone/>
              <a:defRPr/>
            </a:pPr>
            <a:endParaRPr lang="en-US" b="1" spc="-100" dirty="0">
              <a:latin typeface="Arial" pitchFamily="34" charset="0"/>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p:cTn id="7" dur="10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7" end="7"/>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8" end="8"/>
                                            </p:txEl>
                                          </p:spTgt>
                                        </p:tgtEl>
                                        <p:attrNameLst>
                                          <p:attrName>style.visibility</p:attrName>
                                        </p:attrNameLst>
                                      </p:cBhvr>
                                      <p:to>
                                        <p:strVal val="visible"/>
                                      </p:to>
                                    </p:set>
                                    <p:anim calcmode="lin" valueType="num">
                                      <p:cBhvr>
                                        <p:cTn id="14" dur="1000" fill="hold"/>
                                        <p:tgtEl>
                                          <p:spTgt spid="3">
                                            <p:txEl>
                                              <p:pRg st="8" end="8"/>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8" end="8"/>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22100E09-5D12-FB45-8775-4DF85E06BB58}"/>
              </a:ext>
            </a:extLst>
          </p:cNvPr>
          <p:cNvSpPr>
            <a:spLocks noGrp="1"/>
          </p:cNvSpPr>
          <p:nvPr>
            <p:ph type="title"/>
          </p:nvPr>
        </p:nvSpPr>
        <p:spPr>
          <a:xfrm>
            <a:off x="1219200" y="138113"/>
            <a:ext cx="7569200" cy="1376362"/>
          </a:xfrm>
        </p:spPr>
        <p:txBody>
          <a:bodyPr/>
          <a:lstStyle/>
          <a:p>
            <a:pPr eaLnBrk="1" hangingPunct="1"/>
            <a:r>
              <a:rPr lang="en-US" altLang="en-US" sz="5400" b="1"/>
              <a:t>Does God Exist?</a:t>
            </a:r>
          </a:p>
        </p:txBody>
      </p:sp>
      <p:pic>
        <p:nvPicPr>
          <p:cNvPr id="6" name="Picture 5" descr="FundamentalForces.jpg">
            <a:extLst>
              <a:ext uri="{FF2B5EF4-FFF2-40B4-BE49-F238E27FC236}">
                <a16:creationId xmlns:a16="http://schemas.microsoft.com/office/drawing/2014/main" id="{33C93697-3C2E-BE41-A7D0-B8506924BA3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371600"/>
            <a:ext cx="6324600"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5101EF4C-C3F9-4544-935B-AD04BF2BDDF8}"/>
              </a:ext>
            </a:extLst>
          </p:cNvPr>
          <p:cNvSpPr>
            <a:spLocks noGrp="1"/>
          </p:cNvSpPr>
          <p:nvPr>
            <p:ph type="title"/>
          </p:nvPr>
        </p:nvSpPr>
        <p:spPr>
          <a:xfrm>
            <a:off x="1219200" y="138113"/>
            <a:ext cx="7569200" cy="1376362"/>
          </a:xfrm>
        </p:spPr>
        <p:txBody>
          <a:bodyPr/>
          <a:lstStyle/>
          <a:p>
            <a:pPr eaLnBrk="1" hangingPunct="1"/>
            <a:r>
              <a:rPr lang="en-US" altLang="en-US" sz="5400" b="1"/>
              <a:t>Does God Exist?</a:t>
            </a:r>
          </a:p>
        </p:txBody>
      </p:sp>
      <p:sp>
        <p:nvSpPr>
          <p:cNvPr id="3" name="Content Placeholder 2">
            <a:extLst>
              <a:ext uri="{FF2B5EF4-FFF2-40B4-BE49-F238E27FC236}">
                <a16:creationId xmlns:a16="http://schemas.microsoft.com/office/drawing/2014/main" id="{D0FF590D-4E5E-994A-9F4A-3219894AD35C}"/>
              </a:ext>
            </a:extLst>
          </p:cNvPr>
          <p:cNvSpPr>
            <a:spLocks noGrp="1"/>
          </p:cNvSpPr>
          <p:nvPr>
            <p:ph idx="1"/>
          </p:nvPr>
        </p:nvSpPr>
        <p:spPr>
          <a:xfrm>
            <a:off x="1143000" y="1584325"/>
            <a:ext cx="7543800" cy="4956175"/>
          </a:xfrm>
        </p:spPr>
        <p:txBody>
          <a:bodyPr/>
          <a:lstStyle/>
          <a:p>
            <a:pPr eaLnBrk="1" hangingPunct="1">
              <a:buFontTx/>
              <a:buNone/>
              <a:defRPr/>
            </a:pPr>
            <a:r>
              <a:rPr lang="en-US" sz="3200" b="1" spc="-150" dirty="0"/>
              <a:t>Natural Laws required for a universe:</a:t>
            </a:r>
          </a:p>
          <a:p>
            <a:pPr eaLnBrk="1" hangingPunct="1">
              <a:defRPr/>
            </a:pPr>
            <a:r>
              <a:rPr lang="en-US" sz="2800" b="1" spc="-150" dirty="0"/>
              <a:t>Gravity for stars, galaxies, &amp; habitable planets.</a:t>
            </a:r>
          </a:p>
          <a:p>
            <a:pPr eaLnBrk="1" hangingPunct="1">
              <a:defRPr/>
            </a:pPr>
            <a:r>
              <a:rPr lang="en-US" sz="2800" b="1" spc="-150" dirty="0"/>
              <a:t>Strong nuclear force for chemistry. If it were reduced only slightly the only element left in the universe would be hydrogen.</a:t>
            </a:r>
          </a:p>
          <a:p>
            <a:pPr eaLnBrk="1" hangingPunct="1">
              <a:defRPr/>
            </a:pPr>
            <a:r>
              <a:rPr lang="en-US" sz="2800" b="1" spc="-150" dirty="0"/>
              <a:t>Electromagnetic force for chemical bonding. </a:t>
            </a:r>
          </a:p>
          <a:p>
            <a:pPr eaLnBrk="1" hangingPunct="1">
              <a:defRPr/>
            </a:pPr>
            <a:r>
              <a:rPr lang="en-US" sz="2800" b="1" spc="-150" dirty="0"/>
              <a:t>Cosmological constant (the speed at which the universe is expanding: any faster and objects could not form).</a:t>
            </a:r>
            <a:endParaRPr lang="en-US" b="1" spc="-15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E7D40A4F-B4CB-1341-B1FC-C0B58DF610A9}"/>
              </a:ext>
            </a:extLst>
          </p:cNvPr>
          <p:cNvSpPr>
            <a:spLocks noGrp="1"/>
          </p:cNvSpPr>
          <p:nvPr>
            <p:ph type="title"/>
          </p:nvPr>
        </p:nvSpPr>
        <p:spPr>
          <a:xfrm>
            <a:off x="1219200" y="138113"/>
            <a:ext cx="7569200" cy="1376362"/>
          </a:xfrm>
        </p:spPr>
        <p:txBody>
          <a:bodyPr/>
          <a:lstStyle/>
          <a:p>
            <a:pPr eaLnBrk="1" hangingPunct="1"/>
            <a:r>
              <a:rPr lang="en-US" altLang="en-US" sz="5400" b="1"/>
              <a:t>Does God Exist?</a:t>
            </a:r>
          </a:p>
        </p:txBody>
      </p:sp>
      <p:sp>
        <p:nvSpPr>
          <p:cNvPr id="3" name="Content Placeholder 2">
            <a:extLst>
              <a:ext uri="{FF2B5EF4-FFF2-40B4-BE49-F238E27FC236}">
                <a16:creationId xmlns:a16="http://schemas.microsoft.com/office/drawing/2014/main" id="{1E9F4D68-7B37-A849-834C-5475FBBD7034}"/>
              </a:ext>
            </a:extLst>
          </p:cNvPr>
          <p:cNvSpPr>
            <a:spLocks noGrp="1"/>
          </p:cNvSpPr>
          <p:nvPr>
            <p:ph idx="1"/>
          </p:nvPr>
        </p:nvSpPr>
        <p:spPr>
          <a:xfrm>
            <a:off x="1143000" y="1584325"/>
            <a:ext cx="7543800" cy="4956175"/>
          </a:xfrm>
        </p:spPr>
        <p:txBody>
          <a:bodyPr/>
          <a:lstStyle/>
          <a:p>
            <a:pPr marL="0" indent="0" algn="ctr" eaLnBrk="1" hangingPunct="1">
              <a:buFontTx/>
              <a:buNone/>
              <a:defRPr/>
            </a:pPr>
            <a:r>
              <a:rPr lang="en-US" sz="2900" b="1" spc="-100" dirty="0"/>
              <a:t>If any of these forces were even slightly weaker or stronger the universe (and especially life) could not exist. If gravity was slightly stronger all life (except bacteria would be crushed).</a:t>
            </a:r>
          </a:p>
          <a:p>
            <a:pPr marL="177800" indent="-177800" eaLnBrk="1" hangingPunct="1">
              <a:defRPr/>
            </a:pPr>
            <a:endParaRPr lang="en-US" sz="2600" b="1" i="1" spc="-150" dirty="0"/>
          </a:p>
          <a:p>
            <a:pPr eaLnBrk="1" hangingPunct="1">
              <a:defRPr/>
            </a:pPr>
            <a:endParaRPr lang="en-US" b="1" spc="-150" dirty="0"/>
          </a:p>
        </p:txBody>
      </p:sp>
      <p:pic>
        <p:nvPicPr>
          <p:cNvPr id="52228" name="Picture 3" descr="across-the-universe.jpg">
            <a:extLst>
              <a:ext uri="{FF2B5EF4-FFF2-40B4-BE49-F238E27FC236}">
                <a16:creationId xmlns:a16="http://schemas.microsoft.com/office/drawing/2014/main" id="{A80AE0AF-0F4D-804A-9389-43450178046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4114800"/>
            <a:ext cx="4457700"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796E2236-96B9-654C-8E2F-D56569896E80}"/>
              </a:ext>
            </a:extLst>
          </p:cNvPr>
          <p:cNvSpPr>
            <a:spLocks noGrp="1"/>
          </p:cNvSpPr>
          <p:nvPr>
            <p:ph type="title"/>
          </p:nvPr>
        </p:nvSpPr>
        <p:spPr>
          <a:xfrm>
            <a:off x="1219200" y="138113"/>
            <a:ext cx="7569200" cy="1376362"/>
          </a:xfrm>
        </p:spPr>
        <p:txBody>
          <a:bodyPr/>
          <a:lstStyle/>
          <a:p>
            <a:pPr eaLnBrk="1" hangingPunct="1"/>
            <a:r>
              <a:rPr lang="en-US" altLang="en-US" sz="5400" b="1"/>
              <a:t>Does God Exist?</a:t>
            </a:r>
          </a:p>
        </p:txBody>
      </p:sp>
      <p:sp>
        <p:nvSpPr>
          <p:cNvPr id="3" name="Content Placeholder 2">
            <a:extLst>
              <a:ext uri="{FF2B5EF4-FFF2-40B4-BE49-F238E27FC236}">
                <a16:creationId xmlns:a16="http://schemas.microsoft.com/office/drawing/2014/main" id="{6271E6F2-D2FF-F94B-A709-3E3AE7528498}"/>
              </a:ext>
            </a:extLst>
          </p:cNvPr>
          <p:cNvSpPr>
            <a:spLocks noGrp="1"/>
          </p:cNvSpPr>
          <p:nvPr>
            <p:ph idx="1"/>
          </p:nvPr>
        </p:nvSpPr>
        <p:spPr>
          <a:xfrm>
            <a:off x="1143000" y="1584325"/>
            <a:ext cx="7543800" cy="4956175"/>
          </a:xfrm>
        </p:spPr>
        <p:txBody>
          <a:bodyPr/>
          <a:lstStyle/>
          <a:p>
            <a:pPr eaLnBrk="1" hangingPunct="1">
              <a:buFontTx/>
              <a:buNone/>
              <a:defRPr/>
            </a:pPr>
            <a:r>
              <a:rPr lang="en-US" sz="3200" b="1" dirty="0"/>
              <a:t>Factors necessary for complex life:</a:t>
            </a:r>
          </a:p>
          <a:p>
            <a:pPr eaLnBrk="1" hangingPunct="1">
              <a:defRPr/>
            </a:pPr>
            <a:r>
              <a:rPr lang="en-US" sz="2800" b="1" dirty="0"/>
              <a:t>Magnetic fields (caused by liquid iron in core) to protect against solar wind.</a:t>
            </a:r>
          </a:p>
          <a:p>
            <a:pPr eaLnBrk="1" hangingPunct="1">
              <a:defRPr/>
            </a:pPr>
            <a:r>
              <a:rPr lang="en-US" sz="2800" b="1" spc="-150" dirty="0"/>
              <a:t>Nitrogen/Oxygen atmosphere (for water &amp; life).</a:t>
            </a:r>
          </a:p>
          <a:p>
            <a:pPr eaLnBrk="1" hangingPunct="1">
              <a:defRPr/>
            </a:pPr>
            <a:r>
              <a:rPr lang="en-US" sz="2800" b="1" spc="-100" dirty="0"/>
              <a:t>Large moon (to stabilize rotation to provide stable seasons and moderate climate).</a:t>
            </a:r>
          </a:p>
          <a:p>
            <a:pPr eaLnBrk="1" hangingPunct="1">
              <a:defRPr/>
            </a:pPr>
            <a:r>
              <a:rPr lang="en-US" sz="2800" b="1" dirty="0"/>
              <a:t>Dwarf star (too small, smaller habitable zone, closer, no rotation).</a:t>
            </a:r>
            <a:endParaRPr lang="en-US" sz="2400" b="1" spc="-150" dirty="0"/>
          </a:p>
        </p:txBody>
      </p:sp>
      <p:pic>
        <p:nvPicPr>
          <p:cNvPr id="4" name="Picture 3" descr="MagneticFields.jpg">
            <a:extLst>
              <a:ext uri="{FF2B5EF4-FFF2-40B4-BE49-F238E27FC236}">
                <a16:creationId xmlns:a16="http://schemas.microsoft.com/office/drawing/2014/main" id="{D1DD885C-842E-694A-B195-45912789255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3276600"/>
            <a:ext cx="3819525" cy="2909888"/>
          </a:xfrm>
          <a:prstGeom prst="rect">
            <a:avLst/>
          </a:prstGeom>
          <a:noFill/>
          <a:ln w="38100">
            <a:solidFill>
              <a:srgbClr val="FFFF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xit" presetSubtype="0" fill="hold" nodeType="clickEffect">
                                  <p:stCondLst>
                                    <p:cond delay="0"/>
                                  </p:stCondLst>
                                  <p:childTnLst>
                                    <p:animEffect transition="out" filter="fade">
                                      <p:cBhvr>
                                        <p:cTn id="19" dur="2000"/>
                                        <p:tgtEl>
                                          <p:spTgt spid="4"/>
                                        </p:tgtEl>
                                      </p:cBhvr>
                                    </p:animEffect>
                                    <p:set>
                                      <p:cBhvr>
                                        <p:cTn id="20" dur="1" fill="hold">
                                          <p:stCondLst>
                                            <p:cond delay="1999"/>
                                          </p:stCondLst>
                                        </p:cTn>
                                        <p:tgtEl>
                                          <p:spTgt spid="4"/>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2000"/>
                                        <p:tgtEl>
                                          <p:spTgt spid="3">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2000"/>
                                        <p:tgtEl>
                                          <p:spTgt spid="3">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14D1F839-F6DC-7E4E-BC2F-C3EC432E2B57}"/>
              </a:ext>
            </a:extLst>
          </p:cNvPr>
          <p:cNvSpPr>
            <a:spLocks noGrp="1"/>
          </p:cNvSpPr>
          <p:nvPr>
            <p:ph type="title"/>
          </p:nvPr>
        </p:nvSpPr>
        <p:spPr>
          <a:xfrm>
            <a:off x="1219200" y="138113"/>
            <a:ext cx="7569200" cy="1376362"/>
          </a:xfrm>
        </p:spPr>
        <p:txBody>
          <a:bodyPr/>
          <a:lstStyle/>
          <a:p>
            <a:pPr eaLnBrk="1" hangingPunct="1"/>
            <a:r>
              <a:rPr lang="en-US" altLang="en-US" sz="5400" b="1"/>
              <a:t>Does God Exist?</a:t>
            </a:r>
          </a:p>
        </p:txBody>
      </p:sp>
      <p:sp>
        <p:nvSpPr>
          <p:cNvPr id="3" name="Content Placeholder 2">
            <a:extLst>
              <a:ext uri="{FF2B5EF4-FFF2-40B4-BE49-F238E27FC236}">
                <a16:creationId xmlns:a16="http://schemas.microsoft.com/office/drawing/2014/main" id="{4EA7D308-9517-2C40-A52A-2FCE7EEBE044}"/>
              </a:ext>
            </a:extLst>
          </p:cNvPr>
          <p:cNvSpPr>
            <a:spLocks noGrp="1"/>
          </p:cNvSpPr>
          <p:nvPr>
            <p:ph idx="1"/>
          </p:nvPr>
        </p:nvSpPr>
        <p:spPr>
          <a:xfrm>
            <a:off x="1143000" y="1584325"/>
            <a:ext cx="7543800" cy="4956175"/>
          </a:xfrm>
        </p:spPr>
        <p:txBody>
          <a:bodyPr/>
          <a:lstStyle/>
          <a:p>
            <a:pPr eaLnBrk="1" hangingPunct="1">
              <a:buFontTx/>
              <a:buNone/>
              <a:defRPr/>
            </a:pPr>
            <a:r>
              <a:rPr lang="en-US" sz="3200" b="1" dirty="0"/>
              <a:t>Factors necessary for complex life:</a:t>
            </a:r>
          </a:p>
          <a:p>
            <a:pPr eaLnBrk="1" hangingPunct="1">
              <a:defRPr/>
            </a:pPr>
            <a:r>
              <a:rPr lang="en-US" sz="2800" b="1" dirty="0"/>
              <a:t>Right location in galaxy (the galactic habitable zone: too close to center, super novas, black holes—too far not enough heavy elements for allow for complex life; not too close to a spiral arm to avoid super novas).</a:t>
            </a:r>
          </a:p>
          <a:p>
            <a:pPr eaLnBrk="1" hangingPunct="1">
              <a:defRPr/>
            </a:pPr>
            <a:r>
              <a:rPr lang="en-US" sz="2800" b="1" dirty="0"/>
              <a:t>System with larger planets to shield other planets from impact objects.</a:t>
            </a:r>
            <a:endParaRPr lang="en-US" sz="2400" b="1" spc="-15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7CFD5242-74D1-8E4C-9A82-FB7387116292}"/>
              </a:ext>
            </a:extLst>
          </p:cNvPr>
          <p:cNvSpPr>
            <a:spLocks noGrp="1"/>
          </p:cNvSpPr>
          <p:nvPr>
            <p:ph type="title"/>
          </p:nvPr>
        </p:nvSpPr>
        <p:spPr>
          <a:xfrm>
            <a:off x="1219200" y="138113"/>
            <a:ext cx="7569200" cy="1376362"/>
          </a:xfrm>
        </p:spPr>
        <p:txBody>
          <a:bodyPr/>
          <a:lstStyle/>
          <a:p>
            <a:pPr eaLnBrk="1" hangingPunct="1"/>
            <a:r>
              <a:rPr lang="en-US" altLang="en-US" sz="5400" b="1"/>
              <a:t>Does God Exist?</a:t>
            </a:r>
          </a:p>
        </p:txBody>
      </p:sp>
      <p:sp>
        <p:nvSpPr>
          <p:cNvPr id="3" name="Content Placeholder 2">
            <a:extLst>
              <a:ext uri="{FF2B5EF4-FFF2-40B4-BE49-F238E27FC236}">
                <a16:creationId xmlns:a16="http://schemas.microsoft.com/office/drawing/2014/main" id="{99A315BC-3AAA-614C-8059-1AD92C900F7D}"/>
              </a:ext>
            </a:extLst>
          </p:cNvPr>
          <p:cNvSpPr>
            <a:spLocks noGrp="1"/>
          </p:cNvSpPr>
          <p:nvPr>
            <p:ph idx="1"/>
          </p:nvPr>
        </p:nvSpPr>
        <p:spPr>
          <a:xfrm>
            <a:off x="1143000" y="1447800"/>
            <a:ext cx="7391400" cy="5092700"/>
          </a:xfrm>
        </p:spPr>
        <p:txBody>
          <a:bodyPr/>
          <a:lstStyle/>
          <a:p>
            <a:pPr algn="ctr" eaLnBrk="1" hangingPunct="1">
              <a:buFontTx/>
              <a:buNone/>
              <a:defRPr/>
            </a:pPr>
            <a:r>
              <a:rPr lang="en-US" sz="3200" b="1" dirty="0"/>
              <a:t>Importance of Earth’s Location</a:t>
            </a:r>
          </a:p>
          <a:p>
            <a:pPr eaLnBrk="1" hangingPunct="1">
              <a:defRPr/>
            </a:pPr>
            <a:r>
              <a:rPr lang="en-US" sz="2800" b="1" dirty="0"/>
              <a:t>5% closer to sun would create a runaway “green house” effect such as we see on Venus and all liquid water would evaporate. </a:t>
            </a:r>
            <a:endParaRPr lang="en-US" sz="2400" b="1" spc="-150" dirty="0"/>
          </a:p>
        </p:txBody>
      </p:sp>
      <p:pic>
        <p:nvPicPr>
          <p:cNvPr id="55300" name="Picture 3" descr="vt2004-if13-fig2.jpg">
            <a:extLst>
              <a:ext uri="{FF2B5EF4-FFF2-40B4-BE49-F238E27FC236}">
                <a16:creationId xmlns:a16="http://schemas.microsoft.com/office/drawing/2014/main" id="{17ECC291-3BDF-C542-ACE2-464999CDDFE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962400"/>
            <a:ext cx="6096000" cy="228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54C54868-EAD7-AB4D-A72C-D5603E1C080A}"/>
              </a:ext>
            </a:extLst>
          </p:cNvPr>
          <p:cNvSpPr>
            <a:spLocks noGrp="1"/>
          </p:cNvSpPr>
          <p:nvPr>
            <p:ph type="title"/>
          </p:nvPr>
        </p:nvSpPr>
        <p:spPr>
          <a:xfrm>
            <a:off x="1219200" y="138113"/>
            <a:ext cx="7569200" cy="1376362"/>
          </a:xfrm>
        </p:spPr>
        <p:txBody>
          <a:bodyPr/>
          <a:lstStyle/>
          <a:p>
            <a:pPr eaLnBrk="1" hangingPunct="1"/>
            <a:r>
              <a:rPr lang="en-US" altLang="en-US" sz="5400" b="1"/>
              <a:t>Does God Exist?</a:t>
            </a:r>
          </a:p>
        </p:txBody>
      </p:sp>
      <p:sp>
        <p:nvSpPr>
          <p:cNvPr id="3" name="Content Placeholder 2">
            <a:extLst>
              <a:ext uri="{FF2B5EF4-FFF2-40B4-BE49-F238E27FC236}">
                <a16:creationId xmlns:a16="http://schemas.microsoft.com/office/drawing/2014/main" id="{F751D4C4-5338-4442-B0BD-EE893036BBBB}"/>
              </a:ext>
            </a:extLst>
          </p:cNvPr>
          <p:cNvSpPr>
            <a:spLocks noGrp="1"/>
          </p:cNvSpPr>
          <p:nvPr>
            <p:ph idx="1"/>
          </p:nvPr>
        </p:nvSpPr>
        <p:spPr>
          <a:xfrm>
            <a:off x="1143000" y="1447800"/>
            <a:ext cx="7391400" cy="5092700"/>
          </a:xfrm>
        </p:spPr>
        <p:txBody>
          <a:bodyPr/>
          <a:lstStyle/>
          <a:p>
            <a:pPr algn="ctr" eaLnBrk="1" hangingPunct="1">
              <a:buFontTx/>
              <a:buNone/>
              <a:defRPr/>
            </a:pPr>
            <a:r>
              <a:rPr lang="en-US" sz="3200" b="1" dirty="0"/>
              <a:t>Importance of Earth’s Location</a:t>
            </a:r>
          </a:p>
          <a:p>
            <a:pPr eaLnBrk="1" hangingPunct="1">
              <a:defRPr/>
            </a:pPr>
            <a:r>
              <a:rPr lang="en-US" sz="2800" b="1" dirty="0"/>
              <a:t>20% farther away and all water would freeze as we see on Mars.</a:t>
            </a:r>
          </a:p>
          <a:p>
            <a:pPr algn="ctr" eaLnBrk="1" hangingPunct="1">
              <a:spcBef>
                <a:spcPts val="600"/>
              </a:spcBef>
              <a:buFontTx/>
              <a:buNone/>
              <a:defRPr/>
            </a:pPr>
            <a:r>
              <a:rPr lang="en-US" sz="2400" b="1" i="1" dirty="0"/>
              <a:t>Probability of all factors necessary                                for life 1/1,000,000,000,000,000.</a:t>
            </a:r>
          </a:p>
          <a:p>
            <a:pPr algn="ctr" eaLnBrk="1" hangingPunct="1">
              <a:buFontTx/>
              <a:buNone/>
              <a:defRPr/>
            </a:pPr>
            <a:endParaRPr lang="en-US" sz="2400" b="1" spc="-150" dirty="0"/>
          </a:p>
        </p:txBody>
      </p:sp>
      <p:pic>
        <p:nvPicPr>
          <p:cNvPr id="56324" name="Picture 3" descr="vt2004-if13-fig2.jpg">
            <a:extLst>
              <a:ext uri="{FF2B5EF4-FFF2-40B4-BE49-F238E27FC236}">
                <a16:creationId xmlns:a16="http://schemas.microsoft.com/office/drawing/2014/main" id="{5DD00521-4E94-8D42-B83F-1569E58CCF9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962400"/>
            <a:ext cx="6096000" cy="228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88893E9E-CE04-724F-B432-C556FF0D2023}"/>
              </a:ext>
            </a:extLst>
          </p:cNvPr>
          <p:cNvSpPr>
            <a:spLocks noGrp="1"/>
          </p:cNvSpPr>
          <p:nvPr>
            <p:ph type="title"/>
          </p:nvPr>
        </p:nvSpPr>
        <p:spPr>
          <a:xfrm>
            <a:off x="1219200" y="138113"/>
            <a:ext cx="7569200" cy="1376362"/>
          </a:xfrm>
        </p:spPr>
        <p:txBody>
          <a:bodyPr/>
          <a:lstStyle/>
          <a:p>
            <a:pPr eaLnBrk="1" hangingPunct="1"/>
            <a:r>
              <a:rPr lang="en-US" altLang="en-US" sz="5400" b="1"/>
              <a:t>Does God Exist?</a:t>
            </a:r>
          </a:p>
        </p:txBody>
      </p:sp>
      <p:sp>
        <p:nvSpPr>
          <p:cNvPr id="3" name="Content Placeholder 2">
            <a:extLst>
              <a:ext uri="{FF2B5EF4-FFF2-40B4-BE49-F238E27FC236}">
                <a16:creationId xmlns:a16="http://schemas.microsoft.com/office/drawing/2014/main" id="{497354F8-873F-1646-B73D-329BDB8C9DDB}"/>
              </a:ext>
            </a:extLst>
          </p:cNvPr>
          <p:cNvSpPr>
            <a:spLocks noGrp="1"/>
          </p:cNvSpPr>
          <p:nvPr>
            <p:ph idx="1"/>
          </p:nvPr>
        </p:nvSpPr>
        <p:spPr>
          <a:xfrm>
            <a:off x="1235075" y="1447800"/>
            <a:ext cx="7527925" cy="5092700"/>
          </a:xfrm>
        </p:spPr>
        <p:txBody>
          <a:bodyPr/>
          <a:lstStyle/>
          <a:p>
            <a:pPr marL="0" indent="0" eaLnBrk="1" hangingPunct="1">
              <a:buFontTx/>
              <a:buNone/>
              <a:defRPr/>
            </a:pPr>
            <a:r>
              <a:rPr lang="en-US" sz="2600" b="1" spc="-50" dirty="0"/>
              <a:t>“One absolutely central                                       inconsistency ruins [the popular                            scientific philosophy]. The whole                              picture professes to depend on                                   inferences from observed facts.                             Unless inference is valid, the whole                            picture disappears... unless Reason is an absolute, all is in ruins. Yet those who ask me to believe this world picture also ask me to believe that Reason is simply the unforeseen and unintended by-product …”</a:t>
            </a:r>
            <a:endParaRPr lang="en-US" sz="2600" b="1" i="1" spc="-50" dirty="0"/>
          </a:p>
        </p:txBody>
      </p:sp>
      <p:pic>
        <p:nvPicPr>
          <p:cNvPr id="20484" name="Picture 5" descr="right-way-wrong-way.jpg">
            <a:extLst>
              <a:ext uri="{FF2B5EF4-FFF2-40B4-BE49-F238E27FC236}">
                <a16:creationId xmlns:a16="http://schemas.microsoft.com/office/drawing/2014/main" id="{39C19B24-0122-5346-A410-BD8225E8483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89738" y="1676400"/>
            <a:ext cx="1636712" cy="2011363"/>
          </a:xfrm>
          <a:prstGeom prst="rect">
            <a:avLst/>
          </a:prstGeom>
          <a:noFill/>
          <a:ln w="25400">
            <a:solidFill>
              <a:srgbClr val="FFFF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1D48B11A-B005-B94A-84E4-9050FE94240E}"/>
              </a:ext>
            </a:extLst>
          </p:cNvPr>
          <p:cNvSpPr>
            <a:spLocks noGrp="1"/>
          </p:cNvSpPr>
          <p:nvPr>
            <p:ph type="title"/>
          </p:nvPr>
        </p:nvSpPr>
        <p:spPr>
          <a:xfrm>
            <a:off x="1219200" y="138113"/>
            <a:ext cx="7569200" cy="1376362"/>
          </a:xfrm>
        </p:spPr>
        <p:txBody>
          <a:bodyPr/>
          <a:lstStyle/>
          <a:p>
            <a:pPr eaLnBrk="1" hangingPunct="1"/>
            <a:r>
              <a:rPr lang="en-US" altLang="en-US" sz="5400" b="1"/>
              <a:t>Does God Exist?</a:t>
            </a:r>
          </a:p>
        </p:txBody>
      </p:sp>
      <p:sp>
        <p:nvSpPr>
          <p:cNvPr id="3" name="Content Placeholder 2">
            <a:extLst>
              <a:ext uri="{FF2B5EF4-FFF2-40B4-BE49-F238E27FC236}">
                <a16:creationId xmlns:a16="http://schemas.microsoft.com/office/drawing/2014/main" id="{7E28F28D-09EE-EA42-AD8B-9B5B58D7BF06}"/>
              </a:ext>
            </a:extLst>
          </p:cNvPr>
          <p:cNvSpPr>
            <a:spLocks noGrp="1"/>
          </p:cNvSpPr>
          <p:nvPr>
            <p:ph idx="1"/>
          </p:nvPr>
        </p:nvSpPr>
        <p:spPr>
          <a:xfrm>
            <a:off x="1143000" y="1447800"/>
            <a:ext cx="5181600" cy="5105400"/>
          </a:xfrm>
        </p:spPr>
        <p:txBody>
          <a:bodyPr/>
          <a:lstStyle/>
          <a:p>
            <a:pPr algn="ctr" eaLnBrk="1" hangingPunct="1">
              <a:buFontTx/>
              <a:buNone/>
              <a:defRPr/>
            </a:pPr>
            <a:r>
              <a:rPr lang="en-US" sz="3200" b="1" dirty="0"/>
              <a:t>The Wonder of the Development of the Eye</a:t>
            </a:r>
          </a:p>
          <a:p>
            <a:pPr eaLnBrk="1" hangingPunct="1">
              <a:spcBef>
                <a:spcPts val="2400"/>
              </a:spcBef>
              <a:defRPr/>
            </a:pPr>
            <a:r>
              <a:rPr lang="en-US" sz="2800" b="1" dirty="0"/>
              <a:t>When you and I were developing in the womb, 1,000,000 nerve endings left our brain, looking for 1,000,000 optic nerve in the developing eye! </a:t>
            </a:r>
          </a:p>
          <a:p>
            <a:pPr algn="ctr" eaLnBrk="1" hangingPunct="1">
              <a:spcBef>
                <a:spcPts val="600"/>
              </a:spcBef>
              <a:buFontTx/>
              <a:buNone/>
              <a:defRPr/>
            </a:pPr>
            <a:endParaRPr lang="en-US" sz="2400" b="1" spc="-150" dirty="0"/>
          </a:p>
        </p:txBody>
      </p:sp>
      <p:pic>
        <p:nvPicPr>
          <p:cNvPr id="5" name="Picture 4" descr="eye_closeup2.jpg">
            <a:extLst>
              <a:ext uri="{FF2B5EF4-FFF2-40B4-BE49-F238E27FC236}">
                <a16:creationId xmlns:a16="http://schemas.microsoft.com/office/drawing/2014/main" id="{8E6B915B-0B21-0B49-A9D3-2CDB3825180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2209800"/>
            <a:ext cx="207327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9" name="TextBox 5">
            <a:extLst>
              <a:ext uri="{FF2B5EF4-FFF2-40B4-BE49-F238E27FC236}">
                <a16:creationId xmlns:a16="http://schemas.microsoft.com/office/drawing/2014/main" id="{35AE6346-42B3-CD46-9393-CEBF6EA8CED5}"/>
              </a:ext>
            </a:extLst>
          </p:cNvPr>
          <p:cNvSpPr txBox="1">
            <a:spLocks noChangeArrowheads="1"/>
          </p:cNvSpPr>
          <p:nvPr/>
        </p:nvSpPr>
        <p:spPr bwMode="auto">
          <a:xfrm>
            <a:off x="1143000" y="5486400"/>
            <a:ext cx="7315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 name="TextBox 6">
            <a:extLst>
              <a:ext uri="{FF2B5EF4-FFF2-40B4-BE49-F238E27FC236}">
                <a16:creationId xmlns:a16="http://schemas.microsoft.com/office/drawing/2014/main" id="{BE22E827-37EE-7241-B4F2-D827D29233C4}"/>
              </a:ext>
            </a:extLst>
          </p:cNvPr>
          <p:cNvSpPr txBox="1">
            <a:spLocks noChangeArrowheads="1"/>
          </p:cNvSpPr>
          <p:nvPr/>
        </p:nvSpPr>
        <p:spPr bwMode="auto">
          <a:xfrm>
            <a:off x="914400" y="5486400"/>
            <a:ext cx="7696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100" b="1">
                <a:solidFill>
                  <a:srgbClr val="FFFFFF"/>
                </a:solidFill>
              </a:rPr>
              <a:t>God has been fine-tuning your life from the moment of your conception! </a:t>
            </a:r>
          </a:p>
          <a:p>
            <a:pPr eaLnBrk="1" hangingPunct="1"/>
            <a:endParaRPr lang="en-US" altLang="en-US" sz="310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par>
                                <p:cTn id="10" presetID="10"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5" presetClass="entr" presetSubtype="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 calcmode="lin" valueType="num">
                                      <p:cBhvr>
                                        <p:cTn id="22" dur="1000" fill="hold"/>
                                        <p:tgtEl>
                                          <p:spTgt spid="7">
                                            <p:txEl>
                                              <p:pRg st="0" end="0"/>
                                            </p:txEl>
                                          </p:spTgt>
                                        </p:tgtEl>
                                        <p:attrNameLst>
                                          <p:attrName>ppt_w</p:attrName>
                                        </p:attrNameLst>
                                      </p:cBhvr>
                                      <p:tavLst>
                                        <p:tav tm="0">
                                          <p:val>
                                            <p:strVal val="#ppt_w*0.70"/>
                                          </p:val>
                                        </p:tav>
                                        <p:tav tm="100000">
                                          <p:val>
                                            <p:strVal val="#ppt_w"/>
                                          </p:val>
                                        </p:tav>
                                      </p:tavLst>
                                    </p:anim>
                                    <p:anim calcmode="lin" valueType="num">
                                      <p:cBhvr>
                                        <p:cTn id="23" dur="1000" fill="hold"/>
                                        <p:tgtEl>
                                          <p:spTgt spid="7">
                                            <p:txEl>
                                              <p:pRg st="0" end="0"/>
                                            </p:txEl>
                                          </p:spTgt>
                                        </p:tgtEl>
                                        <p:attrNameLst>
                                          <p:attrName>ppt_h</p:attrName>
                                        </p:attrNameLst>
                                      </p:cBhvr>
                                      <p:tavLst>
                                        <p:tav tm="0">
                                          <p:val>
                                            <p:strVal val="#ppt_h"/>
                                          </p:val>
                                        </p:tav>
                                        <p:tav tm="100000">
                                          <p:val>
                                            <p:strVal val="#ppt_h"/>
                                          </p:val>
                                        </p:tav>
                                      </p:tavLst>
                                    </p:anim>
                                    <p:animEffect transition="in" filter="fade">
                                      <p:cBhvr>
                                        <p:cTn id="24"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F71AE-908F-9445-ABE0-CB3AB28FFDFE}"/>
              </a:ext>
            </a:extLst>
          </p:cNvPr>
          <p:cNvSpPr>
            <a:spLocks noGrp="1"/>
          </p:cNvSpPr>
          <p:nvPr>
            <p:ph type="title"/>
          </p:nvPr>
        </p:nvSpPr>
        <p:spPr>
          <a:xfrm>
            <a:off x="457200" y="253536"/>
            <a:ext cx="8229600" cy="1143000"/>
          </a:xfrm>
        </p:spPr>
        <p:txBody>
          <a:bodyPr/>
          <a:lstStyle/>
          <a:p>
            <a:pPr marL="54864" indent="0" eaLnBrk="1" fontAlgn="auto" hangingPunct="1">
              <a:spcAft>
                <a:spcPts val="0"/>
              </a:spcAft>
              <a:defRPr/>
            </a:pPr>
            <a:r>
              <a:rPr lang="en-US" sz="6000" b="1" dirty="0">
                <a:solidFill>
                  <a:schemeClr val="tx2">
                    <a:tint val="100000"/>
                    <a:shade val="90000"/>
                    <a:satMod val="250000"/>
                    <a:alpha val="100000"/>
                  </a:schemeClr>
                </a:solidFill>
                <a:latin typeface="Arial" pitchFamily="34" charset="0"/>
                <a:cs typeface="Arial" pitchFamily="34" charset="0"/>
              </a:rPr>
              <a:t>Does God Exist?</a:t>
            </a:r>
          </a:p>
        </p:txBody>
      </p:sp>
      <p:sp>
        <p:nvSpPr>
          <p:cNvPr id="3" name="Content Placeholder 2">
            <a:extLst>
              <a:ext uri="{FF2B5EF4-FFF2-40B4-BE49-F238E27FC236}">
                <a16:creationId xmlns:a16="http://schemas.microsoft.com/office/drawing/2014/main" id="{0E04B20F-DBEF-054D-9201-5E07F9F99AD1}"/>
              </a:ext>
            </a:extLst>
          </p:cNvPr>
          <p:cNvSpPr>
            <a:spLocks noGrp="1"/>
          </p:cNvSpPr>
          <p:nvPr>
            <p:ph idx="1"/>
          </p:nvPr>
        </p:nvSpPr>
        <p:spPr>
          <a:xfrm>
            <a:off x="457200" y="1752600"/>
            <a:ext cx="8229600" cy="4572000"/>
          </a:xfrm>
        </p:spPr>
        <p:txBody>
          <a:bodyPr>
            <a:normAutofit fontScale="92500"/>
          </a:bodyPr>
          <a:lstStyle/>
          <a:p>
            <a:pPr eaLnBrk="1" fontAlgn="auto" hangingPunct="1">
              <a:spcBef>
                <a:spcPts val="3000"/>
              </a:spcBef>
              <a:spcAft>
                <a:spcPts val="0"/>
              </a:spcAft>
              <a:buFont typeface="Wingdings 2"/>
              <a:buChar char=""/>
              <a:defRPr/>
            </a:pPr>
            <a:r>
              <a:rPr lang="en-US" b="1" spc="-100" dirty="0">
                <a:latin typeface="Arial" pitchFamily="34" charset="0"/>
                <a:cs typeface="Arial" pitchFamily="34" charset="0"/>
              </a:rPr>
              <a:t> “Tell me if you know all this” (Job 38:16-38).</a:t>
            </a:r>
          </a:p>
          <a:p>
            <a:pPr algn="ctr" eaLnBrk="1" fontAlgn="auto" hangingPunct="1">
              <a:spcBef>
                <a:spcPts val="2400"/>
              </a:spcBef>
              <a:spcAft>
                <a:spcPts val="0"/>
              </a:spcAft>
              <a:buFont typeface="Wingdings 2"/>
              <a:buNone/>
              <a:defRPr/>
            </a:pPr>
            <a:r>
              <a:rPr lang="en-US" sz="3500" b="1" i="1" spc="-100" dirty="0">
                <a:latin typeface="Arial" pitchFamily="34" charset="0"/>
                <a:cs typeface="Arial" pitchFamily="34" charset="0"/>
              </a:rPr>
              <a:t>This entire universe is specially designed to allow and preserve life.</a:t>
            </a:r>
          </a:p>
          <a:p>
            <a:pPr algn="ctr" eaLnBrk="1" fontAlgn="auto" hangingPunct="1">
              <a:spcBef>
                <a:spcPts val="2400"/>
              </a:spcBef>
              <a:spcAft>
                <a:spcPts val="0"/>
              </a:spcAft>
              <a:buFont typeface="Wingdings 2"/>
              <a:buNone/>
              <a:defRPr/>
            </a:pPr>
            <a:r>
              <a:rPr lang="en-US" sz="3500" b="1" i="1" spc="-100" dirty="0">
                <a:latin typeface="Arial" pitchFamily="34" charset="0"/>
                <a:cs typeface="Arial" pitchFamily="34" charset="0"/>
              </a:rPr>
              <a:t>The earth is uniquely positioned                               to allow and preserve life.</a:t>
            </a:r>
          </a:p>
          <a:p>
            <a:pPr algn="ctr" eaLnBrk="1" fontAlgn="auto" hangingPunct="1">
              <a:spcBef>
                <a:spcPts val="2400"/>
              </a:spcBef>
              <a:spcAft>
                <a:spcPts val="0"/>
              </a:spcAft>
              <a:buFont typeface="Wingdings 2"/>
              <a:buNone/>
              <a:defRPr/>
            </a:pPr>
            <a:r>
              <a:rPr lang="en-US" sz="3500" b="1" i="1" spc="-100" dirty="0">
                <a:latin typeface="Arial" pitchFamily="34" charset="0"/>
                <a:cs typeface="Arial" pitchFamily="34" charset="0"/>
              </a:rPr>
              <a:t>Even the process of human development is a wondrous evidence of God’s existence!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70B3B-11DC-D44B-8637-7B0D0DBBD3B4}"/>
              </a:ext>
            </a:extLst>
          </p:cNvPr>
          <p:cNvSpPr>
            <a:spLocks noGrp="1"/>
          </p:cNvSpPr>
          <p:nvPr>
            <p:ph type="title"/>
          </p:nvPr>
        </p:nvSpPr>
        <p:spPr>
          <a:xfrm rot="17100000">
            <a:off x="-634206" y="2921794"/>
            <a:ext cx="5065712" cy="1695450"/>
          </a:xfrm>
        </p:spPr>
        <p:txBody>
          <a:bodyPr>
            <a:noAutofit/>
          </a:bodyPr>
          <a:lstStyle/>
          <a:p>
            <a:pPr eaLnBrk="1" fontAlgn="auto" hangingPunct="1">
              <a:spcAft>
                <a:spcPts val="0"/>
              </a:spcAft>
              <a:defRPr/>
            </a:pPr>
            <a:r>
              <a:rPr lang="en-US" sz="6000" b="1" dirty="0">
                <a:latin typeface="Arial" pitchFamily="34" charset="0"/>
                <a:cs typeface="Arial" pitchFamily="34" charset="0"/>
              </a:rPr>
              <a:t>Does God Exist?</a:t>
            </a:r>
          </a:p>
        </p:txBody>
      </p:sp>
      <p:sp>
        <p:nvSpPr>
          <p:cNvPr id="3" name="Content Placeholder 2">
            <a:extLst>
              <a:ext uri="{FF2B5EF4-FFF2-40B4-BE49-F238E27FC236}">
                <a16:creationId xmlns:a16="http://schemas.microsoft.com/office/drawing/2014/main" id="{F1F7B854-B772-D74D-9415-52957CFABB2F}"/>
              </a:ext>
            </a:extLst>
          </p:cNvPr>
          <p:cNvSpPr>
            <a:spLocks noGrp="1"/>
          </p:cNvSpPr>
          <p:nvPr>
            <p:ph idx="1"/>
          </p:nvPr>
        </p:nvSpPr>
        <p:spPr>
          <a:xfrm rot="900000">
            <a:off x="3402013" y="1001713"/>
            <a:ext cx="5054600" cy="5618162"/>
          </a:xfrm>
        </p:spPr>
        <p:txBody>
          <a:bodyPr anchor="t">
            <a:noAutofit/>
          </a:bodyPr>
          <a:lstStyle/>
          <a:p>
            <a:pPr marL="365760" indent="-365760" eaLnBrk="1" fontAlgn="auto" hangingPunct="1">
              <a:buFont typeface="Wingdings" pitchFamily="2" charset="2"/>
              <a:buNone/>
              <a:defRPr/>
            </a:pPr>
            <a:r>
              <a:rPr lang="en-US" sz="3100" b="1" spc="-100" dirty="0">
                <a:latin typeface="Arial" pitchFamily="34" charset="0"/>
                <a:cs typeface="Arial" pitchFamily="34" charset="0"/>
              </a:rPr>
              <a:t>Arguments for Existence</a:t>
            </a:r>
          </a:p>
          <a:p>
            <a:pPr marL="365760" indent="-365760" eaLnBrk="1" fontAlgn="auto" hangingPunct="1">
              <a:buFont typeface="Wingdings" pitchFamily="2" charset="2"/>
              <a:buNone/>
              <a:defRPr/>
            </a:pPr>
            <a:r>
              <a:rPr lang="en-US" b="1" spc="-100" dirty="0">
                <a:latin typeface="Arial" pitchFamily="34" charset="0"/>
                <a:cs typeface="Arial" pitchFamily="34" charset="0"/>
              </a:rPr>
              <a:t>1. Ontological Argument.</a:t>
            </a:r>
          </a:p>
          <a:p>
            <a:pPr marL="365760" indent="-365760" eaLnBrk="1" fontAlgn="auto" hangingPunct="1">
              <a:buFont typeface="Wingdings" pitchFamily="2" charset="2"/>
              <a:buNone/>
              <a:defRPr/>
            </a:pPr>
            <a:r>
              <a:rPr lang="en-US" b="1" spc="-100" dirty="0">
                <a:latin typeface="Arial" pitchFamily="34" charset="0"/>
                <a:cs typeface="Arial" pitchFamily="34" charset="0"/>
              </a:rPr>
              <a:t>2. Cosmological Argument.</a:t>
            </a:r>
          </a:p>
          <a:p>
            <a:pPr marL="365760" indent="-365760" eaLnBrk="1" fontAlgn="auto" hangingPunct="1">
              <a:buFont typeface="Wingdings" pitchFamily="2" charset="2"/>
              <a:buNone/>
              <a:defRPr/>
            </a:pPr>
            <a:r>
              <a:rPr lang="en-US" b="1" spc="-100" dirty="0">
                <a:latin typeface="Arial" pitchFamily="34" charset="0"/>
                <a:cs typeface="Arial" pitchFamily="34" charset="0"/>
              </a:rPr>
              <a:t>3. Argument from Natural Law.</a:t>
            </a:r>
          </a:p>
          <a:p>
            <a:pPr marL="365760" indent="-365760" eaLnBrk="1" fontAlgn="auto" hangingPunct="1">
              <a:buFont typeface="Wingdings" pitchFamily="2" charset="2"/>
              <a:buNone/>
              <a:defRPr/>
            </a:pPr>
            <a:r>
              <a:rPr lang="en-US" b="1" spc="-100" dirty="0">
                <a:latin typeface="Arial" pitchFamily="34" charset="0"/>
                <a:cs typeface="Arial" pitchFamily="34" charset="0"/>
              </a:rPr>
              <a:t>4. Argument from Morality.</a:t>
            </a:r>
          </a:p>
          <a:p>
            <a:pPr marL="365760" indent="-365760" eaLnBrk="1" fontAlgn="auto" hangingPunct="1">
              <a:buFont typeface="Wingdings" pitchFamily="2" charset="2"/>
              <a:buNone/>
              <a:defRPr/>
            </a:pPr>
            <a:r>
              <a:rPr lang="en-US" b="1" spc="-100" dirty="0">
                <a:latin typeface="Arial" pitchFamily="34" charset="0"/>
                <a:cs typeface="Arial" pitchFamily="34" charset="0"/>
              </a:rPr>
              <a:t>5. Argument from Reason.</a:t>
            </a:r>
          </a:p>
          <a:p>
            <a:pPr marL="365760" indent="-365760" eaLnBrk="1" fontAlgn="auto" hangingPunct="1">
              <a:buFont typeface="Wingdings" pitchFamily="2" charset="2"/>
              <a:buNone/>
              <a:defRPr/>
            </a:pPr>
            <a:r>
              <a:rPr lang="en-US" b="1" spc="-100" dirty="0">
                <a:latin typeface="Arial" pitchFamily="34" charset="0"/>
                <a:cs typeface="Arial" pitchFamily="34" charset="0"/>
              </a:rPr>
              <a:t>6. Teleological Argument.</a:t>
            </a:r>
          </a:p>
          <a:p>
            <a:pPr marL="365760" indent="-365760" eaLnBrk="1" fontAlgn="auto" hangingPunct="1">
              <a:buFont typeface="Wingdings" pitchFamily="2" charset="2"/>
              <a:buNone/>
              <a:defRPr/>
            </a:pPr>
            <a:r>
              <a:rPr lang="en-US" b="1" spc="-100" dirty="0">
                <a:latin typeface="Arial" pitchFamily="34" charset="0"/>
                <a:cs typeface="Arial" pitchFamily="34" charset="0"/>
              </a:rPr>
              <a:t>7. </a:t>
            </a:r>
            <a:r>
              <a:rPr lang="en-US" b="1" spc="-100" dirty="0" err="1">
                <a:latin typeface="Arial" pitchFamily="34" charset="0"/>
                <a:cs typeface="Arial" pitchFamily="34" charset="0"/>
              </a:rPr>
              <a:t>Anthropic</a:t>
            </a:r>
            <a:r>
              <a:rPr lang="en-US" b="1" spc="-100" dirty="0">
                <a:latin typeface="Arial" pitchFamily="34" charset="0"/>
                <a:cs typeface="Arial" pitchFamily="34" charset="0"/>
              </a:rPr>
              <a:t> Argument.</a:t>
            </a:r>
          </a:p>
          <a:p>
            <a:pPr marL="365760" indent="-365760" eaLnBrk="1" fontAlgn="auto" hangingPunct="1">
              <a:buFont typeface="Wingdings" pitchFamily="2" charset="2"/>
              <a:buNone/>
              <a:defRPr/>
            </a:pPr>
            <a:r>
              <a:rPr lang="en-US" b="1" spc="-100" dirty="0">
                <a:latin typeface="Arial" pitchFamily="34" charset="0"/>
                <a:cs typeface="Arial" pitchFamily="34" charset="0"/>
              </a:rPr>
              <a:t>8. Argument from Revelation.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 calcmode="lin" valueType="num">
                                      <p:cBhvr>
                                        <p:cTn id="7" dur="1000" fill="hold"/>
                                        <p:tgtEl>
                                          <p:spTgt spid="3">
                                            <p:txEl>
                                              <p:pRg st="8" end="8"/>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8" end="8"/>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866F3-2263-8C45-8251-D06E60FCACE4}"/>
              </a:ext>
            </a:extLst>
          </p:cNvPr>
          <p:cNvSpPr>
            <a:spLocks noGrp="1"/>
          </p:cNvSpPr>
          <p:nvPr>
            <p:ph type="title"/>
          </p:nvPr>
        </p:nvSpPr>
        <p:spPr>
          <a:xfrm>
            <a:off x="457200" y="253536"/>
            <a:ext cx="8229600" cy="1143000"/>
          </a:xfrm>
        </p:spPr>
        <p:txBody>
          <a:bodyPr/>
          <a:lstStyle/>
          <a:p>
            <a:pPr marL="54864" indent="0" eaLnBrk="1" fontAlgn="auto" hangingPunct="1">
              <a:spcAft>
                <a:spcPts val="0"/>
              </a:spcAft>
              <a:defRPr/>
            </a:pPr>
            <a:r>
              <a:rPr lang="en-US" sz="6000" b="1" dirty="0">
                <a:solidFill>
                  <a:schemeClr val="tx2">
                    <a:tint val="100000"/>
                    <a:shade val="90000"/>
                    <a:satMod val="250000"/>
                    <a:alpha val="100000"/>
                  </a:schemeClr>
                </a:solidFill>
                <a:latin typeface="Arial" pitchFamily="34" charset="0"/>
                <a:cs typeface="Arial" pitchFamily="34" charset="0"/>
              </a:rPr>
              <a:t>Does God Exist?</a:t>
            </a:r>
          </a:p>
        </p:txBody>
      </p:sp>
      <p:sp>
        <p:nvSpPr>
          <p:cNvPr id="3" name="Content Placeholder 2">
            <a:extLst>
              <a:ext uri="{FF2B5EF4-FFF2-40B4-BE49-F238E27FC236}">
                <a16:creationId xmlns:a16="http://schemas.microsoft.com/office/drawing/2014/main" id="{8C52CB24-C146-354B-9C65-A668435CFFE4}"/>
              </a:ext>
            </a:extLst>
          </p:cNvPr>
          <p:cNvSpPr>
            <a:spLocks noGrp="1"/>
          </p:cNvSpPr>
          <p:nvPr>
            <p:ph idx="1"/>
          </p:nvPr>
        </p:nvSpPr>
        <p:spPr>
          <a:xfrm>
            <a:off x="457200" y="1752600"/>
            <a:ext cx="8229600" cy="4572000"/>
          </a:xfrm>
        </p:spPr>
        <p:txBody>
          <a:bodyPr/>
          <a:lstStyle/>
          <a:p>
            <a:pPr algn="ctr" eaLnBrk="1" hangingPunct="1">
              <a:spcBef>
                <a:spcPts val="3000"/>
              </a:spcBef>
              <a:buFont typeface="Wingdings 2" pitchFamily="2" charset="2"/>
              <a:buNone/>
            </a:pPr>
            <a:r>
              <a:rPr lang="en-US" altLang="en-US" sz="3600" b="1">
                <a:latin typeface="Arial" panose="020B0604020202020204" pitchFamily="34" charset="0"/>
                <a:cs typeface="Arial" panose="020B0604020202020204" pitchFamily="34" charset="0"/>
              </a:rPr>
              <a:t> God Has Revealed Himself</a:t>
            </a:r>
          </a:p>
          <a:p>
            <a:pPr eaLnBrk="1" hangingPunct="1">
              <a:spcBef>
                <a:spcPts val="2400"/>
              </a:spcBef>
            </a:pPr>
            <a:r>
              <a:rPr lang="en-US" altLang="en-US" sz="3300" b="1" i="1">
                <a:latin typeface="Arial" panose="020B0604020202020204" pitchFamily="34" charset="0"/>
                <a:cs typeface="Arial" panose="020B0604020202020204" pitchFamily="34" charset="0"/>
              </a:rPr>
              <a:t>Through His Creation </a:t>
            </a:r>
            <a:r>
              <a:rPr lang="en-US" altLang="en-US" sz="3300" b="1">
                <a:latin typeface="Arial" panose="020B0604020202020204" pitchFamily="34" charset="0"/>
                <a:cs typeface="Arial" panose="020B0604020202020204" pitchFamily="34" charset="0"/>
              </a:rPr>
              <a:t>(Rom. 1:18-20; Psalm 19:1-6).</a:t>
            </a:r>
            <a:r>
              <a:rPr lang="en-US" altLang="en-US" sz="3300" b="1" i="1">
                <a:latin typeface="Arial" panose="020B0604020202020204" pitchFamily="34" charset="0"/>
                <a:cs typeface="Arial" panose="020B0604020202020204" pitchFamily="34" charset="0"/>
              </a:rPr>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6C22F493-6E2C-CB4B-A4B7-288E678A6DEF}"/>
              </a:ext>
            </a:extLst>
          </p:cNvPr>
          <p:cNvSpPr>
            <a:spLocks noGrp="1"/>
          </p:cNvSpPr>
          <p:nvPr>
            <p:ph type="title"/>
          </p:nvPr>
        </p:nvSpPr>
        <p:spPr>
          <a:xfrm>
            <a:off x="1219200" y="138113"/>
            <a:ext cx="7569200" cy="1376362"/>
          </a:xfrm>
        </p:spPr>
        <p:txBody>
          <a:bodyPr/>
          <a:lstStyle/>
          <a:p>
            <a:pPr eaLnBrk="1" hangingPunct="1"/>
            <a:r>
              <a:rPr lang="en-US" altLang="en-US" sz="5400" b="1"/>
              <a:t>Does God Exist?</a:t>
            </a:r>
          </a:p>
        </p:txBody>
      </p:sp>
      <p:sp>
        <p:nvSpPr>
          <p:cNvPr id="61443" name="Content Placeholder 2">
            <a:extLst>
              <a:ext uri="{FF2B5EF4-FFF2-40B4-BE49-F238E27FC236}">
                <a16:creationId xmlns:a16="http://schemas.microsoft.com/office/drawing/2014/main" id="{EA0AEC78-9954-5742-9CDC-BEB44EF63B9C}"/>
              </a:ext>
            </a:extLst>
          </p:cNvPr>
          <p:cNvSpPr>
            <a:spLocks noGrp="1"/>
          </p:cNvSpPr>
          <p:nvPr>
            <p:ph idx="1"/>
          </p:nvPr>
        </p:nvSpPr>
        <p:spPr/>
        <p:txBody>
          <a:bodyPr/>
          <a:lstStyle/>
          <a:p>
            <a:pPr algn="ctr" eaLnBrk="1" hangingPunct="1">
              <a:buFontTx/>
              <a:buNone/>
            </a:pPr>
            <a:r>
              <a:rPr lang="en-US" altLang="en-US" sz="3200" b="1"/>
              <a:t>Canis Majoris</a:t>
            </a:r>
            <a:endParaRPr lang="en-US" altLang="en-US" sz="3200" b="1" i="1"/>
          </a:p>
          <a:p>
            <a:pPr eaLnBrk="1" hangingPunct="1"/>
            <a:endParaRPr lang="en-US" altLang="en-US" b="1"/>
          </a:p>
        </p:txBody>
      </p:sp>
      <p:pic>
        <p:nvPicPr>
          <p:cNvPr id="61444" name="Picture 5" descr="Bacteria.jpg">
            <a:extLst>
              <a:ext uri="{FF2B5EF4-FFF2-40B4-BE49-F238E27FC236}">
                <a16:creationId xmlns:a16="http://schemas.microsoft.com/office/drawing/2014/main" id="{3A1FCA2A-D312-624C-B32E-3D7AE0FDCE0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65463" y="2514600"/>
            <a:ext cx="3851275" cy="3578225"/>
          </a:xfrm>
          <a:prstGeom prst="rect">
            <a:avLst/>
          </a:prstGeom>
          <a:noFill/>
          <a:ln w="38100">
            <a:solidFill>
              <a:srgbClr val="FFFF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6D3826A5-685F-054F-8353-EE777D8DCCAC}"/>
              </a:ext>
            </a:extLst>
          </p:cNvPr>
          <p:cNvSpPr>
            <a:spLocks noGrp="1"/>
          </p:cNvSpPr>
          <p:nvPr>
            <p:ph type="title"/>
          </p:nvPr>
        </p:nvSpPr>
        <p:spPr>
          <a:xfrm>
            <a:off x="1219200" y="138113"/>
            <a:ext cx="7569200" cy="1376362"/>
          </a:xfrm>
        </p:spPr>
        <p:txBody>
          <a:bodyPr/>
          <a:lstStyle/>
          <a:p>
            <a:pPr eaLnBrk="1" hangingPunct="1"/>
            <a:r>
              <a:rPr lang="en-US" altLang="en-US" sz="5400" b="1"/>
              <a:t>Does God Exist?</a:t>
            </a:r>
          </a:p>
        </p:txBody>
      </p:sp>
      <p:sp>
        <p:nvSpPr>
          <p:cNvPr id="62467" name="Content Placeholder 2">
            <a:extLst>
              <a:ext uri="{FF2B5EF4-FFF2-40B4-BE49-F238E27FC236}">
                <a16:creationId xmlns:a16="http://schemas.microsoft.com/office/drawing/2014/main" id="{DBB98B5A-8A0D-844C-936F-969338AB3686}"/>
              </a:ext>
            </a:extLst>
          </p:cNvPr>
          <p:cNvSpPr>
            <a:spLocks noGrp="1"/>
          </p:cNvSpPr>
          <p:nvPr>
            <p:ph idx="1"/>
          </p:nvPr>
        </p:nvSpPr>
        <p:spPr/>
        <p:txBody>
          <a:bodyPr/>
          <a:lstStyle/>
          <a:p>
            <a:pPr algn="ctr" eaLnBrk="1" hangingPunct="1">
              <a:buFontTx/>
              <a:buNone/>
            </a:pPr>
            <a:r>
              <a:rPr lang="en-US" altLang="en-US" sz="3200" b="1"/>
              <a:t>Canis Majoris</a:t>
            </a:r>
            <a:endParaRPr lang="en-US" altLang="en-US" sz="3200" b="1" i="1"/>
          </a:p>
          <a:p>
            <a:pPr eaLnBrk="1" hangingPunct="1"/>
            <a:endParaRPr lang="en-US" altLang="en-US" b="1"/>
          </a:p>
        </p:txBody>
      </p:sp>
      <p:pic>
        <p:nvPicPr>
          <p:cNvPr id="62468" name="Picture 5" descr="Bacteria.jpg">
            <a:extLst>
              <a:ext uri="{FF2B5EF4-FFF2-40B4-BE49-F238E27FC236}">
                <a16:creationId xmlns:a16="http://schemas.microsoft.com/office/drawing/2014/main" id="{C5FFFD3A-65E5-7E49-919C-29E916A4693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65463" y="2693988"/>
            <a:ext cx="3851275" cy="3221037"/>
          </a:xfrm>
          <a:prstGeom prst="rect">
            <a:avLst/>
          </a:prstGeom>
          <a:noFill/>
          <a:ln w="38100">
            <a:solidFill>
              <a:srgbClr val="FFFF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08033F18-0B56-364B-8547-DDF91DB2E9E5}"/>
              </a:ext>
            </a:extLst>
          </p:cNvPr>
          <p:cNvSpPr>
            <a:spLocks noGrp="1"/>
          </p:cNvSpPr>
          <p:nvPr>
            <p:ph type="title"/>
          </p:nvPr>
        </p:nvSpPr>
        <p:spPr>
          <a:xfrm>
            <a:off x="1219200" y="138113"/>
            <a:ext cx="7569200" cy="1376362"/>
          </a:xfrm>
        </p:spPr>
        <p:txBody>
          <a:bodyPr/>
          <a:lstStyle/>
          <a:p>
            <a:pPr eaLnBrk="1" hangingPunct="1"/>
            <a:r>
              <a:rPr lang="en-US" altLang="en-US" sz="5400" b="1"/>
              <a:t>Does God Exist?</a:t>
            </a:r>
          </a:p>
        </p:txBody>
      </p:sp>
      <p:sp>
        <p:nvSpPr>
          <p:cNvPr id="3" name="Content Placeholder 2">
            <a:extLst>
              <a:ext uri="{FF2B5EF4-FFF2-40B4-BE49-F238E27FC236}">
                <a16:creationId xmlns:a16="http://schemas.microsoft.com/office/drawing/2014/main" id="{371701CB-D143-6A48-BBDE-2EE30BDC36F1}"/>
              </a:ext>
            </a:extLst>
          </p:cNvPr>
          <p:cNvSpPr>
            <a:spLocks noGrp="1"/>
          </p:cNvSpPr>
          <p:nvPr>
            <p:ph idx="1"/>
          </p:nvPr>
        </p:nvSpPr>
        <p:spPr/>
        <p:txBody>
          <a:bodyPr/>
          <a:lstStyle/>
          <a:p>
            <a:pPr algn="ctr" eaLnBrk="1" hangingPunct="1">
              <a:buFontTx/>
              <a:buNone/>
            </a:pPr>
            <a:r>
              <a:rPr lang="en-US" altLang="en-US" sz="3200" b="1"/>
              <a:t>Canis Majoris</a:t>
            </a:r>
          </a:p>
          <a:p>
            <a:pPr algn="ctr" eaLnBrk="1" hangingPunct="1">
              <a:buFontTx/>
              <a:buNone/>
            </a:pPr>
            <a:endParaRPr lang="en-US" altLang="en-US" sz="3200" b="1" i="1"/>
          </a:p>
          <a:p>
            <a:pPr algn="ctr" eaLnBrk="1" hangingPunct="1">
              <a:buFontTx/>
              <a:buNone/>
            </a:pPr>
            <a:endParaRPr lang="en-US" altLang="en-US" sz="3200" b="1" i="1"/>
          </a:p>
          <a:p>
            <a:pPr algn="ctr" eaLnBrk="1" hangingPunct="1">
              <a:buFontTx/>
              <a:buNone/>
            </a:pPr>
            <a:endParaRPr lang="en-US" altLang="en-US" sz="3200" b="1" i="1"/>
          </a:p>
          <a:p>
            <a:pPr algn="ctr" eaLnBrk="1" hangingPunct="1">
              <a:buFontTx/>
              <a:buNone/>
            </a:pPr>
            <a:endParaRPr lang="en-US" altLang="en-US" sz="3200" b="1" i="1"/>
          </a:p>
          <a:p>
            <a:pPr algn="ctr" eaLnBrk="1" hangingPunct="1">
              <a:buFontTx/>
              <a:buNone/>
            </a:pPr>
            <a:endParaRPr lang="en-US" altLang="en-US" sz="3200" b="1" i="1"/>
          </a:p>
          <a:p>
            <a:pPr algn="ctr" eaLnBrk="1" hangingPunct="1">
              <a:buFontTx/>
              <a:buNone/>
            </a:pPr>
            <a:endParaRPr lang="en-US" altLang="en-US" sz="2400" b="1" i="1"/>
          </a:p>
          <a:p>
            <a:pPr algn="ctr" eaLnBrk="1" hangingPunct="1">
              <a:buFontTx/>
              <a:buNone/>
            </a:pPr>
            <a:r>
              <a:rPr lang="en-US" altLang="en-US" sz="3200" b="1" i="1"/>
              <a:t>1.7 billion miles across!</a:t>
            </a:r>
          </a:p>
          <a:p>
            <a:pPr eaLnBrk="1" hangingPunct="1"/>
            <a:endParaRPr lang="en-US" altLang="en-US" b="1"/>
          </a:p>
        </p:txBody>
      </p:sp>
      <p:pic>
        <p:nvPicPr>
          <p:cNvPr id="63492" name="Picture 5" descr="Bacteria.jpg">
            <a:extLst>
              <a:ext uri="{FF2B5EF4-FFF2-40B4-BE49-F238E27FC236}">
                <a16:creationId xmlns:a16="http://schemas.microsoft.com/office/drawing/2014/main" id="{21441410-FAF0-1F4B-A342-BB1A3A40C24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2438400"/>
            <a:ext cx="3849688" cy="2882900"/>
          </a:xfrm>
          <a:prstGeom prst="rect">
            <a:avLst/>
          </a:prstGeom>
          <a:noFill/>
          <a:ln w="38100">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5" name="Down Arrow 4">
            <a:extLst>
              <a:ext uri="{FF2B5EF4-FFF2-40B4-BE49-F238E27FC236}">
                <a16:creationId xmlns:a16="http://schemas.microsoft.com/office/drawing/2014/main" id="{F399CF26-66C0-F64C-BDDF-5AD7DD019F09}"/>
              </a:ext>
            </a:extLst>
          </p:cNvPr>
          <p:cNvSpPr/>
          <p:nvPr/>
        </p:nvSpPr>
        <p:spPr bwMode="auto">
          <a:xfrm>
            <a:off x="3505200" y="2895600"/>
            <a:ext cx="457200" cy="914400"/>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a:lstStyle/>
          <a:p>
            <a:pPr>
              <a:defRPr/>
            </a:pPr>
            <a:endParaRPr lang="en-US" sz="2400">
              <a:effectLst>
                <a:outerShdw blurRad="38100" dist="38100" dir="2700000" algn="tl">
                  <a:srgbClr val="000000">
                    <a:alpha val="43137"/>
                  </a:srgbClr>
                </a:outerShdw>
              </a:effectLst>
              <a:latin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2000"/>
                                        <p:tgtEl>
                                          <p:spTgt spid="3">
                                            <p:txEl>
                                              <p:pRg st="7" end="7"/>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AEA44CC6-CE17-9E40-8C90-DF9D15621A4A}"/>
              </a:ext>
            </a:extLst>
          </p:cNvPr>
          <p:cNvSpPr>
            <a:spLocks noGrp="1"/>
          </p:cNvSpPr>
          <p:nvPr>
            <p:ph type="title"/>
          </p:nvPr>
        </p:nvSpPr>
        <p:spPr>
          <a:xfrm>
            <a:off x="1219200" y="138113"/>
            <a:ext cx="7569200" cy="1376362"/>
          </a:xfrm>
        </p:spPr>
        <p:txBody>
          <a:bodyPr/>
          <a:lstStyle/>
          <a:p>
            <a:pPr eaLnBrk="1" hangingPunct="1"/>
            <a:r>
              <a:rPr lang="en-US" altLang="en-US" sz="5400" b="1"/>
              <a:t>Does God Exist?</a:t>
            </a:r>
          </a:p>
        </p:txBody>
      </p:sp>
      <p:sp>
        <p:nvSpPr>
          <p:cNvPr id="64515" name="Content Placeholder 2">
            <a:extLst>
              <a:ext uri="{FF2B5EF4-FFF2-40B4-BE49-F238E27FC236}">
                <a16:creationId xmlns:a16="http://schemas.microsoft.com/office/drawing/2014/main" id="{3736C83A-F72B-C34F-962C-193DFD0579FC}"/>
              </a:ext>
            </a:extLst>
          </p:cNvPr>
          <p:cNvSpPr>
            <a:spLocks noGrp="1"/>
          </p:cNvSpPr>
          <p:nvPr>
            <p:ph idx="1"/>
          </p:nvPr>
        </p:nvSpPr>
        <p:spPr/>
        <p:txBody>
          <a:bodyPr/>
          <a:lstStyle/>
          <a:p>
            <a:pPr algn="ctr" eaLnBrk="1" hangingPunct="1">
              <a:buFontTx/>
              <a:buNone/>
            </a:pPr>
            <a:r>
              <a:rPr lang="en-US" altLang="en-US" sz="3200" b="1"/>
              <a:t>Our Solar System</a:t>
            </a:r>
            <a:endParaRPr lang="en-US" altLang="en-US" sz="3200" b="1" i="1"/>
          </a:p>
          <a:p>
            <a:pPr eaLnBrk="1" hangingPunct="1"/>
            <a:endParaRPr lang="en-US" altLang="en-US" b="1"/>
          </a:p>
        </p:txBody>
      </p:sp>
      <p:pic>
        <p:nvPicPr>
          <p:cNvPr id="64516" name="Picture 5" descr="Bacteria.jpg">
            <a:extLst>
              <a:ext uri="{FF2B5EF4-FFF2-40B4-BE49-F238E27FC236}">
                <a16:creationId xmlns:a16="http://schemas.microsoft.com/office/drawing/2014/main" id="{3125D0B9-92FA-D343-BB8E-2F74D78E3AA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2590800"/>
            <a:ext cx="5011738" cy="2819400"/>
          </a:xfrm>
          <a:prstGeom prst="rect">
            <a:avLst/>
          </a:prstGeom>
          <a:noFill/>
          <a:ln w="38100">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5" name="Down Arrow 4">
            <a:extLst>
              <a:ext uri="{FF2B5EF4-FFF2-40B4-BE49-F238E27FC236}">
                <a16:creationId xmlns:a16="http://schemas.microsoft.com/office/drawing/2014/main" id="{DB96AC38-1B39-9341-AAFF-E2A540DB9508}"/>
              </a:ext>
            </a:extLst>
          </p:cNvPr>
          <p:cNvSpPr/>
          <p:nvPr/>
        </p:nvSpPr>
        <p:spPr bwMode="auto">
          <a:xfrm>
            <a:off x="5562600" y="4343400"/>
            <a:ext cx="457200" cy="914400"/>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a:lstStyle/>
          <a:p>
            <a:pPr>
              <a:defRPr/>
            </a:pPr>
            <a:endParaRPr lang="en-US" sz="2400">
              <a:effectLst>
                <a:outerShdw blurRad="38100" dist="38100" dir="2700000" algn="tl">
                  <a:srgbClr val="000000">
                    <a:alpha val="43137"/>
                  </a:srgbClr>
                </a:outerShdw>
              </a:effectLst>
              <a:latin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id="{C5ED4C14-267F-1848-B74F-CA59E170D992}"/>
              </a:ext>
            </a:extLst>
          </p:cNvPr>
          <p:cNvSpPr>
            <a:spLocks noGrp="1"/>
          </p:cNvSpPr>
          <p:nvPr>
            <p:ph type="title"/>
          </p:nvPr>
        </p:nvSpPr>
        <p:spPr>
          <a:xfrm>
            <a:off x="1219200" y="138113"/>
            <a:ext cx="7569200" cy="1376362"/>
          </a:xfrm>
        </p:spPr>
        <p:txBody>
          <a:bodyPr/>
          <a:lstStyle/>
          <a:p>
            <a:pPr eaLnBrk="1" hangingPunct="1"/>
            <a:r>
              <a:rPr lang="en-US" altLang="en-US" sz="5400" b="1"/>
              <a:t>Does God Exist?</a:t>
            </a:r>
          </a:p>
        </p:txBody>
      </p:sp>
      <p:sp>
        <p:nvSpPr>
          <p:cNvPr id="3" name="Content Placeholder 2">
            <a:extLst>
              <a:ext uri="{FF2B5EF4-FFF2-40B4-BE49-F238E27FC236}">
                <a16:creationId xmlns:a16="http://schemas.microsoft.com/office/drawing/2014/main" id="{C5DF8E61-20C1-814B-B821-A4E6AC97651A}"/>
              </a:ext>
            </a:extLst>
          </p:cNvPr>
          <p:cNvSpPr>
            <a:spLocks noGrp="1"/>
          </p:cNvSpPr>
          <p:nvPr>
            <p:ph idx="1"/>
          </p:nvPr>
        </p:nvSpPr>
        <p:spPr>
          <a:xfrm>
            <a:off x="1235075" y="1584325"/>
            <a:ext cx="7375525" cy="4968875"/>
          </a:xfrm>
        </p:spPr>
        <p:txBody>
          <a:bodyPr/>
          <a:lstStyle/>
          <a:p>
            <a:pPr eaLnBrk="1" hangingPunct="1"/>
            <a:r>
              <a:rPr lang="en-US" altLang="en-US" sz="3200" b="1"/>
              <a:t>Canis Majoris could hold 7 quadrillion (7,000,000,000,000,        000) earths inside it.  </a:t>
            </a:r>
          </a:p>
          <a:p>
            <a:pPr eaLnBrk="1" hangingPunct="1"/>
            <a:r>
              <a:rPr lang="en-US" altLang="en-US" sz="3200" b="1"/>
              <a:t>If the earth was a golf                                   ball you could fill the                          entire state of Texas                                            with golf balls 22                                 inches deep!</a:t>
            </a:r>
          </a:p>
        </p:txBody>
      </p:sp>
      <p:pic>
        <p:nvPicPr>
          <p:cNvPr id="7" name="Picture 6" descr="golfBall.jpg">
            <a:extLst>
              <a:ext uri="{FF2B5EF4-FFF2-40B4-BE49-F238E27FC236}">
                <a16:creationId xmlns:a16="http://schemas.microsoft.com/office/drawing/2014/main" id="{5F2B2AC0-47BD-AE47-8513-0DF9EE725E58}"/>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6172200" y="3124200"/>
            <a:ext cx="2032000" cy="2032000"/>
          </a:xfrm>
          <a:prstGeom prst="rect">
            <a:avLst/>
          </a:prstGeom>
          <a:effectLst>
            <a:outerShdw blurRad="152400" dist="317500" dir="5400000" sx="90000" sy="-19000" rotWithShape="0">
              <a:prstClr val="black">
                <a:alpha val="15000"/>
              </a:prst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82857-5317-6B49-B920-C9189DA4EADE}"/>
              </a:ext>
            </a:extLst>
          </p:cNvPr>
          <p:cNvSpPr>
            <a:spLocks noGrp="1"/>
          </p:cNvSpPr>
          <p:nvPr>
            <p:ph type="title"/>
          </p:nvPr>
        </p:nvSpPr>
        <p:spPr>
          <a:xfrm>
            <a:off x="457200" y="253536"/>
            <a:ext cx="8229600" cy="1143000"/>
          </a:xfrm>
        </p:spPr>
        <p:txBody>
          <a:bodyPr/>
          <a:lstStyle/>
          <a:p>
            <a:pPr marL="54864" indent="0" eaLnBrk="1" fontAlgn="auto" hangingPunct="1">
              <a:spcAft>
                <a:spcPts val="0"/>
              </a:spcAft>
              <a:defRPr/>
            </a:pPr>
            <a:r>
              <a:rPr lang="en-US" sz="6000" b="1" dirty="0">
                <a:solidFill>
                  <a:schemeClr val="tx2">
                    <a:tint val="100000"/>
                    <a:shade val="90000"/>
                    <a:satMod val="250000"/>
                    <a:alpha val="100000"/>
                  </a:schemeClr>
                </a:solidFill>
                <a:latin typeface="Arial" pitchFamily="34" charset="0"/>
                <a:cs typeface="Arial" pitchFamily="34" charset="0"/>
              </a:rPr>
              <a:t>Does God Exist?</a:t>
            </a:r>
          </a:p>
        </p:txBody>
      </p:sp>
      <p:sp>
        <p:nvSpPr>
          <p:cNvPr id="3" name="Content Placeholder 2">
            <a:extLst>
              <a:ext uri="{FF2B5EF4-FFF2-40B4-BE49-F238E27FC236}">
                <a16:creationId xmlns:a16="http://schemas.microsoft.com/office/drawing/2014/main" id="{D22D552A-A23D-C848-86CA-0323191EB2E4}"/>
              </a:ext>
            </a:extLst>
          </p:cNvPr>
          <p:cNvSpPr>
            <a:spLocks noGrp="1"/>
          </p:cNvSpPr>
          <p:nvPr>
            <p:ph idx="1"/>
          </p:nvPr>
        </p:nvSpPr>
        <p:spPr>
          <a:xfrm>
            <a:off x="457200" y="1752600"/>
            <a:ext cx="4648200" cy="4572000"/>
          </a:xfrm>
        </p:spPr>
        <p:txBody>
          <a:bodyPr>
            <a:noAutofit/>
          </a:bodyPr>
          <a:lstStyle/>
          <a:p>
            <a:pPr marL="0" indent="0" eaLnBrk="1" fontAlgn="auto" hangingPunct="1">
              <a:spcBef>
                <a:spcPts val="3000"/>
              </a:spcBef>
              <a:spcAft>
                <a:spcPts val="0"/>
              </a:spcAft>
              <a:buFont typeface="Wingdings 2"/>
              <a:buNone/>
              <a:defRPr/>
            </a:pPr>
            <a:r>
              <a:rPr lang="en-US" sz="3600" b="1" spc="-80" dirty="0">
                <a:latin typeface="Arial" pitchFamily="34" charset="0"/>
                <a:cs typeface="Arial" pitchFamily="34" charset="0"/>
              </a:rPr>
              <a:t>“By the word of the LORD the heavens were made, and all the host of them by the breath of His mouth” (Psalm 33:6).</a:t>
            </a:r>
            <a:endParaRPr lang="en-US" sz="3300" b="1" spc="-80" dirty="0">
              <a:latin typeface="Arial" pitchFamily="34" charset="0"/>
              <a:cs typeface="Arial" pitchFamily="34" charset="0"/>
            </a:endParaRPr>
          </a:p>
        </p:txBody>
      </p:sp>
      <p:pic>
        <p:nvPicPr>
          <p:cNvPr id="5" name="Picture 4" descr="canis-majoris.jpg">
            <a:extLst>
              <a:ext uri="{FF2B5EF4-FFF2-40B4-BE49-F238E27FC236}">
                <a16:creationId xmlns:a16="http://schemas.microsoft.com/office/drawing/2014/main" id="{3D9E7576-53D2-6D49-8F6F-EB3F87F30B88}"/>
              </a:ext>
            </a:extLst>
          </p:cNvPr>
          <p:cNvPicPr>
            <a:picLocks noChangeAspect="1"/>
          </p:cNvPicPr>
          <p:nvPr/>
        </p:nvPicPr>
        <p:blipFill>
          <a:blip r:embed="rId2">
            <a:extLst>
              <a:ext uri="{28A0092B-C50C-407E-A947-70E740481C1C}">
                <a14:useLocalDpi xmlns:a14="http://schemas.microsoft.com/office/drawing/2010/main" val="0"/>
              </a:ext>
            </a:extLst>
          </a:blip>
          <a:srcRect l="19048" r="14285"/>
          <a:stretch>
            <a:fillRect/>
          </a:stretch>
        </p:blipFill>
        <p:spPr bwMode="auto">
          <a:xfrm>
            <a:off x="5181600" y="1752600"/>
            <a:ext cx="3200400" cy="4462463"/>
          </a:xfrm>
          <a:prstGeom prst="rect">
            <a:avLst/>
          </a:prstGeom>
          <a:noFill/>
          <a:ln w="38100">
            <a:solidFill>
              <a:srgbClr val="FFFF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96627AC1-E936-1748-BA50-164B741A477E}"/>
              </a:ext>
            </a:extLst>
          </p:cNvPr>
          <p:cNvSpPr>
            <a:spLocks noGrp="1"/>
          </p:cNvSpPr>
          <p:nvPr>
            <p:ph type="title"/>
          </p:nvPr>
        </p:nvSpPr>
        <p:spPr>
          <a:xfrm>
            <a:off x="1219200" y="138113"/>
            <a:ext cx="7569200" cy="1376362"/>
          </a:xfrm>
        </p:spPr>
        <p:txBody>
          <a:bodyPr/>
          <a:lstStyle/>
          <a:p>
            <a:pPr eaLnBrk="1" hangingPunct="1"/>
            <a:r>
              <a:rPr lang="en-US" altLang="en-US" sz="5400" b="1"/>
              <a:t>Does God Exist?</a:t>
            </a:r>
          </a:p>
        </p:txBody>
      </p:sp>
      <p:sp>
        <p:nvSpPr>
          <p:cNvPr id="3" name="Content Placeholder 2">
            <a:extLst>
              <a:ext uri="{FF2B5EF4-FFF2-40B4-BE49-F238E27FC236}">
                <a16:creationId xmlns:a16="http://schemas.microsoft.com/office/drawing/2014/main" id="{E9FA9218-7278-E747-A134-E4F67E6AD101}"/>
              </a:ext>
            </a:extLst>
          </p:cNvPr>
          <p:cNvSpPr>
            <a:spLocks noGrp="1"/>
          </p:cNvSpPr>
          <p:nvPr>
            <p:ph idx="1"/>
          </p:nvPr>
        </p:nvSpPr>
        <p:spPr>
          <a:xfrm>
            <a:off x="1235075" y="1447800"/>
            <a:ext cx="7527925" cy="5092700"/>
          </a:xfrm>
        </p:spPr>
        <p:txBody>
          <a:bodyPr/>
          <a:lstStyle/>
          <a:p>
            <a:pPr marL="0" indent="0" eaLnBrk="1" hangingPunct="1">
              <a:buFontTx/>
              <a:buNone/>
              <a:defRPr/>
            </a:pPr>
            <a:r>
              <a:rPr lang="en-US" sz="2800" b="1" spc="-50" dirty="0"/>
              <a:t>“…of mindless matter at one                                         stage of its endless and aimless                                   becoming. Here is flat                               contradiction. They ask me at                           the same moment to accept a                     conclusion and to discredit the                         only testimony on which that conclusion can be based” (C.S. Lewis).</a:t>
            </a:r>
          </a:p>
          <a:p>
            <a:pPr marL="0" indent="0" algn="ctr" eaLnBrk="1" hangingPunct="1">
              <a:spcBef>
                <a:spcPts val="1800"/>
              </a:spcBef>
              <a:buFontTx/>
              <a:buNone/>
              <a:defRPr/>
            </a:pPr>
            <a:r>
              <a:rPr lang="en-US" sz="2800" b="1" i="1" spc="-50" dirty="0"/>
              <a:t>If we are nothing more that matter, how can we even ask the question “Does God Exist”?</a:t>
            </a:r>
          </a:p>
        </p:txBody>
      </p:sp>
      <p:pic>
        <p:nvPicPr>
          <p:cNvPr id="21508" name="Picture 5" descr="right-way-wrong-way.jpg">
            <a:extLst>
              <a:ext uri="{FF2B5EF4-FFF2-40B4-BE49-F238E27FC236}">
                <a16:creationId xmlns:a16="http://schemas.microsoft.com/office/drawing/2014/main" id="{320C21E1-0610-BD4B-83F3-CCB3F3A40AD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89738" y="1676400"/>
            <a:ext cx="1636712" cy="2011363"/>
          </a:xfrm>
          <a:prstGeom prst="rect">
            <a:avLst/>
          </a:prstGeom>
          <a:noFill/>
          <a:ln w="25400">
            <a:solidFill>
              <a:srgbClr val="FFFF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B136A13C-B51C-AF41-90AF-47FE681E8E92}"/>
              </a:ext>
            </a:extLst>
          </p:cNvPr>
          <p:cNvSpPr>
            <a:spLocks noGrp="1"/>
          </p:cNvSpPr>
          <p:nvPr>
            <p:ph type="title"/>
          </p:nvPr>
        </p:nvSpPr>
        <p:spPr>
          <a:xfrm>
            <a:off x="1219200" y="138113"/>
            <a:ext cx="7569200" cy="1376362"/>
          </a:xfrm>
        </p:spPr>
        <p:txBody>
          <a:bodyPr/>
          <a:lstStyle/>
          <a:p>
            <a:pPr eaLnBrk="1" hangingPunct="1"/>
            <a:r>
              <a:rPr lang="en-US" altLang="en-US" sz="5400" b="1"/>
              <a:t>Does God Exist?</a:t>
            </a:r>
          </a:p>
        </p:txBody>
      </p:sp>
      <p:sp>
        <p:nvSpPr>
          <p:cNvPr id="3" name="Content Placeholder 2">
            <a:extLst>
              <a:ext uri="{FF2B5EF4-FFF2-40B4-BE49-F238E27FC236}">
                <a16:creationId xmlns:a16="http://schemas.microsoft.com/office/drawing/2014/main" id="{D11D7A60-CC7E-9C46-96FD-2DDB6A359CC1}"/>
              </a:ext>
            </a:extLst>
          </p:cNvPr>
          <p:cNvSpPr>
            <a:spLocks noGrp="1"/>
          </p:cNvSpPr>
          <p:nvPr>
            <p:ph idx="1"/>
          </p:nvPr>
        </p:nvSpPr>
        <p:spPr>
          <a:xfrm>
            <a:off x="1295400" y="1524000"/>
            <a:ext cx="6705600" cy="4968875"/>
          </a:xfrm>
        </p:spPr>
        <p:txBody>
          <a:bodyPr/>
          <a:lstStyle/>
          <a:p>
            <a:pPr marL="0" indent="0" eaLnBrk="1" hangingPunct="1">
              <a:buFontTx/>
              <a:buNone/>
              <a:defRPr/>
            </a:pPr>
            <a:r>
              <a:rPr lang="en-US" sz="3200" b="1" spc="-150" dirty="0"/>
              <a:t>“Sin has a way of shrinking God down in our minds, and puffing us up in our own estimation. But just a glance into the universe that God has made resizes everything in a heartbeat” (Louie </a:t>
            </a:r>
            <a:r>
              <a:rPr lang="en-US" sz="3200" b="1" spc="-150" dirty="0" err="1"/>
              <a:t>Giglio</a:t>
            </a:r>
            <a:r>
              <a:rPr lang="en-US" sz="3200" b="1" spc="-150" dirty="0"/>
              <a:t>).</a:t>
            </a:r>
          </a:p>
        </p:txBody>
      </p:sp>
      <p:pic>
        <p:nvPicPr>
          <p:cNvPr id="67588" name="Picture 4" descr="louiegiglio_lg.jpg">
            <a:extLst>
              <a:ext uri="{FF2B5EF4-FFF2-40B4-BE49-F238E27FC236}">
                <a16:creationId xmlns:a16="http://schemas.microsoft.com/office/drawing/2014/main" id="{83E9A1D3-3D53-7749-B676-003DC82400B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4191000"/>
            <a:ext cx="28575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1CE31-8D9D-F742-BAEF-757327BD66C7}"/>
              </a:ext>
            </a:extLst>
          </p:cNvPr>
          <p:cNvSpPr>
            <a:spLocks noGrp="1"/>
          </p:cNvSpPr>
          <p:nvPr>
            <p:ph type="title"/>
          </p:nvPr>
        </p:nvSpPr>
        <p:spPr>
          <a:xfrm>
            <a:off x="457200" y="253536"/>
            <a:ext cx="8229600" cy="1143000"/>
          </a:xfrm>
        </p:spPr>
        <p:txBody>
          <a:bodyPr/>
          <a:lstStyle/>
          <a:p>
            <a:pPr marL="54864" indent="0" eaLnBrk="1" fontAlgn="auto" hangingPunct="1">
              <a:spcAft>
                <a:spcPts val="0"/>
              </a:spcAft>
              <a:defRPr/>
            </a:pPr>
            <a:r>
              <a:rPr lang="en-US" sz="6000" b="1" dirty="0">
                <a:solidFill>
                  <a:schemeClr val="tx2">
                    <a:tint val="100000"/>
                    <a:shade val="90000"/>
                    <a:satMod val="250000"/>
                    <a:alpha val="100000"/>
                  </a:schemeClr>
                </a:solidFill>
                <a:latin typeface="Arial" pitchFamily="34" charset="0"/>
                <a:cs typeface="Arial" pitchFamily="34" charset="0"/>
              </a:rPr>
              <a:t>Does God Exist?</a:t>
            </a:r>
          </a:p>
        </p:txBody>
      </p:sp>
      <p:sp>
        <p:nvSpPr>
          <p:cNvPr id="3" name="Content Placeholder 2">
            <a:extLst>
              <a:ext uri="{FF2B5EF4-FFF2-40B4-BE49-F238E27FC236}">
                <a16:creationId xmlns:a16="http://schemas.microsoft.com/office/drawing/2014/main" id="{16B8E86E-4521-C744-BBA6-466F373C4A1C}"/>
              </a:ext>
            </a:extLst>
          </p:cNvPr>
          <p:cNvSpPr>
            <a:spLocks noGrp="1"/>
          </p:cNvSpPr>
          <p:nvPr>
            <p:ph idx="1"/>
          </p:nvPr>
        </p:nvSpPr>
        <p:spPr>
          <a:xfrm>
            <a:off x="457200" y="1752600"/>
            <a:ext cx="8229600" cy="4572000"/>
          </a:xfrm>
        </p:spPr>
        <p:txBody>
          <a:bodyPr/>
          <a:lstStyle/>
          <a:p>
            <a:pPr algn="ctr" eaLnBrk="1" hangingPunct="1">
              <a:spcBef>
                <a:spcPts val="3000"/>
              </a:spcBef>
              <a:buFont typeface="Wingdings 2" pitchFamily="2" charset="2"/>
              <a:buNone/>
            </a:pPr>
            <a:r>
              <a:rPr lang="en-US" altLang="en-US" sz="3600" b="1">
                <a:latin typeface="Arial" panose="020B0604020202020204" pitchFamily="34" charset="0"/>
                <a:cs typeface="Arial" panose="020B0604020202020204" pitchFamily="34" charset="0"/>
              </a:rPr>
              <a:t> God Has Revealed Himself</a:t>
            </a:r>
          </a:p>
          <a:p>
            <a:pPr eaLnBrk="1" hangingPunct="1">
              <a:spcBef>
                <a:spcPts val="2400"/>
              </a:spcBef>
            </a:pPr>
            <a:r>
              <a:rPr lang="en-US" altLang="en-US" sz="3300" b="1" i="1">
                <a:latin typeface="Arial" panose="020B0604020202020204" pitchFamily="34" charset="0"/>
                <a:cs typeface="Arial" panose="020B0604020202020204" pitchFamily="34" charset="0"/>
              </a:rPr>
              <a:t>Through His Creation </a:t>
            </a:r>
            <a:r>
              <a:rPr lang="en-US" altLang="en-US" sz="3300" b="1">
                <a:latin typeface="Arial" panose="020B0604020202020204" pitchFamily="34" charset="0"/>
                <a:cs typeface="Arial" panose="020B0604020202020204" pitchFamily="34" charset="0"/>
              </a:rPr>
              <a:t>(Rom. 1:18-20; Psalm 19:1-6).</a:t>
            </a:r>
            <a:r>
              <a:rPr lang="en-US" altLang="en-US" sz="3300" b="1" i="1">
                <a:latin typeface="Arial" panose="020B0604020202020204" pitchFamily="34" charset="0"/>
                <a:cs typeface="Arial" panose="020B0604020202020204" pitchFamily="34" charset="0"/>
              </a:rPr>
              <a:t> </a:t>
            </a:r>
          </a:p>
          <a:p>
            <a:pPr eaLnBrk="1" hangingPunct="1">
              <a:spcBef>
                <a:spcPts val="2400"/>
              </a:spcBef>
            </a:pPr>
            <a:r>
              <a:rPr lang="en-US" altLang="en-US" sz="3300" b="1" i="1">
                <a:latin typeface="Arial" panose="020B0604020202020204" pitchFamily="34" charset="0"/>
                <a:cs typeface="Arial" panose="020B0604020202020204" pitchFamily="34" charset="0"/>
              </a:rPr>
              <a:t>Through His Word </a:t>
            </a:r>
            <a:r>
              <a:rPr lang="en-US" altLang="en-US" sz="3300" b="1">
                <a:latin typeface="Arial" panose="020B0604020202020204" pitchFamily="34" charset="0"/>
                <a:cs typeface="Arial" panose="020B0604020202020204" pitchFamily="34" charset="0"/>
              </a:rPr>
              <a:t>(Psalms 19:7-8; Deuteronomy 29:29).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2E3FA8A6-5797-A241-AB4E-BAED2D57844F}"/>
              </a:ext>
            </a:extLst>
          </p:cNvPr>
          <p:cNvSpPr>
            <a:spLocks noGrp="1"/>
          </p:cNvSpPr>
          <p:nvPr>
            <p:ph type="title"/>
          </p:nvPr>
        </p:nvSpPr>
        <p:spPr>
          <a:xfrm>
            <a:off x="1219200" y="138113"/>
            <a:ext cx="7569200" cy="1376362"/>
          </a:xfrm>
        </p:spPr>
        <p:txBody>
          <a:bodyPr/>
          <a:lstStyle/>
          <a:p>
            <a:pPr eaLnBrk="1" hangingPunct="1"/>
            <a:r>
              <a:rPr lang="en-US" altLang="en-US" sz="5400" b="1"/>
              <a:t>Does God Exist?</a:t>
            </a:r>
          </a:p>
        </p:txBody>
      </p:sp>
      <p:sp>
        <p:nvSpPr>
          <p:cNvPr id="3" name="Content Placeholder 2">
            <a:extLst>
              <a:ext uri="{FF2B5EF4-FFF2-40B4-BE49-F238E27FC236}">
                <a16:creationId xmlns:a16="http://schemas.microsoft.com/office/drawing/2014/main" id="{0865F996-D829-3F40-96E8-3ABED0633377}"/>
              </a:ext>
            </a:extLst>
          </p:cNvPr>
          <p:cNvSpPr>
            <a:spLocks noGrp="1"/>
          </p:cNvSpPr>
          <p:nvPr>
            <p:ph idx="1"/>
          </p:nvPr>
        </p:nvSpPr>
        <p:spPr>
          <a:xfrm>
            <a:off x="1219200" y="1524000"/>
            <a:ext cx="7467600" cy="4956175"/>
          </a:xfrm>
        </p:spPr>
        <p:txBody>
          <a:bodyPr/>
          <a:lstStyle/>
          <a:p>
            <a:pPr marL="287338" indent="-287338" eaLnBrk="1" hangingPunct="1">
              <a:defRPr/>
            </a:pPr>
            <a:r>
              <a:rPr lang="en-US" sz="3200" b="1" spc="-140" dirty="0"/>
              <a:t>The Bible was written                                          by about 40 hands,                                            from different  back-                                           grounds  and levels of                                     education.</a:t>
            </a:r>
          </a:p>
          <a:p>
            <a:pPr marL="287338" indent="-287338" eaLnBrk="1" hangingPunct="1">
              <a:defRPr/>
            </a:pPr>
            <a:r>
              <a:rPr lang="en-US" sz="3200" b="1" spc="-140" dirty="0"/>
              <a:t>Over a span of some 1500 years.</a:t>
            </a:r>
          </a:p>
          <a:p>
            <a:pPr marL="287338" indent="-287338" eaLnBrk="1" hangingPunct="1">
              <a:defRPr/>
            </a:pPr>
            <a:r>
              <a:rPr lang="en-US" sz="3200" b="1" spc="-140" dirty="0"/>
              <a:t>Yet, it contains a unity of purpose and  message  unequalled in any human literature.</a:t>
            </a:r>
          </a:p>
        </p:txBody>
      </p:sp>
      <p:pic>
        <p:nvPicPr>
          <p:cNvPr id="69636" name="Picture 8" descr="Meyer_Stephen_04.jpg">
            <a:extLst>
              <a:ext uri="{FF2B5EF4-FFF2-40B4-BE49-F238E27FC236}">
                <a16:creationId xmlns:a16="http://schemas.microsoft.com/office/drawing/2014/main" id="{C0B6AC37-4B5A-E444-A2FC-68A5F260AF8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752600"/>
            <a:ext cx="2514600" cy="1674813"/>
          </a:xfrm>
          <a:prstGeom prst="rect">
            <a:avLst/>
          </a:prstGeom>
          <a:noFill/>
          <a:ln w="38100">
            <a:solidFill>
              <a:srgbClr val="FFFF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7E8B5-A1BE-1D48-951A-96C64C0FEEC4}"/>
              </a:ext>
            </a:extLst>
          </p:cNvPr>
          <p:cNvSpPr>
            <a:spLocks noGrp="1"/>
          </p:cNvSpPr>
          <p:nvPr>
            <p:ph type="title"/>
          </p:nvPr>
        </p:nvSpPr>
        <p:spPr>
          <a:xfrm>
            <a:off x="457200" y="253536"/>
            <a:ext cx="8229600" cy="1143000"/>
          </a:xfrm>
        </p:spPr>
        <p:txBody>
          <a:bodyPr/>
          <a:lstStyle/>
          <a:p>
            <a:pPr marL="54864" indent="0" eaLnBrk="1" fontAlgn="auto" hangingPunct="1">
              <a:spcAft>
                <a:spcPts val="0"/>
              </a:spcAft>
              <a:defRPr/>
            </a:pPr>
            <a:r>
              <a:rPr lang="en-US" sz="6000" b="1" dirty="0">
                <a:solidFill>
                  <a:schemeClr val="tx2">
                    <a:tint val="100000"/>
                    <a:shade val="90000"/>
                    <a:satMod val="250000"/>
                    <a:alpha val="100000"/>
                  </a:schemeClr>
                </a:solidFill>
                <a:latin typeface="Arial" pitchFamily="34" charset="0"/>
                <a:cs typeface="Arial" pitchFamily="34" charset="0"/>
              </a:rPr>
              <a:t>Does God Exist?</a:t>
            </a:r>
          </a:p>
        </p:txBody>
      </p:sp>
      <p:sp>
        <p:nvSpPr>
          <p:cNvPr id="3" name="Content Placeholder 2">
            <a:extLst>
              <a:ext uri="{FF2B5EF4-FFF2-40B4-BE49-F238E27FC236}">
                <a16:creationId xmlns:a16="http://schemas.microsoft.com/office/drawing/2014/main" id="{30719875-0ACC-7F43-ACAB-60096F0BB625}"/>
              </a:ext>
            </a:extLst>
          </p:cNvPr>
          <p:cNvSpPr>
            <a:spLocks noGrp="1"/>
          </p:cNvSpPr>
          <p:nvPr>
            <p:ph idx="1"/>
          </p:nvPr>
        </p:nvSpPr>
        <p:spPr>
          <a:xfrm>
            <a:off x="457200" y="1752600"/>
            <a:ext cx="8229600" cy="4572000"/>
          </a:xfrm>
        </p:spPr>
        <p:txBody>
          <a:bodyPr/>
          <a:lstStyle/>
          <a:p>
            <a:pPr algn="ctr" eaLnBrk="1" hangingPunct="1">
              <a:spcBef>
                <a:spcPts val="3000"/>
              </a:spcBef>
              <a:buFont typeface="Wingdings 2" pitchFamily="2" charset="2"/>
              <a:buNone/>
            </a:pPr>
            <a:r>
              <a:rPr lang="en-US" altLang="en-US" sz="3600" b="1">
                <a:latin typeface="Arial" panose="020B0604020202020204" pitchFamily="34" charset="0"/>
                <a:cs typeface="Arial" panose="020B0604020202020204" pitchFamily="34" charset="0"/>
              </a:rPr>
              <a:t> God Has Revealed Himself</a:t>
            </a:r>
          </a:p>
          <a:p>
            <a:pPr eaLnBrk="1" hangingPunct="1">
              <a:spcBef>
                <a:spcPts val="2400"/>
              </a:spcBef>
            </a:pPr>
            <a:r>
              <a:rPr lang="en-US" altLang="en-US" sz="3300" b="1" i="1">
                <a:latin typeface="Arial" panose="020B0604020202020204" pitchFamily="34" charset="0"/>
                <a:cs typeface="Arial" panose="020B0604020202020204" pitchFamily="34" charset="0"/>
              </a:rPr>
              <a:t>Through His Creation </a:t>
            </a:r>
            <a:r>
              <a:rPr lang="en-US" altLang="en-US" sz="3300" b="1">
                <a:latin typeface="Arial" panose="020B0604020202020204" pitchFamily="34" charset="0"/>
                <a:cs typeface="Arial" panose="020B0604020202020204" pitchFamily="34" charset="0"/>
              </a:rPr>
              <a:t>(Rom. 1:18-20; Psalm 19:1-6).</a:t>
            </a:r>
            <a:r>
              <a:rPr lang="en-US" altLang="en-US" sz="3300" b="1" i="1">
                <a:latin typeface="Arial" panose="020B0604020202020204" pitchFamily="34" charset="0"/>
                <a:cs typeface="Arial" panose="020B0604020202020204" pitchFamily="34" charset="0"/>
              </a:rPr>
              <a:t> </a:t>
            </a:r>
          </a:p>
          <a:p>
            <a:pPr eaLnBrk="1" hangingPunct="1">
              <a:spcBef>
                <a:spcPts val="2400"/>
              </a:spcBef>
            </a:pPr>
            <a:r>
              <a:rPr lang="en-US" altLang="en-US" sz="3300" b="1" i="1">
                <a:latin typeface="Arial" panose="020B0604020202020204" pitchFamily="34" charset="0"/>
                <a:cs typeface="Arial" panose="020B0604020202020204" pitchFamily="34" charset="0"/>
              </a:rPr>
              <a:t>Through His Word </a:t>
            </a:r>
            <a:r>
              <a:rPr lang="en-US" altLang="en-US" sz="3300" b="1">
                <a:latin typeface="Arial" panose="020B0604020202020204" pitchFamily="34" charset="0"/>
                <a:cs typeface="Arial" panose="020B0604020202020204" pitchFamily="34" charset="0"/>
              </a:rPr>
              <a:t>(Psalms 19:7-8; Deuteronomy 29:29). </a:t>
            </a:r>
            <a:endParaRPr lang="en-US" altLang="en-US" sz="3300" b="1" i="1">
              <a:latin typeface="Arial" panose="020B0604020202020204" pitchFamily="34" charset="0"/>
              <a:cs typeface="Arial" panose="020B0604020202020204" pitchFamily="34" charset="0"/>
            </a:endParaRPr>
          </a:p>
          <a:p>
            <a:pPr eaLnBrk="1" hangingPunct="1">
              <a:spcBef>
                <a:spcPts val="2400"/>
              </a:spcBef>
            </a:pPr>
            <a:r>
              <a:rPr lang="en-US" altLang="en-US" sz="3300" b="1" i="1">
                <a:latin typeface="Arial" panose="020B0604020202020204" pitchFamily="34" charset="0"/>
                <a:cs typeface="Arial" panose="020B0604020202020204" pitchFamily="34" charset="0"/>
              </a:rPr>
              <a:t>Through His Son </a:t>
            </a:r>
            <a:r>
              <a:rPr lang="en-US" altLang="en-US" sz="3300" b="1">
                <a:latin typeface="Arial" panose="020B0604020202020204" pitchFamily="34" charset="0"/>
                <a:cs typeface="Arial" panose="020B0604020202020204" pitchFamily="34" charset="0"/>
              </a:rPr>
              <a:t>(Hebrews 1:1-4;                    2 Timothy 1:8-10).</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543F2C65-ECB9-8C4F-A065-3C5464CEF737}"/>
              </a:ext>
            </a:extLst>
          </p:cNvPr>
          <p:cNvSpPr>
            <a:spLocks noGrp="1"/>
          </p:cNvSpPr>
          <p:nvPr>
            <p:ph type="title"/>
          </p:nvPr>
        </p:nvSpPr>
        <p:spPr>
          <a:xfrm>
            <a:off x="1219200" y="138113"/>
            <a:ext cx="7569200" cy="1376362"/>
          </a:xfrm>
        </p:spPr>
        <p:txBody>
          <a:bodyPr/>
          <a:lstStyle/>
          <a:p>
            <a:pPr eaLnBrk="1" hangingPunct="1"/>
            <a:r>
              <a:rPr lang="en-US" altLang="en-US" sz="5400" b="1"/>
              <a:t>Does God Exist?</a:t>
            </a:r>
          </a:p>
        </p:txBody>
      </p:sp>
      <p:sp>
        <p:nvSpPr>
          <p:cNvPr id="3" name="Content Placeholder 2">
            <a:extLst>
              <a:ext uri="{FF2B5EF4-FFF2-40B4-BE49-F238E27FC236}">
                <a16:creationId xmlns:a16="http://schemas.microsoft.com/office/drawing/2014/main" id="{CE678D1C-52A4-9B48-8327-38791FB6F17A}"/>
              </a:ext>
            </a:extLst>
          </p:cNvPr>
          <p:cNvSpPr>
            <a:spLocks noGrp="1"/>
          </p:cNvSpPr>
          <p:nvPr>
            <p:ph idx="1"/>
          </p:nvPr>
        </p:nvSpPr>
        <p:spPr>
          <a:xfrm>
            <a:off x="1219200" y="1524000"/>
            <a:ext cx="7467600" cy="4956175"/>
          </a:xfrm>
        </p:spPr>
        <p:txBody>
          <a:bodyPr/>
          <a:lstStyle/>
          <a:p>
            <a:pPr marL="287338" indent="-287338" eaLnBrk="1" hangingPunct="1">
              <a:defRPr/>
            </a:pPr>
            <a:r>
              <a:rPr lang="en-US" sz="3200" b="1" spc="-140" dirty="0"/>
              <a:t>Jesus fulfilled over 300                                  OT prophesies  about                                                his birth, life, death, and                              teaching.</a:t>
            </a:r>
          </a:p>
          <a:p>
            <a:pPr marL="287338" indent="-287338" eaLnBrk="1" hangingPunct="1">
              <a:defRPr/>
            </a:pPr>
            <a:r>
              <a:rPr lang="en-US" sz="3200" b="1" spc="-140" dirty="0"/>
              <a:t>His life is attested by                            religious and secular historical writers.</a:t>
            </a:r>
          </a:p>
          <a:p>
            <a:pPr marL="287338" indent="-287338" eaLnBrk="1" hangingPunct="1">
              <a:defRPr/>
            </a:pPr>
            <a:r>
              <a:rPr lang="en-US" sz="3200" b="1" spc="-140" dirty="0"/>
              <a:t>His life has changed, laws, cultures, and individual lives more than anyone who has ever lived!</a:t>
            </a:r>
          </a:p>
        </p:txBody>
      </p:sp>
      <p:pic>
        <p:nvPicPr>
          <p:cNvPr id="71684" name="Picture 8" descr="Meyer_Stephen_04.jpg">
            <a:extLst>
              <a:ext uri="{FF2B5EF4-FFF2-40B4-BE49-F238E27FC236}">
                <a16:creationId xmlns:a16="http://schemas.microsoft.com/office/drawing/2014/main" id="{18C06D29-34A2-F648-A78F-446BAA08387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1600200"/>
            <a:ext cx="1909763" cy="2301875"/>
          </a:xfrm>
          <a:prstGeom prst="rect">
            <a:avLst/>
          </a:prstGeom>
          <a:noFill/>
          <a:ln w="38100">
            <a:solidFill>
              <a:srgbClr val="FFFF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A1106-FEF5-3441-8A1D-B8B527F1A426}"/>
              </a:ext>
            </a:extLst>
          </p:cNvPr>
          <p:cNvSpPr>
            <a:spLocks noGrp="1"/>
          </p:cNvSpPr>
          <p:nvPr>
            <p:ph type="title"/>
          </p:nvPr>
        </p:nvSpPr>
        <p:spPr>
          <a:xfrm>
            <a:off x="457200" y="253536"/>
            <a:ext cx="8229600" cy="1143000"/>
          </a:xfrm>
        </p:spPr>
        <p:txBody>
          <a:bodyPr/>
          <a:lstStyle/>
          <a:p>
            <a:pPr marL="54864" indent="0" eaLnBrk="1" fontAlgn="auto" hangingPunct="1">
              <a:spcAft>
                <a:spcPts val="0"/>
              </a:spcAft>
              <a:defRPr/>
            </a:pPr>
            <a:r>
              <a:rPr lang="en-US" sz="6000" b="1" dirty="0">
                <a:solidFill>
                  <a:schemeClr val="tx2">
                    <a:tint val="100000"/>
                    <a:shade val="90000"/>
                    <a:satMod val="250000"/>
                    <a:alpha val="100000"/>
                  </a:schemeClr>
                </a:solidFill>
                <a:latin typeface="Arial" pitchFamily="34" charset="0"/>
                <a:cs typeface="Arial" pitchFamily="34" charset="0"/>
              </a:rPr>
              <a:t>Does God Exist?</a:t>
            </a:r>
          </a:p>
        </p:txBody>
      </p:sp>
      <p:sp>
        <p:nvSpPr>
          <p:cNvPr id="3" name="Content Placeholder 2">
            <a:extLst>
              <a:ext uri="{FF2B5EF4-FFF2-40B4-BE49-F238E27FC236}">
                <a16:creationId xmlns:a16="http://schemas.microsoft.com/office/drawing/2014/main" id="{7887574A-BBB5-604D-B1F0-ECF31EF685FF}"/>
              </a:ext>
            </a:extLst>
          </p:cNvPr>
          <p:cNvSpPr>
            <a:spLocks noGrp="1"/>
          </p:cNvSpPr>
          <p:nvPr>
            <p:ph idx="1"/>
          </p:nvPr>
        </p:nvSpPr>
        <p:spPr>
          <a:xfrm>
            <a:off x="457200" y="1676400"/>
            <a:ext cx="8229600" cy="4876800"/>
          </a:xfrm>
        </p:spPr>
        <p:txBody>
          <a:bodyPr>
            <a:normAutofit fontScale="85000" lnSpcReduction="20000"/>
          </a:bodyPr>
          <a:lstStyle/>
          <a:p>
            <a:pPr marL="0" indent="0" eaLnBrk="1" fontAlgn="auto" hangingPunct="1">
              <a:spcBef>
                <a:spcPts val="3000"/>
              </a:spcBef>
              <a:spcAft>
                <a:spcPts val="0"/>
              </a:spcAft>
              <a:buFont typeface="Wingdings 2"/>
              <a:buNone/>
              <a:defRPr/>
            </a:pPr>
            <a:r>
              <a:rPr lang="en-US" sz="3400" b="1" spc="-30" dirty="0">
                <a:latin typeface="Arial" pitchFamily="34" charset="0"/>
                <a:cs typeface="Arial" pitchFamily="34" charset="0"/>
              </a:rPr>
              <a:t>“God, who made the world and everything in it, since He is Lord of heaven and earth, does not dwell in temples made with hands. Nor is He worshiped with men's hands, as though He needed anything, since He gives to all life, breath, and all things. And He has made from one blood every nation of men to dwell on all the face of the earth, and has determined their </a:t>
            </a:r>
            <a:r>
              <a:rPr lang="en-US" sz="3400" b="1" spc="-30" dirty="0" err="1">
                <a:latin typeface="Arial" pitchFamily="34" charset="0"/>
                <a:cs typeface="Arial" pitchFamily="34" charset="0"/>
              </a:rPr>
              <a:t>preappointed</a:t>
            </a:r>
            <a:r>
              <a:rPr lang="en-US" sz="3400" b="1" spc="-30" dirty="0">
                <a:latin typeface="Arial" pitchFamily="34" charset="0"/>
                <a:cs typeface="Arial" pitchFamily="34" charset="0"/>
              </a:rPr>
              <a:t> times and the boundaries of their dwellings, so that they should seek the Lord, in the hope that they might grope for Him and find Him, though He is not far from each one of us…”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8D2E9-008A-8E4E-B5FD-14EDDFFDED1D}"/>
              </a:ext>
            </a:extLst>
          </p:cNvPr>
          <p:cNvSpPr>
            <a:spLocks noGrp="1"/>
          </p:cNvSpPr>
          <p:nvPr>
            <p:ph type="title"/>
          </p:nvPr>
        </p:nvSpPr>
        <p:spPr>
          <a:xfrm>
            <a:off x="457200" y="253536"/>
            <a:ext cx="8229600" cy="1143000"/>
          </a:xfrm>
        </p:spPr>
        <p:txBody>
          <a:bodyPr/>
          <a:lstStyle/>
          <a:p>
            <a:pPr marL="54864" indent="0" eaLnBrk="1" fontAlgn="auto" hangingPunct="1">
              <a:spcAft>
                <a:spcPts val="0"/>
              </a:spcAft>
              <a:defRPr/>
            </a:pPr>
            <a:r>
              <a:rPr lang="en-US" sz="6000" b="1" dirty="0">
                <a:solidFill>
                  <a:schemeClr val="tx2">
                    <a:tint val="100000"/>
                    <a:shade val="90000"/>
                    <a:satMod val="250000"/>
                    <a:alpha val="100000"/>
                  </a:schemeClr>
                </a:solidFill>
                <a:latin typeface="Arial" pitchFamily="34" charset="0"/>
                <a:cs typeface="Arial" pitchFamily="34" charset="0"/>
              </a:rPr>
              <a:t>Does God Exist?</a:t>
            </a:r>
          </a:p>
        </p:txBody>
      </p:sp>
      <p:sp>
        <p:nvSpPr>
          <p:cNvPr id="3" name="Content Placeholder 2">
            <a:extLst>
              <a:ext uri="{FF2B5EF4-FFF2-40B4-BE49-F238E27FC236}">
                <a16:creationId xmlns:a16="http://schemas.microsoft.com/office/drawing/2014/main" id="{CD758CB6-1059-774F-983B-8CC04EE9C2B1}"/>
              </a:ext>
            </a:extLst>
          </p:cNvPr>
          <p:cNvSpPr>
            <a:spLocks noGrp="1"/>
          </p:cNvSpPr>
          <p:nvPr>
            <p:ph idx="1"/>
          </p:nvPr>
        </p:nvSpPr>
        <p:spPr>
          <a:xfrm>
            <a:off x="457200" y="1600200"/>
            <a:ext cx="8229600" cy="4953000"/>
          </a:xfrm>
        </p:spPr>
        <p:txBody>
          <a:bodyPr>
            <a:noAutofit/>
          </a:bodyPr>
          <a:lstStyle/>
          <a:p>
            <a:pPr marL="0" indent="0" eaLnBrk="1" fontAlgn="auto" hangingPunct="1">
              <a:spcBef>
                <a:spcPts val="3000"/>
              </a:spcBef>
              <a:spcAft>
                <a:spcPts val="0"/>
              </a:spcAft>
              <a:buFont typeface="Wingdings 2"/>
              <a:buNone/>
              <a:defRPr/>
            </a:pPr>
            <a:r>
              <a:rPr lang="en-US" sz="2600" b="1" spc="-30" dirty="0">
                <a:latin typeface="Arial" pitchFamily="34" charset="0"/>
                <a:cs typeface="Arial" pitchFamily="34" charset="0"/>
              </a:rPr>
              <a:t>“…For in Him we live and move and have our being, as also some of your own poets have said, 'For we are also His offspring.' Therefore, since we are the offspring of God, we ought not to think that the Divine Nature is like gold or silver or stone, something shaped by art and man's devising.  Truly, these times of ignorance God overlooked, but now commands all men everywhere to repent, because He has appointed a day on which He will judge the world in righteousness by the Man whom He has ordained. He has given assurance of this to all by raising Him from the dead” (Acts 17:24-31).</a:t>
            </a:r>
          </a:p>
        </p:txBody>
      </p:sp>
      <p:sp>
        <p:nvSpPr>
          <p:cNvPr id="4" name="Rectangle 3">
            <a:extLst>
              <a:ext uri="{FF2B5EF4-FFF2-40B4-BE49-F238E27FC236}">
                <a16:creationId xmlns:a16="http://schemas.microsoft.com/office/drawing/2014/main" id="{AC42BCA6-1EB3-A646-A164-7F8CAE093A7D}"/>
              </a:ext>
            </a:extLst>
          </p:cNvPr>
          <p:cNvSpPr/>
          <p:nvPr/>
        </p:nvSpPr>
        <p:spPr>
          <a:xfrm>
            <a:off x="2667000" y="2057400"/>
            <a:ext cx="3871893" cy="1600438"/>
          </a:xfrm>
          <a:prstGeom prst="rect">
            <a:avLst/>
          </a:prstGeom>
        </p:spPr>
        <p:txBody>
          <a:bodyPr wrap="none">
            <a:spAutoFit/>
          </a:bodyPr>
          <a:lstStyle/>
          <a:p>
            <a:pPr algn="ctr" fontAlgn="auto">
              <a:spcBef>
                <a:spcPts val="600"/>
              </a:spcBef>
              <a:spcAft>
                <a:spcPts val="0"/>
              </a:spcAft>
              <a:defRPr/>
            </a:pPr>
            <a:r>
              <a:rPr lang="en-US" sz="4400" b="1" i="1" spc="-30" dirty="0">
                <a:effectLst>
                  <a:glow rad="101600">
                    <a:schemeClr val="bg2">
                      <a:lumMod val="50000"/>
                      <a:alpha val="60000"/>
                    </a:schemeClr>
                  </a:glow>
                </a:effectLst>
                <a:cs typeface="Arial" pitchFamily="34" charset="0"/>
              </a:rPr>
              <a:t>God made us </a:t>
            </a:r>
          </a:p>
          <a:p>
            <a:pPr algn="ctr" fontAlgn="auto">
              <a:spcBef>
                <a:spcPts val="1200"/>
              </a:spcBef>
              <a:spcAft>
                <a:spcPts val="0"/>
              </a:spcAft>
              <a:defRPr/>
            </a:pPr>
            <a:r>
              <a:rPr lang="en-US" sz="4400" b="1" i="1" spc="-30" dirty="0">
                <a:effectLst>
                  <a:glow rad="101600">
                    <a:schemeClr val="bg2">
                      <a:lumMod val="50000"/>
                      <a:alpha val="60000"/>
                    </a:schemeClr>
                  </a:glow>
                </a:effectLst>
                <a:cs typeface="Arial" pitchFamily="34" charset="0"/>
              </a:rPr>
              <a:t>to “seek” Him</a:t>
            </a:r>
          </a:p>
        </p:txBody>
      </p:sp>
      <p:sp>
        <p:nvSpPr>
          <p:cNvPr id="5" name="Rectangle 4">
            <a:extLst>
              <a:ext uri="{FF2B5EF4-FFF2-40B4-BE49-F238E27FC236}">
                <a16:creationId xmlns:a16="http://schemas.microsoft.com/office/drawing/2014/main" id="{6BE0816B-EB3F-324A-A0EB-01B4908FBFC0}"/>
              </a:ext>
            </a:extLst>
          </p:cNvPr>
          <p:cNvSpPr/>
          <p:nvPr/>
        </p:nvSpPr>
        <p:spPr>
          <a:xfrm>
            <a:off x="1279449" y="4038600"/>
            <a:ext cx="6647012" cy="1523494"/>
          </a:xfrm>
          <a:prstGeom prst="rect">
            <a:avLst/>
          </a:prstGeom>
        </p:spPr>
        <p:txBody>
          <a:bodyPr wrap="none">
            <a:spAutoFit/>
          </a:bodyPr>
          <a:lstStyle/>
          <a:p>
            <a:pPr algn="ctr" fontAlgn="auto">
              <a:spcBef>
                <a:spcPts val="600"/>
              </a:spcBef>
              <a:spcAft>
                <a:spcPts val="0"/>
              </a:spcAft>
              <a:defRPr/>
            </a:pPr>
            <a:r>
              <a:rPr lang="en-US" sz="4400" b="1" i="1" spc="-30" dirty="0">
                <a:effectLst>
                  <a:glow rad="101600">
                    <a:schemeClr val="bg2">
                      <a:lumMod val="50000"/>
                      <a:alpha val="60000"/>
                    </a:schemeClr>
                  </a:glow>
                </a:effectLst>
                <a:cs typeface="Arial" pitchFamily="34" charset="0"/>
              </a:rPr>
              <a:t>He will judge us through</a:t>
            </a:r>
          </a:p>
          <a:p>
            <a:pPr algn="ctr" fontAlgn="auto">
              <a:spcBef>
                <a:spcPts val="600"/>
              </a:spcBef>
              <a:spcAft>
                <a:spcPts val="0"/>
              </a:spcAft>
              <a:defRPr/>
            </a:pPr>
            <a:r>
              <a:rPr lang="en-US" sz="4400" b="1" i="1" spc="-30" dirty="0">
                <a:effectLst>
                  <a:glow rad="101600">
                    <a:schemeClr val="bg2">
                      <a:lumMod val="50000"/>
                      <a:alpha val="60000"/>
                    </a:schemeClr>
                  </a:glow>
                </a:effectLst>
                <a:cs typeface="Arial" pitchFamily="34" charset="0"/>
              </a:rPr>
              <a:t> Jesus Christ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mph" presetSubtype="2" fill="hold" nodeType="clickEffect">
                                  <p:stCondLst>
                                    <p:cond delay="0"/>
                                  </p:stCondLst>
                                  <p:childTnLst>
                                    <p:animClr clrSpc="rgb" dir="cw">
                                      <p:cBhvr override="childStyle">
                                        <p:cTn id="13" dur="2000" fill="hold"/>
                                        <p:tgtEl>
                                          <p:spTgt spid="3">
                                            <p:txEl>
                                              <p:pRg st="0" end="0"/>
                                            </p:txEl>
                                          </p:spTgt>
                                        </p:tgtEl>
                                        <p:attrNameLst>
                                          <p:attrName>style.color</p:attrName>
                                        </p:attrNameLst>
                                      </p:cBhvr>
                                      <p:to>
                                        <a:srgbClr val="9EA28C"/>
                                      </p:to>
                                    </p:animClr>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2000"/>
                                        <p:tgtEl>
                                          <p:spTgt spid="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483E0429-4F65-BE4B-9C9A-B87B2C35D466}"/>
              </a:ext>
            </a:extLst>
          </p:cNvPr>
          <p:cNvSpPr>
            <a:spLocks noGrp="1"/>
          </p:cNvSpPr>
          <p:nvPr>
            <p:ph type="title"/>
          </p:nvPr>
        </p:nvSpPr>
        <p:spPr>
          <a:xfrm>
            <a:off x="1219200" y="138113"/>
            <a:ext cx="7569200" cy="1376362"/>
          </a:xfrm>
        </p:spPr>
        <p:txBody>
          <a:bodyPr/>
          <a:lstStyle/>
          <a:p>
            <a:pPr eaLnBrk="1" hangingPunct="1"/>
            <a:r>
              <a:rPr lang="en-US" altLang="en-US" sz="5400" b="1"/>
              <a:t>Does God Exist?</a:t>
            </a:r>
          </a:p>
        </p:txBody>
      </p:sp>
      <p:sp>
        <p:nvSpPr>
          <p:cNvPr id="3" name="Content Placeholder 2">
            <a:extLst>
              <a:ext uri="{FF2B5EF4-FFF2-40B4-BE49-F238E27FC236}">
                <a16:creationId xmlns:a16="http://schemas.microsoft.com/office/drawing/2014/main" id="{30FC5585-AB57-2A40-8F7E-64FCD2570C1F}"/>
              </a:ext>
            </a:extLst>
          </p:cNvPr>
          <p:cNvSpPr>
            <a:spLocks noGrp="1"/>
          </p:cNvSpPr>
          <p:nvPr>
            <p:ph idx="1"/>
          </p:nvPr>
        </p:nvSpPr>
        <p:spPr>
          <a:xfrm>
            <a:off x="1235075" y="1447800"/>
            <a:ext cx="7527925" cy="5092700"/>
          </a:xfrm>
        </p:spPr>
        <p:txBody>
          <a:bodyPr/>
          <a:lstStyle/>
          <a:p>
            <a:pPr marL="0" indent="0" algn="ctr" eaLnBrk="1" hangingPunct="1">
              <a:buFontTx/>
              <a:buNone/>
              <a:defRPr/>
            </a:pPr>
            <a:r>
              <a:rPr lang="en-US" sz="3200" b="1" spc="-50" dirty="0"/>
              <a:t>“Artificial Intelligence”</a:t>
            </a:r>
          </a:p>
          <a:p>
            <a:pPr marL="0" indent="0" algn="ctr" eaLnBrk="1" hangingPunct="1">
              <a:buFontTx/>
              <a:buNone/>
              <a:defRPr/>
            </a:pPr>
            <a:endParaRPr lang="en-US" sz="3200" b="1" i="1" spc="-50" dirty="0"/>
          </a:p>
          <a:p>
            <a:pPr marL="0" indent="0" algn="ctr" eaLnBrk="1" hangingPunct="1">
              <a:buFontTx/>
              <a:buNone/>
              <a:defRPr/>
            </a:pPr>
            <a:endParaRPr lang="en-US" sz="3200" b="1" i="1" spc="-50" dirty="0"/>
          </a:p>
          <a:p>
            <a:pPr marL="0" indent="0" algn="ctr" eaLnBrk="1" hangingPunct="1">
              <a:buFontTx/>
              <a:buNone/>
              <a:defRPr/>
            </a:pPr>
            <a:endParaRPr lang="en-US" sz="3200" b="1" i="1" spc="-50" dirty="0"/>
          </a:p>
          <a:p>
            <a:pPr marL="0" indent="0" algn="ctr" eaLnBrk="1" hangingPunct="1">
              <a:buFontTx/>
              <a:buNone/>
              <a:defRPr/>
            </a:pPr>
            <a:endParaRPr lang="en-US" sz="3200" b="1" i="1" spc="-50" dirty="0"/>
          </a:p>
          <a:p>
            <a:pPr marL="0" indent="0" algn="ctr" eaLnBrk="1" hangingPunct="1">
              <a:buFontTx/>
              <a:buNone/>
              <a:defRPr/>
            </a:pPr>
            <a:endParaRPr lang="en-US" sz="3200" b="1" i="1" spc="-50" dirty="0"/>
          </a:p>
          <a:p>
            <a:pPr marL="0" indent="0" algn="ctr" eaLnBrk="1" hangingPunct="1">
              <a:buFontTx/>
              <a:buNone/>
              <a:defRPr/>
            </a:pPr>
            <a:endParaRPr lang="en-US" sz="2000" b="1" i="1" spc="-50" dirty="0"/>
          </a:p>
          <a:p>
            <a:pPr marL="0" indent="0" algn="ctr" eaLnBrk="1" hangingPunct="1">
              <a:buFontTx/>
              <a:buNone/>
              <a:defRPr/>
            </a:pPr>
            <a:r>
              <a:rPr lang="en-US" sz="3200" b="1" i="1" spc="-50" dirty="0"/>
              <a:t>Will my computer one day start             to reason?</a:t>
            </a:r>
          </a:p>
        </p:txBody>
      </p:sp>
      <p:pic>
        <p:nvPicPr>
          <p:cNvPr id="5" name="Picture 4" descr="Asimo.jpg">
            <a:extLst>
              <a:ext uri="{FF2B5EF4-FFF2-40B4-BE49-F238E27FC236}">
                <a16:creationId xmlns:a16="http://schemas.microsoft.com/office/drawing/2014/main" id="{89BCDA0D-4AC7-8F4B-9D9B-6AAE1644339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2209800"/>
            <a:ext cx="1585913"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computer-code.jpg">
            <a:extLst>
              <a:ext uri="{FF2B5EF4-FFF2-40B4-BE49-F238E27FC236}">
                <a16:creationId xmlns:a16="http://schemas.microsoft.com/office/drawing/2014/main" id="{43BAF2D0-1781-794E-94C5-64B9E38356E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362200"/>
            <a:ext cx="1905000" cy="1428750"/>
          </a:xfrm>
          <a:prstGeom prst="rect">
            <a:avLst/>
          </a:prstGeom>
          <a:noFill/>
          <a:ln w="38100">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7" descr="computer.jpg">
            <a:extLst>
              <a:ext uri="{FF2B5EF4-FFF2-40B4-BE49-F238E27FC236}">
                <a16:creationId xmlns:a16="http://schemas.microsoft.com/office/drawing/2014/main" id="{E9F4E46E-ECFC-484C-B4EC-2203F5C1E469}"/>
              </a:ext>
            </a:extLst>
          </p:cNvPr>
          <p:cNvPicPr>
            <a:picLocks noChangeAspect="1"/>
          </p:cNvPicPr>
          <p:nvPr/>
        </p:nvPicPr>
        <p:blipFill>
          <a:blip r:embed="rId4"/>
          <a:stretch>
            <a:fillRect/>
          </a:stretch>
        </p:blipFill>
        <p:spPr>
          <a:xfrm>
            <a:off x="5105400" y="3048000"/>
            <a:ext cx="1917700" cy="2030413"/>
          </a:xfrm>
          <a:prstGeom prst="rect">
            <a:avLst/>
          </a:prstGeom>
          <a:ln w="25400">
            <a:solidFill>
              <a:schemeClr val="bg1">
                <a:lumMod val="75000"/>
              </a:schemeClr>
            </a:solidFill>
          </a:ln>
        </p:spPr>
      </p:pic>
      <p:pic>
        <p:nvPicPr>
          <p:cNvPr id="9" name="Picture 8" descr="image.jpg">
            <a:extLst>
              <a:ext uri="{FF2B5EF4-FFF2-40B4-BE49-F238E27FC236}">
                <a16:creationId xmlns:a16="http://schemas.microsoft.com/office/drawing/2014/main" id="{3CB8F03E-56F4-CD4A-A078-D86730FD830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3429000"/>
            <a:ext cx="207645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par>
                          <p:cTn id="12" fill="hold" nodeType="afterGroup">
                            <p:stCondLst>
                              <p:cond delay="3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childTnLst>
                                </p:cTn>
                              </p:par>
                            </p:childTnLst>
                          </p:cTn>
                        </p:par>
                        <p:par>
                          <p:cTn id="16" fill="hold" nodeType="afterGroup">
                            <p:stCondLst>
                              <p:cond delay="40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1000"/>
                                        <p:tgtEl>
                                          <p:spTgt spid="3">
                                            <p:txEl>
                                              <p:pRg st="7" end="7"/>
                                            </p:txEl>
                                          </p:spTgt>
                                        </p:tgtEl>
                                      </p:cBhvr>
                                    </p:animEffect>
                                    <p:anim calcmode="lin" valueType="num">
                                      <p:cBhvr>
                                        <p:cTn id="2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987A8-C66B-6C4B-ACFE-34D4C3C1EE87}"/>
              </a:ext>
            </a:extLst>
          </p:cNvPr>
          <p:cNvSpPr>
            <a:spLocks noGrp="1"/>
          </p:cNvSpPr>
          <p:nvPr>
            <p:ph type="title"/>
          </p:nvPr>
        </p:nvSpPr>
        <p:spPr>
          <a:xfrm>
            <a:off x="457200" y="253536"/>
            <a:ext cx="8229600" cy="1143000"/>
          </a:xfrm>
        </p:spPr>
        <p:txBody>
          <a:bodyPr/>
          <a:lstStyle/>
          <a:p>
            <a:pPr marL="54864" indent="0" eaLnBrk="1" fontAlgn="auto" hangingPunct="1">
              <a:spcAft>
                <a:spcPts val="0"/>
              </a:spcAft>
              <a:defRPr/>
            </a:pPr>
            <a:r>
              <a:rPr lang="en-US" sz="6000" b="1" dirty="0">
                <a:solidFill>
                  <a:schemeClr val="tx2">
                    <a:tint val="100000"/>
                    <a:shade val="90000"/>
                    <a:satMod val="250000"/>
                    <a:alpha val="100000"/>
                  </a:schemeClr>
                </a:solidFill>
                <a:latin typeface="Arial" pitchFamily="34" charset="0"/>
                <a:cs typeface="Arial" pitchFamily="34" charset="0"/>
              </a:rPr>
              <a:t>Does God Exist?</a:t>
            </a:r>
          </a:p>
        </p:txBody>
      </p:sp>
      <p:sp>
        <p:nvSpPr>
          <p:cNvPr id="3" name="Content Placeholder 2">
            <a:extLst>
              <a:ext uri="{FF2B5EF4-FFF2-40B4-BE49-F238E27FC236}">
                <a16:creationId xmlns:a16="http://schemas.microsoft.com/office/drawing/2014/main" id="{915C6C70-2AD3-FF4B-BCB0-190B0AA7729A}"/>
              </a:ext>
            </a:extLst>
          </p:cNvPr>
          <p:cNvSpPr>
            <a:spLocks noGrp="1"/>
          </p:cNvSpPr>
          <p:nvPr>
            <p:ph idx="1"/>
          </p:nvPr>
        </p:nvSpPr>
        <p:spPr>
          <a:xfrm>
            <a:off x="457200" y="1905000"/>
            <a:ext cx="8229600" cy="4267200"/>
          </a:xfrm>
        </p:spPr>
        <p:txBody>
          <a:bodyPr>
            <a:normAutofit/>
          </a:bodyPr>
          <a:lstStyle/>
          <a:p>
            <a:pPr eaLnBrk="1" fontAlgn="auto" hangingPunct="1">
              <a:spcBef>
                <a:spcPts val="3000"/>
              </a:spcBef>
              <a:spcAft>
                <a:spcPts val="0"/>
              </a:spcAft>
              <a:buFont typeface="Wingdings 2"/>
              <a:buChar char=""/>
              <a:defRPr/>
            </a:pPr>
            <a:r>
              <a:rPr lang="en-US" sz="2900" b="1" spc="-100" dirty="0">
                <a:latin typeface="Arial" pitchFamily="34" charset="0"/>
                <a:cs typeface="Arial" pitchFamily="34" charset="0"/>
              </a:rPr>
              <a:t>“There is a spirit in man and the breath of the Almighty gives him understanding” (Job 32:8).</a:t>
            </a:r>
          </a:p>
          <a:p>
            <a:pPr algn="ctr" eaLnBrk="1" fontAlgn="auto" hangingPunct="1">
              <a:spcBef>
                <a:spcPts val="3000"/>
              </a:spcBef>
              <a:spcAft>
                <a:spcPts val="0"/>
              </a:spcAft>
              <a:buFont typeface="Wingdings 2"/>
              <a:buNone/>
              <a:defRPr/>
            </a:pPr>
            <a:r>
              <a:rPr lang="en-US" sz="2900" b="1" i="1" spc="-100" dirty="0">
                <a:latin typeface="Arial" pitchFamily="34" charset="0"/>
                <a:cs typeface="Arial" pitchFamily="34" charset="0"/>
              </a:rPr>
              <a:t>Reason is immaterial in nature</a:t>
            </a:r>
          </a:p>
          <a:p>
            <a:pPr eaLnBrk="1" fontAlgn="auto" hangingPunct="1">
              <a:spcBef>
                <a:spcPts val="3000"/>
              </a:spcBef>
              <a:spcAft>
                <a:spcPts val="0"/>
              </a:spcAft>
              <a:buFont typeface="Wingdings 2"/>
              <a:buChar char=""/>
              <a:defRPr/>
            </a:pPr>
            <a:r>
              <a:rPr lang="en-US" sz="2900" b="1" spc="-150" dirty="0">
                <a:latin typeface="Arial" pitchFamily="34" charset="0"/>
                <a:cs typeface="Arial" pitchFamily="34" charset="0"/>
              </a:rPr>
              <a:t>We are made in the image of God (Gen. 1:27-28).</a:t>
            </a:r>
          </a:p>
          <a:p>
            <a:pPr eaLnBrk="1" fontAlgn="auto" hangingPunct="1">
              <a:spcBef>
                <a:spcPts val="3000"/>
              </a:spcBef>
              <a:spcAft>
                <a:spcPts val="0"/>
              </a:spcAft>
              <a:buFont typeface="Wingdings 2"/>
              <a:buChar char=""/>
              <a:defRPr/>
            </a:pPr>
            <a:r>
              <a:rPr lang="en-US" sz="2900" b="1" spc="-150" dirty="0">
                <a:latin typeface="Arial" pitchFamily="34" charset="0"/>
                <a:cs typeface="Arial" pitchFamily="34" charset="0"/>
              </a:rPr>
              <a:t>“He fashions their hearts” (Psalm 33:13-15).</a:t>
            </a:r>
            <a:endParaRPr lang="en-US" sz="2900" b="1" i="1" spc="-100" dirty="0">
              <a:latin typeface="Arial" pitchFamily="34" charset="0"/>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2000"/>
                                        <p:tgtEl>
                                          <p:spTgt spid="3">
                                            <p:txEl>
                                              <p:pRg st="2" end="2"/>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43FC0-D43A-6744-B502-12B7AD525742}"/>
              </a:ext>
            </a:extLst>
          </p:cNvPr>
          <p:cNvSpPr>
            <a:spLocks noGrp="1"/>
          </p:cNvSpPr>
          <p:nvPr>
            <p:ph type="title"/>
          </p:nvPr>
        </p:nvSpPr>
        <p:spPr>
          <a:xfrm>
            <a:off x="457200" y="253536"/>
            <a:ext cx="8229600" cy="1143000"/>
          </a:xfrm>
        </p:spPr>
        <p:txBody>
          <a:bodyPr/>
          <a:lstStyle/>
          <a:p>
            <a:pPr marL="54864" indent="0" eaLnBrk="1" fontAlgn="auto" hangingPunct="1">
              <a:spcAft>
                <a:spcPts val="0"/>
              </a:spcAft>
              <a:defRPr/>
            </a:pPr>
            <a:r>
              <a:rPr lang="en-US" sz="6000" b="1" dirty="0">
                <a:solidFill>
                  <a:schemeClr val="tx2">
                    <a:tint val="100000"/>
                    <a:shade val="90000"/>
                    <a:satMod val="250000"/>
                    <a:alpha val="100000"/>
                  </a:schemeClr>
                </a:solidFill>
                <a:latin typeface="Arial" pitchFamily="34" charset="0"/>
                <a:cs typeface="Arial" pitchFamily="34" charset="0"/>
              </a:rPr>
              <a:t>Does God Exist?</a:t>
            </a:r>
          </a:p>
        </p:txBody>
      </p:sp>
      <p:sp>
        <p:nvSpPr>
          <p:cNvPr id="3" name="Content Placeholder 2">
            <a:extLst>
              <a:ext uri="{FF2B5EF4-FFF2-40B4-BE49-F238E27FC236}">
                <a16:creationId xmlns:a16="http://schemas.microsoft.com/office/drawing/2014/main" id="{1AEFEDB9-9309-1444-A801-E7EB30D7608B}"/>
              </a:ext>
            </a:extLst>
          </p:cNvPr>
          <p:cNvSpPr>
            <a:spLocks noGrp="1"/>
          </p:cNvSpPr>
          <p:nvPr>
            <p:ph idx="1"/>
          </p:nvPr>
        </p:nvSpPr>
        <p:spPr>
          <a:xfrm>
            <a:off x="457200" y="1905000"/>
            <a:ext cx="8229600" cy="4267200"/>
          </a:xfrm>
        </p:spPr>
        <p:txBody>
          <a:bodyPr>
            <a:normAutofit/>
          </a:bodyPr>
          <a:lstStyle/>
          <a:p>
            <a:pPr marL="508000" indent="-508000" eaLnBrk="1" fontAlgn="auto" hangingPunct="1">
              <a:spcBef>
                <a:spcPts val="3000"/>
              </a:spcBef>
              <a:spcAft>
                <a:spcPts val="0"/>
              </a:spcAft>
              <a:buFont typeface="Wingdings 2"/>
              <a:buChar char=""/>
              <a:defRPr/>
            </a:pPr>
            <a:r>
              <a:rPr lang="en-US" sz="4000" b="1" dirty="0">
                <a:latin typeface="Arial" pitchFamily="34" charset="0"/>
                <a:cs typeface="Arial" pitchFamily="34" charset="0"/>
              </a:rPr>
              <a:t>“‘Come now, and let us reason together,’ Says the LORD”      (Isaiah 1:18).</a:t>
            </a:r>
          </a:p>
          <a:p>
            <a:pPr marL="0" indent="0" algn="ctr" eaLnBrk="1" fontAlgn="auto" hangingPunct="1">
              <a:spcBef>
                <a:spcPts val="3000"/>
              </a:spcBef>
              <a:spcAft>
                <a:spcPts val="0"/>
              </a:spcAft>
              <a:buFont typeface="Wingdings 2"/>
              <a:buNone/>
              <a:defRPr/>
            </a:pPr>
            <a:r>
              <a:rPr lang="en-US" sz="3600" b="1" i="1" dirty="0">
                <a:latin typeface="Arial" pitchFamily="34" charset="0"/>
                <a:cs typeface="Arial" pitchFamily="34" charset="0"/>
              </a:rPr>
              <a:t>Our  very minds attest to the existence of God!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0F410-21D3-1D45-9812-CD7C1CE204DF}"/>
              </a:ext>
            </a:extLst>
          </p:cNvPr>
          <p:cNvSpPr>
            <a:spLocks noGrp="1"/>
          </p:cNvSpPr>
          <p:nvPr>
            <p:ph type="title"/>
          </p:nvPr>
        </p:nvSpPr>
        <p:spPr>
          <a:xfrm rot="17100000">
            <a:off x="-634206" y="2921794"/>
            <a:ext cx="5065712" cy="1695450"/>
          </a:xfrm>
        </p:spPr>
        <p:txBody>
          <a:bodyPr>
            <a:noAutofit/>
          </a:bodyPr>
          <a:lstStyle/>
          <a:p>
            <a:pPr eaLnBrk="1" fontAlgn="auto" hangingPunct="1">
              <a:spcAft>
                <a:spcPts val="0"/>
              </a:spcAft>
              <a:defRPr/>
            </a:pPr>
            <a:r>
              <a:rPr lang="en-US" sz="6000" b="1" dirty="0">
                <a:latin typeface="Arial" pitchFamily="34" charset="0"/>
                <a:cs typeface="Arial" pitchFamily="34" charset="0"/>
              </a:rPr>
              <a:t>Does God Exist?</a:t>
            </a:r>
          </a:p>
        </p:txBody>
      </p:sp>
      <p:sp>
        <p:nvSpPr>
          <p:cNvPr id="3" name="Content Placeholder 2">
            <a:extLst>
              <a:ext uri="{FF2B5EF4-FFF2-40B4-BE49-F238E27FC236}">
                <a16:creationId xmlns:a16="http://schemas.microsoft.com/office/drawing/2014/main" id="{78678429-E77A-2643-BC0F-2E7711BAFD9D}"/>
              </a:ext>
            </a:extLst>
          </p:cNvPr>
          <p:cNvSpPr>
            <a:spLocks noGrp="1"/>
          </p:cNvSpPr>
          <p:nvPr>
            <p:ph idx="1"/>
          </p:nvPr>
        </p:nvSpPr>
        <p:spPr>
          <a:xfrm rot="900000">
            <a:off x="3402013" y="1001713"/>
            <a:ext cx="5054600" cy="5618162"/>
          </a:xfrm>
        </p:spPr>
        <p:txBody>
          <a:bodyPr anchor="t">
            <a:noAutofit/>
          </a:bodyPr>
          <a:lstStyle/>
          <a:p>
            <a:pPr marL="365760" indent="-365760" eaLnBrk="1" fontAlgn="auto" hangingPunct="1">
              <a:buFont typeface="Wingdings" pitchFamily="2" charset="2"/>
              <a:buNone/>
              <a:defRPr/>
            </a:pPr>
            <a:r>
              <a:rPr lang="en-US" sz="3100" b="1" spc="-100" dirty="0">
                <a:latin typeface="Arial" pitchFamily="34" charset="0"/>
                <a:cs typeface="Arial" pitchFamily="34" charset="0"/>
              </a:rPr>
              <a:t>Arguments for Existence</a:t>
            </a:r>
          </a:p>
          <a:p>
            <a:pPr marL="365760" indent="-365760" eaLnBrk="1" fontAlgn="auto" hangingPunct="1">
              <a:buFont typeface="Wingdings" pitchFamily="2" charset="2"/>
              <a:buNone/>
              <a:defRPr/>
            </a:pPr>
            <a:r>
              <a:rPr lang="en-US" b="1" spc="-100" dirty="0">
                <a:latin typeface="Arial" pitchFamily="34" charset="0"/>
                <a:cs typeface="Arial" pitchFamily="34" charset="0"/>
              </a:rPr>
              <a:t>1. Ontological Argument.</a:t>
            </a:r>
          </a:p>
          <a:p>
            <a:pPr marL="365760" indent="-365760" eaLnBrk="1" fontAlgn="auto" hangingPunct="1">
              <a:buFont typeface="Wingdings" pitchFamily="2" charset="2"/>
              <a:buNone/>
              <a:defRPr/>
            </a:pPr>
            <a:r>
              <a:rPr lang="en-US" b="1" spc="-100" dirty="0">
                <a:latin typeface="Arial" pitchFamily="34" charset="0"/>
                <a:cs typeface="Arial" pitchFamily="34" charset="0"/>
              </a:rPr>
              <a:t>2. Cosmological Argument.</a:t>
            </a:r>
          </a:p>
          <a:p>
            <a:pPr marL="365760" indent="-365760" eaLnBrk="1" fontAlgn="auto" hangingPunct="1">
              <a:buFont typeface="Wingdings" pitchFamily="2" charset="2"/>
              <a:buNone/>
              <a:defRPr/>
            </a:pPr>
            <a:r>
              <a:rPr lang="en-US" b="1" spc="-100" dirty="0">
                <a:latin typeface="Arial" pitchFamily="34" charset="0"/>
                <a:cs typeface="Arial" pitchFamily="34" charset="0"/>
              </a:rPr>
              <a:t>3. Argument from Natural Law.</a:t>
            </a:r>
          </a:p>
          <a:p>
            <a:pPr marL="365760" indent="-365760" eaLnBrk="1" fontAlgn="auto" hangingPunct="1">
              <a:buFont typeface="Wingdings" pitchFamily="2" charset="2"/>
              <a:buNone/>
              <a:defRPr/>
            </a:pPr>
            <a:r>
              <a:rPr lang="en-US" b="1" spc="-100" dirty="0">
                <a:latin typeface="Arial" pitchFamily="34" charset="0"/>
                <a:cs typeface="Arial" pitchFamily="34" charset="0"/>
              </a:rPr>
              <a:t>4. Argument from Morality.</a:t>
            </a:r>
          </a:p>
          <a:p>
            <a:pPr marL="365760" indent="-365760" eaLnBrk="1" fontAlgn="auto" hangingPunct="1">
              <a:buFont typeface="Wingdings" pitchFamily="2" charset="2"/>
              <a:buNone/>
              <a:defRPr/>
            </a:pPr>
            <a:r>
              <a:rPr lang="en-US" b="1" spc="-100" dirty="0">
                <a:latin typeface="Arial" pitchFamily="34" charset="0"/>
                <a:cs typeface="Arial" pitchFamily="34" charset="0"/>
              </a:rPr>
              <a:t>5. Argument from Reason.</a:t>
            </a:r>
          </a:p>
          <a:p>
            <a:pPr marL="365760" indent="-365760" eaLnBrk="1" fontAlgn="auto" hangingPunct="1">
              <a:buFont typeface="Wingdings" pitchFamily="2" charset="2"/>
              <a:buNone/>
              <a:defRPr/>
            </a:pPr>
            <a:r>
              <a:rPr lang="en-US" b="1" spc="-100" dirty="0">
                <a:latin typeface="Arial" pitchFamily="34" charset="0"/>
                <a:cs typeface="Arial" pitchFamily="34" charset="0"/>
              </a:rPr>
              <a:t>6. Teleological Argument.</a:t>
            </a:r>
          </a:p>
          <a:p>
            <a:pPr marL="0" indent="0" algn="ctr" eaLnBrk="1" fontAlgn="auto" hangingPunct="1">
              <a:spcBef>
                <a:spcPts val="1800"/>
              </a:spcBef>
              <a:buFont typeface="Wingdings" pitchFamily="2" charset="2"/>
              <a:buNone/>
              <a:defRPr/>
            </a:pPr>
            <a:r>
              <a:rPr lang="en-US" b="1" i="1" spc="-100" dirty="0">
                <a:latin typeface="Arial" pitchFamily="34" charset="0"/>
                <a:cs typeface="Arial" pitchFamily="34" charset="0"/>
              </a:rPr>
              <a:t>Design attests to a Designer.</a:t>
            </a:r>
          </a:p>
          <a:p>
            <a:pPr marL="365760" indent="-365760" eaLnBrk="1" fontAlgn="auto" hangingPunct="1">
              <a:buFont typeface="Wingdings" pitchFamily="2" charset="2"/>
              <a:buNone/>
              <a:defRPr/>
            </a:pPr>
            <a:endParaRPr lang="en-US" b="1" spc="-100" dirty="0">
              <a:latin typeface="Arial" pitchFamily="34" charset="0"/>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p:cTn id="7"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6" end="6"/>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7" end="7"/>
                                            </p:txEl>
                                          </p:spTgt>
                                        </p:tgtEl>
                                        <p:attrNameLst>
                                          <p:attrName>style.visibility</p:attrName>
                                        </p:attrNameLst>
                                      </p:cBhvr>
                                      <p:to>
                                        <p:strVal val="visible"/>
                                      </p:to>
                                    </p:set>
                                    <p:anim calcmode="lin" valueType="num">
                                      <p:cBhvr>
                                        <p:cTn id="14" dur="10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TS101859865">
  <a:themeElements>
    <a:clrScheme name="Kilter">
      <a:dk1>
        <a:sysClr val="windowText" lastClr="000000"/>
      </a:dk1>
      <a:lt1>
        <a:sysClr val="window" lastClr="FFFFFF"/>
      </a:lt1>
      <a:dk2>
        <a:srgbClr val="318FC5"/>
      </a:dk2>
      <a:lt2>
        <a:srgbClr val="AEE8FB"/>
      </a:lt2>
      <a:accent1>
        <a:srgbClr val="76C5EF"/>
      </a:accent1>
      <a:accent2>
        <a:srgbClr val="FEA022"/>
      </a:accent2>
      <a:accent3>
        <a:srgbClr val="FF6700"/>
      </a:accent3>
      <a:accent4>
        <a:srgbClr val="70A525"/>
      </a:accent4>
      <a:accent5>
        <a:srgbClr val="A5D848"/>
      </a:accent5>
      <a:accent6>
        <a:srgbClr val="20768C"/>
      </a:accent6>
      <a:hlink>
        <a:srgbClr val="7AB6E8"/>
      </a:hlink>
      <a:folHlink>
        <a:srgbClr val="83B0D3"/>
      </a:folHlink>
    </a:clrScheme>
    <a:fontScheme name="Kilter">
      <a:majorFont>
        <a:latin typeface="Rockwell"/>
        <a:ea typeface=""/>
        <a:cs typeface=""/>
        <a:font script="Grek" typeface="Cambria"/>
        <a:font script="Cyrl" typeface="Cambria"/>
        <a:font script="Jpan" typeface="HGS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S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ilter">
      <a:fillStyleLst>
        <a:solidFill>
          <a:schemeClr val="phClr"/>
        </a:solidFill>
        <a:gradFill rotWithShape="1">
          <a:gsLst>
            <a:gs pos="0">
              <a:schemeClr val="phClr">
                <a:tint val="14000"/>
                <a:satMod val="180000"/>
                <a:lumMod val="100000"/>
              </a:schemeClr>
            </a:gs>
            <a:gs pos="42000">
              <a:schemeClr val="phClr">
                <a:tint val="40000"/>
                <a:satMod val="160000"/>
                <a:lumMod val="94000"/>
              </a:schemeClr>
            </a:gs>
            <a:gs pos="100000">
              <a:schemeClr val="phClr">
                <a:tint val="94000"/>
                <a:satMod val="140000"/>
              </a:schemeClr>
            </a:gs>
          </a:gsLst>
          <a:lin ang="5160000" scaled="1"/>
        </a:gradFill>
        <a:gradFill rotWithShape="1">
          <a:gsLst>
            <a:gs pos="38000">
              <a:schemeClr val="phClr">
                <a:satMod val="120000"/>
              </a:schemeClr>
            </a:gs>
            <a:gs pos="100000">
              <a:schemeClr val="phClr">
                <a:shade val="60000"/>
                <a:satMod val="180000"/>
                <a:lumMod val="70000"/>
              </a:schemeClr>
            </a:gs>
          </a:gsLst>
          <a:lin ang="4680000" scaled="0"/>
        </a:gradFill>
      </a:fillStyleLst>
      <a:lnStyleLst>
        <a:ln w="12700" cap="flat" cmpd="sng" algn="ctr">
          <a:solidFill>
            <a:schemeClr val="phClr">
              <a:shade val="50000"/>
            </a:schemeClr>
          </a:solidFill>
          <a:prstDash val="solid"/>
        </a:ln>
        <a:ln w="25400" cap="flat" cmpd="sng" algn="ctr">
          <a:solidFill>
            <a:schemeClr val="phClr">
              <a:shade val="75000"/>
              <a:lumMod val="90000"/>
            </a:schemeClr>
          </a:solidFill>
          <a:prstDash val="solid"/>
        </a:ln>
        <a:ln w="38100" cap="flat" cmpd="sng" algn="ctr">
          <a:solidFill>
            <a:schemeClr val="phClr"/>
          </a:solidFill>
          <a:prstDash val="solid"/>
        </a:ln>
      </a:lnStyleLst>
      <a:effectStyleLst>
        <a:effectStyle>
          <a:effectLst>
            <a:outerShdw blurRad="63500" dist="12700" dir="5400000" sx="102000" sy="102000" rotWithShape="0">
              <a:srgbClr val="000000">
                <a:alpha val="20000"/>
              </a:srgbClr>
            </a:outerShdw>
          </a:effectLst>
        </a:effectStyle>
        <a:effectStyle>
          <a:effectLst>
            <a:outerShdw blurRad="76200" dist="25400" dir="5400000" rotWithShape="0">
              <a:srgbClr val="000000">
                <a:alpha val="50000"/>
              </a:srgbClr>
            </a:outerShdw>
          </a:effectLst>
          <a:scene3d>
            <a:camera prst="orthographicFront">
              <a:rot lat="0" lon="0" rev="0"/>
            </a:camera>
            <a:lightRig rig="glow" dir="tl">
              <a:rot lat="0" lon="0" rev="19800000"/>
            </a:lightRig>
          </a:scene3d>
          <a:sp3d prstMaterial="metal">
            <a:bevelT w="152400" h="63500" prst="softRound"/>
          </a:sp3d>
        </a:effectStyle>
        <a:effectStyle>
          <a:effectLst>
            <a:outerShdw blurRad="107950" dist="12700" dir="5040000" rotWithShape="0">
              <a:srgbClr val="000000">
                <a:alpha val="54000"/>
              </a:srgbClr>
            </a:outerShdw>
          </a:effectLst>
          <a:scene3d>
            <a:camera prst="orthographicFront">
              <a:rot lat="0" lon="0" rev="0"/>
            </a:camera>
            <a:lightRig rig="threePt" dir="tl">
              <a:rot lat="0" lon="0" rev="19800000"/>
            </a:lightRig>
          </a:scene3d>
          <a:sp3d prstMaterial="plastic">
            <a:bevelT h="63500" prst="softRound"/>
          </a:sp3d>
        </a:effectStyle>
      </a:effectStyleLst>
      <a:bgFillStyleLst>
        <a:solidFill>
          <a:schemeClr val="phClr"/>
        </a:solidFill>
        <a:gradFill rotWithShape="1">
          <a:gsLst>
            <a:gs pos="0">
              <a:schemeClr val="phClr">
                <a:tint val="95000"/>
                <a:satMod val="140000"/>
                <a:lumMod val="120000"/>
              </a:schemeClr>
            </a:gs>
            <a:gs pos="100000">
              <a:schemeClr val="phClr">
                <a:tint val="95000"/>
                <a:shade val="70000"/>
                <a:satMod val="180000"/>
                <a:lumMod val="82000"/>
              </a:schemeClr>
            </a:gs>
          </a:gsLst>
          <a:path path="circle">
            <a:fillToRect l="25000" t="25000" r="25000" b="25000"/>
          </a:path>
        </a:gradFill>
        <a:gradFill rotWithShape="1">
          <a:gsLst>
            <a:gs pos="0">
              <a:schemeClr val="phClr">
                <a:tint val="94000"/>
                <a:satMod val="140000"/>
                <a:lumMod val="120000"/>
              </a:schemeClr>
            </a:gs>
            <a:gs pos="100000">
              <a:schemeClr val="phClr">
                <a:tint val="97000"/>
                <a:shade val="70000"/>
                <a:satMod val="190000"/>
                <a:lumMod val="72000"/>
              </a:schemeClr>
            </a:gs>
          </a:gsLst>
          <a:path path="circle">
            <a:fillToRect l="50000" t="50000" r="50000"/>
          </a:path>
        </a:gradFill>
      </a:bgFillStyleLst>
    </a:fmtScheme>
  </a:themeElements>
  <a:objectDefaults/>
  <a:extraClrSchemeLst/>
</a:theme>
</file>

<file path=ppt/theme/theme2.xml><?xml version="1.0" encoding="utf-8"?>
<a:theme xmlns:a="http://schemas.openxmlformats.org/drawingml/2006/main" name="1_DNA structure design template">
  <a:themeElements>
    <a:clrScheme name="">
      <a:dk1>
        <a:srgbClr val="000000"/>
      </a:dk1>
      <a:lt1>
        <a:srgbClr val="C0C0C0"/>
      </a:lt1>
      <a:dk2>
        <a:srgbClr val="000000"/>
      </a:dk2>
      <a:lt2>
        <a:srgbClr val="808080"/>
      </a:lt2>
      <a:accent1>
        <a:srgbClr val="00CC99"/>
      </a:accent1>
      <a:accent2>
        <a:srgbClr val="3333CC"/>
      </a:accent2>
      <a:accent3>
        <a:srgbClr val="DCDCDC"/>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TS101859865</Template>
  <TotalTime>4035</TotalTime>
  <Words>2267</Words>
  <Application>Microsoft Macintosh PowerPoint</Application>
  <PresentationFormat>On-screen Show (4:3)</PresentationFormat>
  <Paragraphs>232</Paragraphs>
  <Slides>56</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56</vt:i4>
      </vt:variant>
    </vt:vector>
  </HeadingPairs>
  <TitlesOfParts>
    <vt:vector size="64" baseType="lpstr">
      <vt:lpstr>Arial</vt:lpstr>
      <vt:lpstr>Rockwell</vt:lpstr>
      <vt:lpstr>Wingdings</vt:lpstr>
      <vt:lpstr>Calibri</vt:lpstr>
      <vt:lpstr>Wingdings 2</vt:lpstr>
      <vt:lpstr>TS101859865</vt:lpstr>
      <vt:lpstr>1_DNA structure design template</vt:lpstr>
      <vt:lpstr>Foundry</vt:lpstr>
      <vt:lpstr>Does God Exist?</vt:lpstr>
      <vt:lpstr>Does God Exist?</vt:lpstr>
      <vt:lpstr>Does God Exist?</vt:lpstr>
      <vt:lpstr>Does God Exist?</vt:lpstr>
      <vt:lpstr>Does God Exist?</vt:lpstr>
      <vt:lpstr>Does God Exist?</vt:lpstr>
      <vt:lpstr>Does God Exist?</vt:lpstr>
      <vt:lpstr>Does God Exist?</vt:lpstr>
      <vt:lpstr>Does God Exist?</vt:lpstr>
      <vt:lpstr>Does God Exist?</vt:lpstr>
      <vt:lpstr>Does God Exist?</vt:lpstr>
      <vt:lpstr>Does God Exist?</vt:lpstr>
      <vt:lpstr>Does God Exist?</vt:lpstr>
      <vt:lpstr>Does God Exist?</vt:lpstr>
      <vt:lpstr>Does God Exist?</vt:lpstr>
      <vt:lpstr>Does God Exist?</vt:lpstr>
      <vt:lpstr>Does God Exist?</vt:lpstr>
      <vt:lpstr>Does God Exist?</vt:lpstr>
      <vt:lpstr>Does God Exist?</vt:lpstr>
      <vt:lpstr>Does God Exist?</vt:lpstr>
      <vt:lpstr>Does God Exist?</vt:lpstr>
      <vt:lpstr>Does God Exist?</vt:lpstr>
      <vt:lpstr>Does God Exist?</vt:lpstr>
      <vt:lpstr>Does God Exist?</vt:lpstr>
      <vt:lpstr>Does God Exist?</vt:lpstr>
      <vt:lpstr>Does God Exist?</vt:lpstr>
      <vt:lpstr>Does God Exist?</vt:lpstr>
      <vt:lpstr>Does God Exist?</vt:lpstr>
      <vt:lpstr>Does God Exist?</vt:lpstr>
      <vt:lpstr>Does God Exist?</vt:lpstr>
      <vt:lpstr>Does God Exist?</vt:lpstr>
      <vt:lpstr>Does God Exist?</vt:lpstr>
      <vt:lpstr>Does God Exist?</vt:lpstr>
      <vt:lpstr>Does God Exist?</vt:lpstr>
      <vt:lpstr>Does God Exist?</vt:lpstr>
      <vt:lpstr>Does God Exist?</vt:lpstr>
      <vt:lpstr>Does God Exist?</vt:lpstr>
      <vt:lpstr>Does God Exist?</vt:lpstr>
      <vt:lpstr>Does God Exist?</vt:lpstr>
      <vt:lpstr>Does God Exist?</vt:lpstr>
      <vt:lpstr>Does God Exist?</vt:lpstr>
      <vt:lpstr>Does God Exist?</vt:lpstr>
      <vt:lpstr>Does God Exist?</vt:lpstr>
      <vt:lpstr>Does God Exist?</vt:lpstr>
      <vt:lpstr>Does God Exist?</vt:lpstr>
      <vt:lpstr>Does God Exist?</vt:lpstr>
      <vt:lpstr>Does God Exist?</vt:lpstr>
      <vt:lpstr>Does God Exist?</vt:lpstr>
      <vt:lpstr>Does God Exist?</vt:lpstr>
      <vt:lpstr>Does God Exist?</vt:lpstr>
      <vt:lpstr>Does God Exist?</vt:lpstr>
      <vt:lpstr>Does God Exist?</vt:lpstr>
      <vt:lpstr>Does God Exist?</vt:lpstr>
      <vt:lpstr>Does God Exist?</vt:lpstr>
      <vt:lpstr>Does God Exist?</vt:lpstr>
      <vt:lpstr>Does God Exist?</vt:lpstr>
    </vt:vector>
  </TitlesOfParts>
  <Company>Olsen Park church of Christ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OlsenParkLaptop</dc:creator>
  <cp:lastModifiedBy>Kyle Pope</cp:lastModifiedBy>
  <cp:revision>61</cp:revision>
  <dcterms:created xsi:type="dcterms:W3CDTF">2010-09-02T18:34:38Z</dcterms:created>
  <dcterms:modified xsi:type="dcterms:W3CDTF">2023-02-26T02:31:41Z</dcterms:modified>
</cp:coreProperties>
</file>