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4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2C5FA-D312-6F4B-8CFE-47E3A15E7F6C}" type="datetimeFigureOut">
              <a:rPr lang="en-US" smtClean="0"/>
              <a:t>4/10/23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92C6-EADC-AF4E-8222-1C69D7587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19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2C5FA-D312-6F4B-8CFE-47E3A15E7F6C}" type="datetimeFigureOut">
              <a:rPr lang="en-US" smtClean="0"/>
              <a:t>4/10/23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92C6-EADC-AF4E-8222-1C69D7587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50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2C5FA-D312-6F4B-8CFE-47E3A15E7F6C}" type="datetimeFigureOut">
              <a:rPr lang="en-US" smtClean="0"/>
              <a:t>4/10/23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92C6-EADC-AF4E-8222-1C69D7587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29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2C5FA-D312-6F4B-8CFE-47E3A15E7F6C}" type="datetimeFigureOut">
              <a:rPr lang="en-US" smtClean="0"/>
              <a:t>4/10/23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92C6-EADC-AF4E-8222-1C69D7587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121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2C5FA-D312-6F4B-8CFE-47E3A15E7F6C}" type="datetimeFigureOut">
              <a:rPr lang="en-US" smtClean="0"/>
              <a:t>4/10/23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92C6-EADC-AF4E-8222-1C69D7587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92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2C5FA-D312-6F4B-8CFE-47E3A15E7F6C}" type="datetimeFigureOut">
              <a:rPr lang="en-US" smtClean="0"/>
              <a:t>4/10/23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92C6-EADC-AF4E-8222-1C69D7587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47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2C5FA-D312-6F4B-8CFE-47E3A15E7F6C}" type="datetimeFigureOut">
              <a:rPr lang="en-US" smtClean="0"/>
              <a:t>4/10/23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92C6-EADC-AF4E-8222-1C69D7587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527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2C5FA-D312-6F4B-8CFE-47E3A15E7F6C}" type="datetimeFigureOut">
              <a:rPr lang="en-US" smtClean="0"/>
              <a:t>4/10/23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92C6-EADC-AF4E-8222-1C69D7587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403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2C5FA-D312-6F4B-8CFE-47E3A15E7F6C}" type="datetimeFigureOut">
              <a:rPr lang="en-US" smtClean="0"/>
              <a:t>4/10/23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92C6-EADC-AF4E-8222-1C69D7587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987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2C5FA-D312-6F4B-8CFE-47E3A15E7F6C}" type="datetimeFigureOut">
              <a:rPr lang="en-US" smtClean="0"/>
              <a:t>4/10/23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92C6-EADC-AF4E-8222-1C69D7587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4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2C5FA-D312-6F4B-8CFE-47E3A15E7F6C}" type="datetimeFigureOut">
              <a:rPr lang="en-US" smtClean="0"/>
              <a:t>4/10/23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992C6-EADC-AF4E-8222-1C69D7587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428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www.publicdomainpictures.net/en/view-image.php?image=124262&amp;picture=blue-smooth-seamless-background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lue Smooth Seamless Background Free Stock Photo - Public Domain Pictures">
            <a:extLst>
              <a:ext uri="{FF2B5EF4-FFF2-40B4-BE49-F238E27FC236}">
                <a16:creationId xmlns:a16="http://schemas.microsoft.com/office/drawing/2014/main" id="{E41D633E-BCF4-7847-AF9A-90D783FB45E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837473B0-CC2E-450A-ABE3-18F120FF3D39}">
                <a1611:picAttrSrcUrl xmlns:a1611="http://schemas.microsoft.com/office/drawing/2016/11/main" r:id="rId14"/>
              </a:ext>
            </a:extLst>
          </a:blip>
          <a:srcRect l="12515" r="12485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2C5FA-D312-6F4B-8CFE-47E3A15E7F6C}" type="datetimeFigureOut">
              <a:rPr lang="en-US" smtClean="0"/>
              <a:t>4/10/23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992C6-EADC-AF4E-8222-1C69D7587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322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5CCB8B-C552-954F-A561-6C8A2090A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64"/>
          <a:stretch/>
        </p:blipFill>
        <p:spPr>
          <a:xfrm>
            <a:off x="0" y="458505"/>
            <a:ext cx="9144000" cy="18539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546DAD-D261-BF40-9DC4-E6DAB0BDC134}"/>
              </a:ext>
            </a:extLst>
          </p:cNvPr>
          <p:cNvSpPr txBox="1"/>
          <p:nvPr/>
        </p:nvSpPr>
        <p:spPr>
          <a:xfrm>
            <a:off x="1" y="756741"/>
            <a:ext cx="91439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Jeremiah 31:31-33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8ED92D-4F2F-A243-8014-41AA45B4863E}"/>
              </a:ext>
            </a:extLst>
          </p:cNvPr>
          <p:cNvSpPr txBox="1"/>
          <p:nvPr/>
        </p:nvSpPr>
        <p:spPr>
          <a:xfrm>
            <a:off x="567559" y="2680138"/>
            <a:ext cx="793005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“Behold, the days are coming, says the LORD, when I will make a new covenant with the house of Israel and with the house of Judah—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not according to the covenant that I made with their fathers in the day that I took them by the hand to lead them out of the land of Egypt. . .”</a:t>
            </a:r>
          </a:p>
        </p:txBody>
      </p:sp>
    </p:spTree>
    <p:extLst>
      <p:ext uri="{BB962C8B-B14F-4D97-AF65-F5344CB8AC3E}">
        <p14:creationId xmlns:p14="http://schemas.microsoft.com/office/powerpoint/2010/main" val="275709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5CCB8B-C552-954F-A561-6C8A2090A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64"/>
          <a:stretch/>
        </p:blipFill>
        <p:spPr>
          <a:xfrm>
            <a:off x="0" y="458505"/>
            <a:ext cx="9144000" cy="18539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546DAD-D261-BF40-9DC4-E6DAB0BDC134}"/>
              </a:ext>
            </a:extLst>
          </p:cNvPr>
          <p:cNvSpPr txBox="1"/>
          <p:nvPr/>
        </p:nvSpPr>
        <p:spPr>
          <a:xfrm>
            <a:off x="1" y="882869"/>
            <a:ext cx="91439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/>
              <a:t>God’s Descriptions of His People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A05A15-19DA-7242-920B-17CCD515EEB3}"/>
              </a:ext>
            </a:extLst>
          </p:cNvPr>
          <p:cNvSpPr txBox="1"/>
          <p:nvPr/>
        </p:nvSpPr>
        <p:spPr>
          <a:xfrm>
            <a:off x="567559" y="2680138"/>
            <a:ext cx="7930055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</a:rPr>
              <a:t>TEMPLE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Holiness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Dwelling place of God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Christ as the Cornerstone</a:t>
            </a:r>
          </a:p>
        </p:txBody>
      </p:sp>
    </p:spTree>
    <p:extLst>
      <p:ext uri="{BB962C8B-B14F-4D97-AF65-F5344CB8AC3E}">
        <p14:creationId xmlns:p14="http://schemas.microsoft.com/office/powerpoint/2010/main" val="78463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5CCB8B-C552-954F-A561-6C8A2090A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64"/>
          <a:stretch/>
        </p:blipFill>
        <p:spPr>
          <a:xfrm>
            <a:off x="0" y="458505"/>
            <a:ext cx="9144000" cy="18539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546DAD-D261-BF40-9DC4-E6DAB0BDC134}"/>
              </a:ext>
            </a:extLst>
          </p:cNvPr>
          <p:cNvSpPr txBox="1"/>
          <p:nvPr/>
        </p:nvSpPr>
        <p:spPr>
          <a:xfrm>
            <a:off x="1" y="882869"/>
            <a:ext cx="91439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/>
              <a:t>God’s Descriptions of His People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A05A15-19DA-7242-920B-17CCD515EEB3}"/>
              </a:ext>
            </a:extLst>
          </p:cNvPr>
          <p:cNvSpPr txBox="1"/>
          <p:nvPr/>
        </p:nvSpPr>
        <p:spPr>
          <a:xfrm>
            <a:off x="567559" y="2680138"/>
            <a:ext cx="793005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</a:rPr>
              <a:t>KINGDOM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“Gospel of the kingdom (Matt. 4:23)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“Within you” (Luke 17:20-21)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“All authority” (Matt. 28:18)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“Into the kingdom” (Col. 1:13-14)</a:t>
            </a:r>
          </a:p>
        </p:txBody>
      </p:sp>
    </p:spTree>
    <p:extLst>
      <p:ext uri="{BB962C8B-B14F-4D97-AF65-F5344CB8AC3E}">
        <p14:creationId xmlns:p14="http://schemas.microsoft.com/office/powerpoint/2010/main" val="213704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5CCB8B-C552-954F-A561-6C8A2090A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64"/>
          <a:stretch/>
        </p:blipFill>
        <p:spPr>
          <a:xfrm>
            <a:off x="0" y="458505"/>
            <a:ext cx="9144000" cy="18539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546DAD-D261-BF40-9DC4-E6DAB0BDC134}"/>
              </a:ext>
            </a:extLst>
          </p:cNvPr>
          <p:cNvSpPr txBox="1"/>
          <p:nvPr/>
        </p:nvSpPr>
        <p:spPr>
          <a:xfrm>
            <a:off x="1" y="882869"/>
            <a:ext cx="91439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/>
              <a:t>God’s Descriptions of His People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A05A15-19DA-7242-920B-17CCD515EEB3}"/>
              </a:ext>
            </a:extLst>
          </p:cNvPr>
          <p:cNvSpPr txBox="1"/>
          <p:nvPr/>
        </p:nvSpPr>
        <p:spPr>
          <a:xfrm>
            <a:off x="567559" y="2680138"/>
            <a:ext cx="793005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</a:rPr>
              <a:t>KINGDOM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Reign and realm of Christ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Spiritual kingdom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Christ enthroned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Post-Pentecost existence</a:t>
            </a:r>
          </a:p>
        </p:txBody>
      </p:sp>
    </p:spTree>
    <p:extLst>
      <p:ext uri="{BB962C8B-B14F-4D97-AF65-F5344CB8AC3E}">
        <p14:creationId xmlns:p14="http://schemas.microsoft.com/office/powerpoint/2010/main" val="304481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5CCB8B-C552-954F-A561-6C8A2090A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64"/>
          <a:stretch/>
        </p:blipFill>
        <p:spPr>
          <a:xfrm>
            <a:off x="0" y="458505"/>
            <a:ext cx="9144000" cy="18539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546DAD-D261-BF40-9DC4-E6DAB0BDC134}"/>
              </a:ext>
            </a:extLst>
          </p:cNvPr>
          <p:cNvSpPr txBox="1"/>
          <p:nvPr/>
        </p:nvSpPr>
        <p:spPr>
          <a:xfrm>
            <a:off x="1" y="882869"/>
            <a:ext cx="91439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/>
              <a:t>God’s Descriptions of His People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A05A15-19DA-7242-920B-17CCD515EEB3}"/>
              </a:ext>
            </a:extLst>
          </p:cNvPr>
          <p:cNvSpPr txBox="1"/>
          <p:nvPr/>
        </p:nvSpPr>
        <p:spPr>
          <a:xfrm>
            <a:off x="567559" y="2680138"/>
            <a:ext cx="793005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</a:rPr>
              <a:t>CHURCH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Political assembly (Acts 19:39)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“Build My church” (Matt. 16:18)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The saved, universal (Heb. 12:22-24)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Congregational (1 Tim. 3:1-13)</a:t>
            </a:r>
          </a:p>
        </p:txBody>
      </p:sp>
    </p:spTree>
    <p:extLst>
      <p:ext uri="{BB962C8B-B14F-4D97-AF65-F5344CB8AC3E}">
        <p14:creationId xmlns:p14="http://schemas.microsoft.com/office/powerpoint/2010/main" val="1199850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5CCB8B-C552-954F-A561-6C8A2090A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64"/>
          <a:stretch/>
        </p:blipFill>
        <p:spPr>
          <a:xfrm>
            <a:off x="0" y="458505"/>
            <a:ext cx="9144000" cy="18539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546DAD-D261-BF40-9DC4-E6DAB0BDC134}"/>
              </a:ext>
            </a:extLst>
          </p:cNvPr>
          <p:cNvSpPr txBox="1"/>
          <p:nvPr/>
        </p:nvSpPr>
        <p:spPr>
          <a:xfrm>
            <a:off x="1" y="882869"/>
            <a:ext cx="91439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/>
              <a:t>God’s Descriptions of His People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A05A15-19DA-7242-920B-17CCD515EEB3}"/>
              </a:ext>
            </a:extLst>
          </p:cNvPr>
          <p:cNvSpPr txBox="1"/>
          <p:nvPr/>
        </p:nvSpPr>
        <p:spPr>
          <a:xfrm>
            <a:off x="567559" y="2680138"/>
            <a:ext cx="793005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</a:rPr>
              <a:t>CHURCH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Assembly of Christ’s people 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Christ built it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Comprised of the saved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Local organization and work</a:t>
            </a:r>
          </a:p>
        </p:txBody>
      </p:sp>
    </p:spTree>
    <p:extLst>
      <p:ext uri="{BB962C8B-B14F-4D97-AF65-F5344CB8AC3E}">
        <p14:creationId xmlns:p14="http://schemas.microsoft.com/office/powerpoint/2010/main" val="117599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5CCB8B-C552-954F-A561-6C8A2090A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64"/>
          <a:stretch/>
        </p:blipFill>
        <p:spPr>
          <a:xfrm>
            <a:off x="0" y="458505"/>
            <a:ext cx="9144000" cy="18539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546DAD-D261-BF40-9DC4-E6DAB0BDC134}"/>
              </a:ext>
            </a:extLst>
          </p:cNvPr>
          <p:cNvSpPr txBox="1"/>
          <p:nvPr/>
        </p:nvSpPr>
        <p:spPr>
          <a:xfrm>
            <a:off x="1" y="882869"/>
            <a:ext cx="91439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/>
              <a:t>God’s Descriptions of His People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A05A15-19DA-7242-920B-17CCD515EEB3}"/>
              </a:ext>
            </a:extLst>
          </p:cNvPr>
          <p:cNvSpPr txBox="1"/>
          <p:nvPr/>
        </p:nvSpPr>
        <p:spPr>
          <a:xfrm>
            <a:off x="567559" y="2585542"/>
            <a:ext cx="793005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All of these are important 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All give the full picture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None should be de-emphasized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None are exclusive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They describe the beautiful relationship of God to His people</a:t>
            </a:r>
          </a:p>
        </p:txBody>
      </p:sp>
    </p:spTree>
    <p:extLst>
      <p:ext uri="{BB962C8B-B14F-4D97-AF65-F5344CB8AC3E}">
        <p14:creationId xmlns:p14="http://schemas.microsoft.com/office/powerpoint/2010/main" val="41245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5CCB8B-C552-954F-A561-6C8A2090A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64"/>
          <a:stretch/>
        </p:blipFill>
        <p:spPr>
          <a:xfrm>
            <a:off x="0" y="458505"/>
            <a:ext cx="9144000" cy="18539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546DAD-D261-BF40-9DC4-E6DAB0BDC134}"/>
              </a:ext>
            </a:extLst>
          </p:cNvPr>
          <p:cNvSpPr txBox="1"/>
          <p:nvPr/>
        </p:nvSpPr>
        <p:spPr>
          <a:xfrm>
            <a:off x="1" y="756741"/>
            <a:ext cx="91439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Jeremiah 31:31-33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8ED92D-4F2F-A243-8014-41AA45B4863E}"/>
              </a:ext>
            </a:extLst>
          </p:cNvPr>
          <p:cNvSpPr txBox="1"/>
          <p:nvPr/>
        </p:nvSpPr>
        <p:spPr>
          <a:xfrm>
            <a:off x="567559" y="2680138"/>
            <a:ext cx="793005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“. . . My covenant which they broke, though I was a husband to them, says the LORD. But this is the covenant that I will make with the house of Israel after those days, says the LORD: I will put My law in their minds, and write it on their hearts; and I will be their God, and they shall be My people” (NKJV).</a:t>
            </a:r>
          </a:p>
        </p:txBody>
      </p:sp>
    </p:spTree>
    <p:extLst>
      <p:ext uri="{BB962C8B-B14F-4D97-AF65-F5344CB8AC3E}">
        <p14:creationId xmlns:p14="http://schemas.microsoft.com/office/powerpoint/2010/main" val="917453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5CCB8B-C552-954F-A561-6C8A2090A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64"/>
          <a:stretch/>
        </p:blipFill>
        <p:spPr>
          <a:xfrm>
            <a:off x="0" y="458505"/>
            <a:ext cx="9144000" cy="18539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546DAD-D261-BF40-9DC4-E6DAB0BDC134}"/>
              </a:ext>
            </a:extLst>
          </p:cNvPr>
          <p:cNvSpPr txBox="1"/>
          <p:nvPr/>
        </p:nvSpPr>
        <p:spPr>
          <a:xfrm>
            <a:off x="1" y="756741"/>
            <a:ext cx="91439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Jeremiah 31:31-33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8ED92D-4F2F-A243-8014-41AA45B4863E}"/>
              </a:ext>
            </a:extLst>
          </p:cNvPr>
          <p:cNvSpPr txBox="1"/>
          <p:nvPr/>
        </p:nvSpPr>
        <p:spPr>
          <a:xfrm>
            <a:off x="567559" y="2680138"/>
            <a:ext cx="7930055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Important Prophecy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Describes a New Relationship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A New Standard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New Terms of Identification of Who Constitutes God’s People </a:t>
            </a:r>
          </a:p>
        </p:txBody>
      </p:sp>
    </p:spTree>
    <p:extLst>
      <p:ext uri="{BB962C8B-B14F-4D97-AF65-F5344CB8AC3E}">
        <p14:creationId xmlns:p14="http://schemas.microsoft.com/office/powerpoint/2010/main" val="180504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5CCB8B-C552-954F-A561-6C8A2090A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64"/>
          <a:stretch/>
        </p:blipFill>
        <p:spPr>
          <a:xfrm>
            <a:off x="0" y="458505"/>
            <a:ext cx="9144000" cy="18539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546DAD-D261-BF40-9DC4-E6DAB0BDC134}"/>
              </a:ext>
            </a:extLst>
          </p:cNvPr>
          <p:cNvSpPr txBox="1"/>
          <p:nvPr/>
        </p:nvSpPr>
        <p:spPr>
          <a:xfrm>
            <a:off x="1" y="882869"/>
            <a:ext cx="91439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/>
              <a:t>God’s Descriptions of His People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A05A15-19DA-7242-920B-17CCD515EEB3}"/>
              </a:ext>
            </a:extLst>
          </p:cNvPr>
          <p:cNvSpPr txBox="1"/>
          <p:nvPr/>
        </p:nvSpPr>
        <p:spPr>
          <a:xfrm>
            <a:off x="567559" y="2680138"/>
            <a:ext cx="793005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</a:rPr>
              <a:t>FAMILY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“Our Father” (Matt. 6:9)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“Brethren” (Heb. 2:11-13)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“Family” (Eph. 3:14-15)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“Sons of God” (Gal. 3:26-27)</a:t>
            </a:r>
          </a:p>
        </p:txBody>
      </p:sp>
    </p:spTree>
    <p:extLst>
      <p:ext uri="{BB962C8B-B14F-4D97-AF65-F5344CB8AC3E}">
        <p14:creationId xmlns:p14="http://schemas.microsoft.com/office/powerpoint/2010/main" val="3602866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5CCB8B-C552-954F-A561-6C8A2090A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64"/>
          <a:stretch/>
        </p:blipFill>
        <p:spPr>
          <a:xfrm>
            <a:off x="0" y="458505"/>
            <a:ext cx="9144000" cy="18539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546DAD-D261-BF40-9DC4-E6DAB0BDC134}"/>
              </a:ext>
            </a:extLst>
          </p:cNvPr>
          <p:cNvSpPr txBox="1"/>
          <p:nvPr/>
        </p:nvSpPr>
        <p:spPr>
          <a:xfrm>
            <a:off x="1" y="882869"/>
            <a:ext cx="91439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/>
              <a:t>God’s Descriptions of His People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A05A15-19DA-7242-920B-17CCD515EEB3}"/>
              </a:ext>
            </a:extLst>
          </p:cNvPr>
          <p:cNvSpPr txBox="1"/>
          <p:nvPr/>
        </p:nvSpPr>
        <p:spPr>
          <a:xfrm>
            <a:off x="567559" y="2680138"/>
            <a:ext cx="793005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</a:rPr>
              <a:t>FAMILY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Closeness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Connection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Love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Terms of Kinship</a:t>
            </a:r>
          </a:p>
        </p:txBody>
      </p:sp>
    </p:spTree>
    <p:extLst>
      <p:ext uri="{BB962C8B-B14F-4D97-AF65-F5344CB8AC3E}">
        <p14:creationId xmlns:p14="http://schemas.microsoft.com/office/powerpoint/2010/main" val="3217945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5CCB8B-C552-954F-A561-6C8A2090A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64"/>
          <a:stretch/>
        </p:blipFill>
        <p:spPr>
          <a:xfrm>
            <a:off x="0" y="458505"/>
            <a:ext cx="9144000" cy="18539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546DAD-D261-BF40-9DC4-E6DAB0BDC134}"/>
              </a:ext>
            </a:extLst>
          </p:cNvPr>
          <p:cNvSpPr txBox="1"/>
          <p:nvPr/>
        </p:nvSpPr>
        <p:spPr>
          <a:xfrm>
            <a:off x="1" y="882869"/>
            <a:ext cx="91439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/>
              <a:t>God’s Descriptions of His People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A05A15-19DA-7242-920B-17CCD515EEB3}"/>
              </a:ext>
            </a:extLst>
          </p:cNvPr>
          <p:cNvSpPr txBox="1"/>
          <p:nvPr/>
        </p:nvSpPr>
        <p:spPr>
          <a:xfrm>
            <a:off x="567559" y="2680138"/>
            <a:ext cx="793005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</a:rPr>
              <a:t>FLOCK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“Good Shepherd” (John 10:11-16)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“Door of the sheep” (John 10:1-10)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Straying sheep (Matt. 18:11-14)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“Shepherd the flock” (1 Pet. 5:1-4)</a:t>
            </a:r>
          </a:p>
        </p:txBody>
      </p:sp>
    </p:spTree>
    <p:extLst>
      <p:ext uri="{BB962C8B-B14F-4D97-AF65-F5344CB8AC3E}">
        <p14:creationId xmlns:p14="http://schemas.microsoft.com/office/powerpoint/2010/main" val="334501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5CCB8B-C552-954F-A561-6C8A2090A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64"/>
          <a:stretch/>
        </p:blipFill>
        <p:spPr>
          <a:xfrm>
            <a:off x="0" y="458505"/>
            <a:ext cx="9144000" cy="18539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546DAD-D261-BF40-9DC4-E6DAB0BDC134}"/>
              </a:ext>
            </a:extLst>
          </p:cNvPr>
          <p:cNvSpPr txBox="1"/>
          <p:nvPr/>
        </p:nvSpPr>
        <p:spPr>
          <a:xfrm>
            <a:off x="1" y="882869"/>
            <a:ext cx="91439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/>
              <a:t>God’s Descriptions of His People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A05A15-19DA-7242-920B-17CCD515EEB3}"/>
              </a:ext>
            </a:extLst>
          </p:cNvPr>
          <p:cNvSpPr txBox="1"/>
          <p:nvPr/>
        </p:nvSpPr>
        <p:spPr>
          <a:xfrm>
            <a:off x="567559" y="2680138"/>
            <a:ext cx="793005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</a:rPr>
              <a:t>FLOCK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Christ’s guidance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Entrance through Christ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Protection and deliverance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Congregational leadership</a:t>
            </a:r>
          </a:p>
        </p:txBody>
      </p:sp>
    </p:spTree>
    <p:extLst>
      <p:ext uri="{BB962C8B-B14F-4D97-AF65-F5344CB8AC3E}">
        <p14:creationId xmlns:p14="http://schemas.microsoft.com/office/powerpoint/2010/main" val="3991268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5CCB8B-C552-954F-A561-6C8A2090A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64"/>
          <a:stretch/>
        </p:blipFill>
        <p:spPr>
          <a:xfrm>
            <a:off x="0" y="458505"/>
            <a:ext cx="9144000" cy="18539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546DAD-D261-BF40-9DC4-E6DAB0BDC134}"/>
              </a:ext>
            </a:extLst>
          </p:cNvPr>
          <p:cNvSpPr txBox="1"/>
          <p:nvPr/>
        </p:nvSpPr>
        <p:spPr>
          <a:xfrm>
            <a:off x="1" y="882869"/>
            <a:ext cx="91439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/>
              <a:t>God’s Descriptions of His People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A05A15-19DA-7242-920B-17CCD515EEB3}"/>
              </a:ext>
            </a:extLst>
          </p:cNvPr>
          <p:cNvSpPr txBox="1"/>
          <p:nvPr/>
        </p:nvSpPr>
        <p:spPr>
          <a:xfrm>
            <a:off x="567559" y="2680138"/>
            <a:ext cx="793005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</a:rPr>
              <a:t>VINE AND BRANCHES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“I am the vine” (John 15:1-6)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Bearing fruit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Holding to the vine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Danger of being cast out</a:t>
            </a:r>
          </a:p>
        </p:txBody>
      </p:sp>
    </p:spTree>
    <p:extLst>
      <p:ext uri="{BB962C8B-B14F-4D97-AF65-F5344CB8AC3E}">
        <p14:creationId xmlns:p14="http://schemas.microsoft.com/office/powerpoint/2010/main" val="1168666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5CCB8B-C552-954F-A561-6C8A2090AA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64"/>
          <a:stretch/>
        </p:blipFill>
        <p:spPr>
          <a:xfrm>
            <a:off x="0" y="458505"/>
            <a:ext cx="9144000" cy="18539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546DAD-D261-BF40-9DC4-E6DAB0BDC134}"/>
              </a:ext>
            </a:extLst>
          </p:cNvPr>
          <p:cNvSpPr txBox="1"/>
          <p:nvPr/>
        </p:nvSpPr>
        <p:spPr>
          <a:xfrm>
            <a:off x="1" y="882869"/>
            <a:ext cx="91439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/>
              <a:t>God’s Descriptions of His People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A05A15-19DA-7242-920B-17CCD515EEB3}"/>
              </a:ext>
            </a:extLst>
          </p:cNvPr>
          <p:cNvSpPr txBox="1"/>
          <p:nvPr/>
        </p:nvSpPr>
        <p:spPr>
          <a:xfrm>
            <a:off x="567559" y="2680138"/>
            <a:ext cx="7930055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800" b="1" dirty="0">
                <a:solidFill>
                  <a:schemeClr val="bg1"/>
                </a:solidFill>
              </a:rPr>
              <a:t>TEMPLE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“You (pl.) are the temple of God” 		(1 Cor. 3:16-17)</a:t>
            </a:r>
          </a:p>
          <a:p>
            <a:pPr algn="ctr"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</a:rPr>
              <a:t>“Living stones” (1 Pet. 2:4-7)</a:t>
            </a:r>
          </a:p>
        </p:txBody>
      </p:sp>
    </p:spTree>
    <p:extLst>
      <p:ext uri="{BB962C8B-B14F-4D97-AF65-F5344CB8AC3E}">
        <p14:creationId xmlns:p14="http://schemas.microsoft.com/office/powerpoint/2010/main" val="291875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505</Words>
  <Application>Microsoft Macintosh PowerPoint</Application>
  <PresentationFormat>On-screen Show (4:3)</PresentationFormat>
  <Paragraphs>79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11</cp:revision>
  <dcterms:created xsi:type="dcterms:W3CDTF">2023-04-08T23:34:50Z</dcterms:created>
  <dcterms:modified xsi:type="dcterms:W3CDTF">2023-04-10T13:40:38Z</dcterms:modified>
</cp:coreProperties>
</file>