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8457"/>
    <p:restoredTop sz="94697"/>
  </p:normalViewPr>
  <p:slideViewPr>
    <p:cSldViewPr snapToGrid="0" snapToObjects="1">
      <p:cViewPr varScale="1">
        <p:scale>
          <a:sx n="86" d="100"/>
          <a:sy n="86" d="100"/>
        </p:scale>
        <p:origin x="16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9A6208-9324-0747-9B02-60E4DCD40B3B}" type="datetimeFigureOut">
              <a:rPr lang="en-US" smtClean="0"/>
              <a:t>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D2DC02-53E6-6A42-BA14-17721BA7E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9A6208-9324-0747-9B02-60E4DCD40B3B}" type="datetimeFigureOut">
              <a:rPr lang="en-US" smtClean="0"/>
              <a:t>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D2DC02-53E6-6A42-BA14-17721BA7E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4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9A6208-9324-0747-9B02-60E4DCD40B3B}" type="datetimeFigureOut">
              <a:rPr lang="en-US" smtClean="0"/>
              <a:t>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D2DC02-53E6-6A42-BA14-17721BA7E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8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9A6208-9324-0747-9B02-60E4DCD40B3B}" type="datetimeFigureOut">
              <a:rPr lang="en-US" smtClean="0"/>
              <a:t>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D2DC02-53E6-6A42-BA14-17721BA7E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7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9A6208-9324-0747-9B02-60E4DCD40B3B}" type="datetimeFigureOut">
              <a:rPr lang="en-US" smtClean="0"/>
              <a:t>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D2DC02-53E6-6A42-BA14-17721BA7E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6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9A6208-9324-0747-9B02-60E4DCD40B3B}" type="datetimeFigureOut">
              <a:rPr lang="en-US" smtClean="0"/>
              <a:t>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D2DC02-53E6-6A42-BA14-17721BA7E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5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9A6208-9324-0747-9B02-60E4DCD40B3B}" type="datetimeFigureOut">
              <a:rPr lang="en-US" smtClean="0"/>
              <a:t>1/15/23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D2DC02-53E6-6A42-BA14-17721BA7E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9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9A6208-9324-0747-9B02-60E4DCD40B3B}" type="datetimeFigureOut">
              <a:rPr lang="en-US" smtClean="0"/>
              <a:t>1/15/23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D2DC02-53E6-6A42-BA14-17721BA7E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9A6208-9324-0747-9B02-60E4DCD40B3B}" type="datetimeFigureOut">
              <a:rPr lang="en-US" smtClean="0"/>
              <a:t>1/15/23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D2DC02-53E6-6A42-BA14-17721BA7E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3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9A6208-9324-0747-9B02-60E4DCD40B3B}" type="datetimeFigureOut">
              <a:rPr lang="en-US" smtClean="0"/>
              <a:t>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D2DC02-53E6-6A42-BA14-17721BA7E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7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9A6208-9324-0747-9B02-60E4DCD40B3B}" type="datetimeFigureOut">
              <a:rPr lang="en-US" smtClean="0"/>
              <a:t>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D2DC02-53E6-6A42-BA14-17721BA7E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0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publicdomainpictures.net/view-image.php?image=129704&amp;picture=textured-background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ured Background Free Stock Photo - Public Domain Pictures">
            <a:extLst>
              <a:ext uri="{FF2B5EF4-FFF2-40B4-BE49-F238E27FC236}">
                <a16:creationId xmlns:a16="http://schemas.microsoft.com/office/drawing/2014/main" id="{B7A88DA6-92EB-7F41-97D5-D6C9E784B78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60000"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>
            <a:off x="-16404" y="1918741"/>
            <a:ext cx="9160404" cy="493925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10000"/>
              </a:srgb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218543"/>
            <a:ext cx="7886700" cy="43321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Graphic 13" descr="Heartbeat">
            <a:extLst>
              <a:ext uri="{FF2B5EF4-FFF2-40B4-BE49-F238E27FC236}">
                <a16:creationId xmlns:a16="http://schemas.microsoft.com/office/drawing/2014/main" id="{37FF0B2A-09B7-834E-AF66-4451890FE99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-209862" y="1693889"/>
            <a:ext cx="9039069" cy="41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68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i="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4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04C78-37F5-2445-B11C-796D23EA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2021304"/>
          </a:xfrm>
        </p:spPr>
        <p:txBody>
          <a:bodyPr>
            <a:normAutofit/>
          </a:bodyPr>
          <a:lstStyle/>
          <a:p>
            <a:r>
              <a:rPr lang="en-US" sz="4800" cap="all" dirty="0"/>
              <a:t>God’s</a:t>
            </a:r>
            <a:r>
              <a:rPr lang="en-US" sz="4800" dirty="0"/>
              <a:t> Power, </a:t>
            </a:r>
            <a:r>
              <a:rPr lang="en-US" sz="4800" cap="all" dirty="0"/>
              <a:t>Our</a:t>
            </a:r>
            <a:r>
              <a:rPr lang="en-US" sz="4800" dirty="0"/>
              <a:t> Responsibility, and HIS </a:t>
            </a:r>
            <a:r>
              <a:rPr lang="en-US" sz="4800" cap="all" dirty="0"/>
              <a:t>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DDCC4-8A70-AC4A-A1AA-5C17391D6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74231"/>
            <a:ext cx="7886700" cy="4176469"/>
          </a:xfrm>
        </p:spPr>
        <p:txBody>
          <a:bodyPr anchor="ctr">
            <a:normAutofit/>
          </a:bodyPr>
          <a:lstStyle/>
          <a:p>
            <a:pPr marL="460375" indent="-460375" algn="ctr"/>
            <a:r>
              <a:rPr lang="en-US" sz="4000" dirty="0"/>
              <a:t>Some old issues are being promoted among our brethren</a:t>
            </a:r>
          </a:p>
          <a:p>
            <a:pPr marL="460375" indent="-460375" algn="ctr"/>
            <a:r>
              <a:rPr lang="en-US" sz="4000" dirty="0"/>
              <a:t>They are presented as humble moves to rely on God’s power</a:t>
            </a:r>
          </a:p>
          <a:p>
            <a:pPr marL="460375" indent="-460375" algn="ctr"/>
            <a:r>
              <a:rPr lang="en-US" sz="4000" dirty="0"/>
              <a:t>They utilize concepts born out of denominationalism </a:t>
            </a:r>
          </a:p>
        </p:txBody>
      </p:sp>
    </p:spTree>
    <p:extLst>
      <p:ext uri="{BB962C8B-B14F-4D97-AF65-F5344CB8AC3E}">
        <p14:creationId xmlns:p14="http://schemas.microsoft.com/office/powerpoint/2010/main" val="164246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04C78-37F5-2445-B11C-796D23EA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2021304"/>
          </a:xfrm>
        </p:spPr>
        <p:txBody>
          <a:bodyPr>
            <a:normAutofit/>
          </a:bodyPr>
          <a:lstStyle/>
          <a:p>
            <a:r>
              <a:rPr lang="en-US" sz="4800" cap="all" dirty="0"/>
              <a:t>God’s</a:t>
            </a:r>
            <a:r>
              <a:rPr lang="en-US" sz="4800" dirty="0"/>
              <a:t> Power, </a:t>
            </a:r>
            <a:r>
              <a:rPr lang="en-US" sz="4800" cap="all" dirty="0"/>
              <a:t>Our</a:t>
            </a:r>
            <a:r>
              <a:rPr lang="en-US" sz="4800" dirty="0"/>
              <a:t> Responsibility, and HIS </a:t>
            </a:r>
            <a:r>
              <a:rPr lang="en-US" sz="4800" cap="all" dirty="0"/>
              <a:t>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DDCC4-8A70-AC4A-A1AA-5C17391D6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74231"/>
            <a:ext cx="7886700" cy="417646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1. God Is All-Powerful</a:t>
            </a:r>
          </a:p>
          <a:p>
            <a:pPr marL="460375" indent="-460375" algn="ctr"/>
            <a:r>
              <a:rPr lang="en-US" sz="3200" dirty="0"/>
              <a:t>All things are possible with God (Psa. 115:3; Jer. 32:17; Matt. 19:23-26).</a:t>
            </a:r>
          </a:p>
          <a:p>
            <a:pPr marL="460375" indent="-460375" algn="ctr"/>
            <a:r>
              <a:rPr lang="en-US" sz="3200" dirty="0"/>
              <a:t>His power works in His people as they yield to His will (Eph. 3:14-21; 6:10-17).</a:t>
            </a:r>
          </a:p>
          <a:p>
            <a:pPr marL="460375" indent="-460375" algn="ctr"/>
            <a:r>
              <a:rPr lang="en-US" sz="3200" dirty="0"/>
              <a:t>It is our responsibility to yield to Him (Jas. 4:4-10; Josh. 24:14-15).</a:t>
            </a:r>
          </a:p>
        </p:txBody>
      </p:sp>
    </p:spTree>
    <p:extLst>
      <p:ext uri="{BB962C8B-B14F-4D97-AF65-F5344CB8AC3E}">
        <p14:creationId xmlns:p14="http://schemas.microsoft.com/office/powerpoint/2010/main" val="204060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04C78-37F5-2445-B11C-796D23EA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2021304"/>
          </a:xfrm>
        </p:spPr>
        <p:txBody>
          <a:bodyPr>
            <a:normAutofit/>
          </a:bodyPr>
          <a:lstStyle/>
          <a:p>
            <a:r>
              <a:rPr lang="en-US" sz="4800" cap="all" dirty="0"/>
              <a:t>God’s</a:t>
            </a:r>
            <a:r>
              <a:rPr lang="en-US" sz="4800" dirty="0"/>
              <a:t> Power, </a:t>
            </a:r>
            <a:r>
              <a:rPr lang="en-US" sz="4800" cap="all" dirty="0"/>
              <a:t>Our</a:t>
            </a:r>
            <a:r>
              <a:rPr lang="en-US" sz="4800" dirty="0"/>
              <a:t> Responsibility, and HIS </a:t>
            </a:r>
            <a:r>
              <a:rPr lang="en-US" sz="4800" cap="all" dirty="0"/>
              <a:t>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DDCC4-8A70-AC4A-A1AA-5C17391D6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74231"/>
            <a:ext cx="7886700" cy="417646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2. The Problem of Sin</a:t>
            </a:r>
          </a:p>
          <a:p>
            <a:pPr marL="460375" indent="-460375" algn="ctr"/>
            <a:r>
              <a:rPr lang="en-US" sz="3200" dirty="0"/>
              <a:t>Why do we struggle? </a:t>
            </a:r>
          </a:p>
          <a:p>
            <a:pPr marL="460375" indent="-460375" algn="ctr"/>
            <a:r>
              <a:rPr lang="en-US" sz="3200" dirty="0"/>
              <a:t>Man’s answer—“Adam’s fault,” “God’s fault,” “Corrupted Nature,” “Incapable without help of HS.”</a:t>
            </a:r>
          </a:p>
          <a:p>
            <a:pPr marL="460375" indent="-460375" algn="ctr"/>
            <a:r>
              <a:rPr lang="en-US" sz="3200" dirty="0"/>
              <a:t>Bible answers (Jas. 1:12-18; Heb. 4:11-16; 1 Thess. 2:13; Rom. 1:16-17; Matt. 6:33).</a:t>
            </a:r>
          </a:p>
        </p:txBody>
      </p:sp>
    </p:spTree>
    <p:extLst>
      <p:ext uri="{BB962C8B-B14F-4D97-AF65-F5344CB8AC3E}">
        <p14:creationId xmlns:p14="http://schemas.microsoft.com/office/powerpoint/2010/main" val="335167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04C78-37F5-2445-B11C-796D23EA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2021304"/>
          </a:xfrm>
        </p:spPr>
        <p:txBody>
          <a:bodyPr>
            <a:normAutofit/>
          </a:bodyPr>
          <a:lstStyle/>
          <a:p>
            <a:r>
              <a:rPr lang="en-US" sz="4800" cap="all" dirty="0"/>
              <a:t>God’s</a:t>
            </a:r>
            <a:r>
              <a:rPr lang="en-US" sz="4800" dirty="0"/>
              <a:t> Power, </a:t>
            </a:r>
            <a:r>
              <a:rPr lang="en-US" sz="4800" cap="all" dirty="0"/>
              <a:t>Our</a:t>
            </a:r>
            <a:r>
              <a:rPr lang="en-US" sz="4800" dirty="0"/>
              <a:t> Responsibility, and HIS </a:t>
            </a:r>
            <a:r>
              <a:rPr lang="en-US" sz="4800" cap="all" dirty="0"/>
              <a:t>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DDCC4-8A70-AC4A-A1AA-5C17391D6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74231"/>
            <a:ext cx="8146382" cy="417646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3. Seeking His Righteousness</a:t>
            </a:r>
          </a:p>
          <a:p>
            <a:pPr marL="460375" indent="-460375" algn="ctr"/>
            <a:r>
              <a:rPr lang="en-US" sz="3200" dirty="0"/>
              <a:t>What does this mean? How do we do it? </a:t>
            </a:r>
          </a:p>
          <a:p>
            <a:pPr marL="460375" indent="-460375" algn="ctr"/>
            <a:r>
              <a:rPr lang="en-US" sz="3200" dirty="0"/>
              <a:t>Man’s answer—Imputed Righteousness, Meritorious Salvation, “Let go and let God!”</a:t>
            </a:r>
          </a:p>
          <a:p>
            <a:pPr marL="460375" indent="-460375" algn="ctr"/>
            <a:r>
              <a:rPr lang="en-US" sz="3200" dirty="0"/>
              <a:t>Bible answers (Ezek. 18:1-20—Neither the sin or righteousness of another can be imputed; Rom. </a:t>
            </a:r>
            <a:r>
              <a:rPr lang="en-US" sz="3200"/>
              <a:t>3:21-26; 1 John 2:28-3:7).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298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237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God’s Power, Our Responsibility, and HIS Righteousness</vt:lpstr>
      <vt:lpstr>God’s Power, Our Responsibility, and HIS Righteousness</vt:lpstr>
      <vt:lpstr>God’s Power, Our Responsibility, and HIS Righteousness</vt:lpstr>
      <vt:lpstr>God’s Power, Our Responsibility, and HIS Righteousness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10</cp:revision>
  <dcterms:created xsi:type="dcterms:W3CDTF">2023-01-14T17:46:21Z</dcterms:created>
  <dcterms:modified xsi:type="dcterms:W3CDTF">2023-01-15T23:37:11Z</dcterms:modified>
</cp:coreProperties>
</file>