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8" r:id="rId2"/>
    <p:sldId id="257" r:id="rId3"/>
    <p:sldId id="259" r:id="rId4"/>
    <p:sldId id="260" r:id="rId5"/>
    <p:sldId id="266" r:id="rId6"/>
    <p:sldId id="267" r:id="rId7"/>
    <p:sldId id="268" r:id="rId8"/>
    <p:sldId id="261" r:id="rId9"/>
    <p:sldId id="269" r:id="rId10"/>
    <p:sldId id="270" r:id="rId11"/>
    <p:sldId id="271" r:id="rId12"/>
    <p:sldId id="262" r:id="rId13"/>
    <p:sldId id="263" r:id="rId14"/>
    <p:sldId id="264" r:id="rId15"/>
    <p:sldId id="26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95" autoAdjust="0"/>
    <p:restoredTop sz="94697" autoAdjust="0"/>
  </p:normalViewPr>
  <p:slideViewPr>
    <p:cSldViewPr>
      <p:cViewPr varScale="1">
        <p:scale>
          <a:sx n="80" d="100"/>
          <a:sy n="80" d="100"/>
        </p:scale>
        <p:origin x="168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E44D775-F5BF-6743-892A-E7B8BF7C211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DED7982A-D8E8-2245-B933-270368A34C4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C107354F-E461-7F4C-8719-72AA83ED086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5A89B708-B812-9244-B217-D637FAAEA6D6}"/>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a:extLst>
              <a:ext uri="{FF2B5EF4-FFF2-40B4-BE49-F238E27FC236}">
                <a16:creationId xmlns:a16="http://schemas.microsoft.com/office/drawing/2014/main" id="{F9077606-9CBA-DF40-AC27-0DB6FE7D4CF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9" name="Rectangle 7">
            <a:extLst>
              <a:ext uri="{FF2B5EF4-FFF2-40B4-BE49-F238E27FC236}">
                <a16:creationId xmlns:a16="http://schemas.microsoft.com/office/drawing/2014/main" id="{465B8E5F-D62C-6E48-AA91-74A8C676BCAB}"/>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7DDBB2E-E552-524B-BBDF-D60883ACAF2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46ED246-237B-8A45-A540-2990C644B06D}"/>
              </a:ext>
            </a:extLst>
          </p:cNvPr>
          <p:cNvSpPr>
            <a:spLocks noGrp="1" noChangeArrowheads="1"/>
          </p:cNvSpPr>
          <p:nvPr>
            <p:ph type="sldNum" sz="quarter" idx="5"/>
          </p:nvPr>
        </p:nvSpPr>
        <p:spPr>
          <a:ln/>
        </p:spPr>
        <p:txBody>
          <a:bodyPr/>
          <a:lstStyle/>
          <a:p>
            <a:fld id="{F7DFCDDE-551C-8E44-AD70-9E470C1638CD}" type="slidenum">
              <a:rPr lang="en-US" altLang="en-US"/>
              <a:pPr/>
              <a:t>1</a:t>
            </a:fld>
            <a:endParaRPr lang="en-US" altLang="en-US"/>
          </a:p>
        </p:txBody>
      </p:sp>
      <p:sp>
        <p:nvSpPr>
          <p:cNvPr id="29698" name="Rectangle 2">
            <a:extLst>
              <a:ext uri="{FF2B5EF4-FFF2-40B4-BE49-F238E27FC236}">
                <a16:creationId xmlns:a16="http://schemas.microsoft.com/office/drawing/2014/main" id="{30C644A2-6C86-8043-9246-EF949CF53031}"/>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B18C6953-6B99-9F48-AE29-3224168CC37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CDBD0B7-6A12-E240-990A-AE09DF88E85C}"/>
              </a:ext>
            </a:extLst>
          </p:cNvPr>
          <p:cNvSpPr>
            <a:spLocks noGrp="1" noChangeArrowheads="1"/>
          </p:cNvSpPr>
          <p:nvPr>
            <p:ph type="sldNum" sz="quarter" idx="5"/>
          </p:nvPr>
        </p:nvSpPr>
        <p:spPr>
          <a:ln/>
        </p:spPr>
        <p:txBody>
          <a:bodyPr/>
          <a:lstStyle/>
          <a:p>
            <a:fld id="{6F92748E-F914-DA44-BD8A-AA35ACC24AAE}" type="slidenum">
              <a:rPr lang="en-US" altLang="en-US"/>
              <a:pPr/>
              <a:t>10</a:t>
            </a:fld>
            <a:endParaRPr lang="en-US" altLang="en-US"/>
          </a:p>
        </p:txBody>
      </p:sp>
      <p:sp>
        <p:nvSpPr>
          <p:cNvPr id="56322" name="Rectangle 2">
            <a:extLst>
              <a:ext uri="{FF2B5EF4-FFF2-40B4-BE49-F238E27FC236}">
                <a16:creationId xmlns:a16="http://schemas.microsoft.com/office/drawing/2014/main" id="{02E90E92-FCB4-D240-BCE8-753DB58B3B57}"/>
              </a:ext>
            </a:extLst>
          </p:cNvPr>
          <p:cNvSpPr>
            <a:spLocks noGrp="1" noRot="1" noChangeAspect="1" noChangeArrowheads="1" noTextEdit="1"/>
          </p:cNvSpPr>
          <p:nvPr>
            <p:ph type="sldImg"/>
          </p:nvPr>
        </p:nvSpPr>
        <p:spPr>
          <a:ln/>
        </p:spPr>
      </p:sp>
      <p:sp>
        <p:nvSpPr>
          <p:cNvPr id="56323" name="Rectangle 3">
            <a:extLst>
              <a:ext uri="{FF2B5EF4-FFF2-40B4-BE49-F238E27FC236}">
                <a16:creationId xmlns:a16="http://schemas.microsoft.com/office/drawing/2014/main" id="{FBE542FB-AD00-2445-A1D6-A2CC0399A0F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915B90F-D97E-E847-B97E-3CEE0208C0F7}"/>
              </a:ext>
            </a:extLst>
          </p:cNvPr>
          <p:cNvSpPr>
            <a:spLocks noGrp="1" noChangeArrowheads="1"/>
          </p:cNvSpPr>
          <p:nvPr>
            <p:ph type="sldNum" sz="quarter" idx="5"/>
          </p:nvPr>
        </p:nvSpPr>
        <p:spPr>
          <a:ln/>
        </p:spPr>
        <p:txBody>
          <a:bodyPr/>
          <a:lstStyle/>
          <a:p>
            <a:fld id="{290A7C13-05BE-C246-B19C-7DAA96A03A13}" type="slidenum">
              <a:rPr lang="en-US" altLang="en-US"/>
              <a:pPr/>
              <a:t>11</a:t>
            </a:fld>
            <a:endParaRPr lang="en-US" altLang="en-US"/>
          </a:p>
        </p:txBody>
      </p:sp>
      <p:sp>
        <p:nvSpPr>
          <p:cNvPr id="58370" name="Rectangle 2">
            <a:extLst>
              <a:ext uri="{FF2B5EF4-FFF2-40B4-BE49-F238E27FC236}">
                <a16:creationId xmlns:a16="http://schemas.microsoft.com/office/drawing/2014/main" id="{16B6FF01-8073-D947-A8CB-C97710F49468}"/>
              </a:ext>
            </a:extLst>
          </p:cNvPr>
          <p:cNvSpPr>
            <a:spLocks noGrp="1" noRot="1" noChangeAspect="1" noChangeArrowheads="1" noTextEdit="1"/>
          </p:cNvSpPr>
          <p:nvPr>
            <p:ph type="sldImg"/>
          </p:nvPr>
        </p:nvSpPr>
        <p:spPr>
          <a:ln/>
        </p:spPr>
      </p:sp>
      <p:sp>
        <p:nvSpPr>
          <p:cNvPr id="58371" name="Rectangle 3">
            <a:extLst>
              <a:ext uri="{FF2B5EF4-FFF2-40B4-BE49-F238E27FC236}">
                <a16:creationId xmlns:a16="http://schemas.microsoft.com/office/drawing/2014/main" id="{1BD899B8-9B8A-1046-8DE7-FC697F4770B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B1566FA-0CB5-0746-B08C-09A1A33DA95E}"/>
              </a:ext>
            </a:extLst>
          </p:cNvPr>
          <p:cNvSpPr>
            <a:spLocks noGrp="1" noChangeArrowheads="1"/>
          </p:cNvSpPr>
          <p:nvPr>
            <p:ph type="sldNum" sz="quarter" idx="5"/>
          </p:nvPr>
        </p:nvSpPr>
        <p:spPr>
          <a:ln/>
        </p:spPr>
        <p:txBody>
          <a:bodyPr/>
          <a:lstStyle/>
          <a:p>
            <a:fld id="{B0470E9F-63A0-BF46-88BD-8ED360E8834E}" type="slidenum">
              <a:rPr lang="en-US" altLang="en-US"/>
              <a:pPr/>
              <a:t>12</a:t>
            </a:fld>
            <a:endParaRPr lang="en-US" altLang="en-US"/>
          </a:p>
        </p:txBody>
      </p:sp>
      <p:sp>
        <p:nvSpPr>
          <p:cNvPr id="39938" name="Rectangle 2">
            <a:extLst>
              <a:ext uri="{FF2B5EF4-FFF2-40B4-BE49-F238E27FC236}">
                <a16:creationId xmlns:a16="http://schemas.microsoft.com/office/drawing/2014/main" id="{A4AB9F1B-5F83-E843-A16F-9206A9D70E2E}"/>
              </a:ext>
            </a:extLst>
          </p:cNvPr>
          <p:cNvSpPr>
            <a:spLocks noGrp="1" noRot="1" noChangeAspect="1" noChangeArrowheads="1" noTextEdit="1"/>
          </p:cNvSpPr>
          <p:nvPr>
            <p:ph type="sldImg"/>
          </p:nvPr>
        </p:nvSpPr>
        <p:spPr>
          <a:ln/>
        </p:spPr>
      </p:sp>
      <p:sp>
        <p:nvSpPr>
          <p:cNvPr id="39939" name="Rectangle 3">
            <a:extLst>
              <a:ext uri="{FF2B5EF4-FFF2-40B4-BE49-F238E27FC236}">
                <a16:creationId xmlns:a16="http://schemas.microsoft.com/office/drawing/2014/main" id="{48492B11-0F9C-BB4F-8C16-180791E3AE5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A62CA72-3A68-7F40-A3CF-CF3B0396F5BC}"/>
              </a:ext>
            </a:extLst>
          </p:cNvPr>
          <p:cNvSpPr>
            <a:spLocks noGrp="1" noChangeArrowheads="1"/>
          </p:cNvSpPr>
          <p:nvPr>
            <p:ph type="sldNum" sz="quarter" idx="5"/>
          </p:nvPr>
        </p:nvSpPr>
        <p:spPr>
          <a:ln/>
        </p:spPr>
        <p:txBody>
          <a:bodyPr/>
          <a:lstStyle/>
          <a:p>
            <a:fld id="{1EEAFB17-DCC8-3A4A-8A9D-50DA372FB36E}" type="slidenum">
              <a:rPr lang="en-US" altLang="en-US"/>
              <a:pPr/>
              <a:t>13</a:t>
            </a:fld>
            <a:endParaRPr lang="en-US" altLang="en-US"/>
          </a:p>
        </p:txBody>
      </p:sp>
      <p:sp>
        <p:nvSpPr>
          <p:cNvPr id="41986" name="Rectangle 2">
            <a:extLst>
              <a:ext uri="{FF2B5EF4-FFF2-40B4-BE49-F238E27FC236}">
                <a16:creationId xmlns:a16="http://schemas.microsoft.com/office/drawing/2014/main" id="{27F477A9-B5E1-1844-B957-5EEB7D5C945C}"/>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A97D4BCA-9F73-CE47-AEE2-2C6D15AB1FF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34DA9C-6994-1D45-813A-204B7D10DAC8}"/>
              </a:ext>
            </a:extLst>
          </p:cNvPr>
          <p:cNvSpPr>
            <a:spLocks noGrp="1" noChangeArrowheads="1"/>
          </p:cNvSpPr>
          <p:nvPr>
            <p:ph type="sldNum" sz="quarter" idx="5"/>
          </p:nvPr>
        </p:nvSpPr>
        <p:spPr>
          <a:ln/>
        </p:spPr>
        <p:txBody>
          <a:bodyPr/>
          <a:lstStyle/>
          <a:p>
            <a:fld id="{FC1FAA3C-65F0-FA4F-9D51-042A3D4D002F}" type="slidenum">
              <a:rPr lang="en-US" altLang="en-US"/>
              <a:pPr/>
              <a:t>14</a:t>
            </a:fld>
            <a:endParaRPr lang="en-US" altLang="en-US"/>
          </a:p>
        </p:txBody>
      </p:sp>
      <p:sp>
        <p:nvSpPr>
          <p:cNvPr id="44034" name="Rectangle 2">
            <a:extLst>
              <a:ext uri="{FF2B5EF4-FFF2-40B4-BE49-F238E27FC236}">
                <a16:creationId xmlns:a16="http://schemas.microsoft.com/office/drawing/2014/main" id="{0EADE2BE-5F41-6C43-97B3-78D68DB0EA60}"/>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C168D87A-FB6F-3E47-A9BF-2551086FABF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DA0774A-629F-8D44-BD3F-DF98872A63BA}"/>
              </a:ext>
            </a:extLst>
          </p:cNvPr>
          <p:cNvSpPr>
            <a:spLocks noGrp="1" noChangeArrowheads="1"/>
          </p:cNvSpPr>
          <p:nvPr>
            <p:ph type="sldNum" sz="quarter" idx="5"/>
          </p:nvPr>
        </p:nvSpPr>
        <p:spPr>
          <a:ln/>
        </p:spPr>
        <p:txBody>
          <a:bodyPr/>
          <a:lstStyle/>
          <a:p>
            <a:fld id="{D6956168-95CD-0A48-BFFB-A82AD2ACF642}" type="slidenum">
              <a:rPr lang="en-US" altLang="en-US"/>
              <a:pPr/>
              <a:t>15</a:t>
            </a:fld>
            <a:endParaRPr lang="en-US" altLang="en-US"/>
          </a:p>
        </p:txBody>
      </p:sp>
      <p:sp>
        <p:nvSpPr>
          <p:cNvPr id="46082" name="Rectangle 2">
            <a:extLst>
              <a:ext uri="{FF2B5EF4-FFF2-40B4-BE49-F238E27FC236}">
                <a16:creationId xmlns:a16="http://schemas.microsoft.com/office/drawing/2014/main" id="{E763A15D-D05C-9F4B-B356-08BA9451D849}"/>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7494FB6B-8936-F844-A1BD-A4BFCF4860F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8034493-27CF-BA4A-A134-043B0BEAAD46}"/>
              </a:ext>
            </a:extLst>
          </p:cNvPr>
          <p:cNvSpPr>
            <a:spLocks noGrp="1" noChangeArrowheads="1"/>
          </p:cNvSpPr>
          <p:nvPr>
            <p:ph type="sldNum" sz="quarter" idx="5"/>
          </p:nvPr>
        </p:nvSpPr>
        <p:spPr>
          <a:ln/>
        </p:spPr>
        <p:txBody>
          <a:bodyPr/>
          <a:lstStyle/>
          <a:p>
            <a:fld id="{A49D21D1-A557-F54B-A637-400F337BA16D}" type="slidenum">
              <a:rPr lang="en-US" altLang="en-US"/>
              <a:pPr/>
              <a:t>2</a:t>
            </a:fld>
            <a:endParaRPr lang="en-US" altLang="en-US"/>
          </a:p>
        </p:txBody>
      </p:sp>
      <p:sp>
        <p:nvSpPr>
          <p:cNvPr id="27650" name="Rectangle 2">
            <a:extLst>
              <a:ext uri="{FF2B5EF4-FFF2-40B4-BE49-F238E27FC236}">
                <a16:creationId xmlns:a16="http://schemas.microsoft.com/office/drawing/2014/main" id="{C6AD45A1-7083-3E43-A3A9-53E61B407AA7}"/>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09CAA455-9013-654A-9D20-A36D36731F6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423772F-5290-8144-B11E-5683E46172DD}"/>
              </a:ext>
            </a:extLst>
          </p:cNvPr>
          <p:cNvSpPr>
            <a:spLocks noGrp="1" noChangeArrowheads="1"/>
          </p:cNvSpPr>
          <p:nvPr>
            <p:ph type="sldNum" sz="quarter" idx="5"/>
          </p:nvPr>
        </p:nvSpPr>
        <p:spPr>
          <a:ln/>
        </p:spPr>
        <p:txBody>
          <a:bodyPr/>
          <a:lstStyle/>
          <a:p>
            <a:fld id="{40BCFE80-7424-C243-B95D-2BF783CDE41F}" type="slidenum">
              <a:rPr lang="en-US" altLang="en-US"/>
              <a:pPr/>
              <a:t>3</a:t>
            </a:fld>
            <a:endParaRPr lang="en-US" altLang="en-US"/>
          </a:p>
        </p:txBody>
      </p:sp>
      <p:sp>
        <p:nvSpPr>
          <p:cNvPr id="31746" name="Rectangle 2">
            <a:extLst>
              <a:ext uri="{FF2B5EF4-FFF2-40B4-BE49-F238E27FC236}">
                <a16:creationId xmlns:a16="http://schemas.microsoft.com/office/drawing/2014/main" id="{F29DCB75-5B97-4344-8174-A9F9F78CCC9B}"/>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D4AD1585-AE27-0E41-A556-D74121C6B85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CB7C364-F2AB-7C42-8E5A-39DCD0F0F6F6}"/>
              </a:ext>
            </a:extLst>
          </p:cNvPr>
          <p:cNvSpPr>
            <a:spLocks noGrp="1" noChangeArrowheads="1"/>
          </p:cNvSpPr>
          <p:nvPr>
            <p:ph type="sldNum" sz="quarter" idx="5"/>
          </p:nvPr>
        </p:nvSpPr>
        <p:spPr>
          <a:ln/>
        </p:spPr>
        <p:txBody>
          <a:bodyPr/>
          <a:lstStyle/>
          <a:p>
            <a:fld id="{EF43E65F-86F7-CC4F-9663-82524484C4F2}" type="slidenum">
              <a:rPr lang="en-US" altLang="en-US"/>
              <a:pPr/>
              <a:t>4</a:t>
            </a:fld>
            <a:endParaRPr lang="en-US" altLang="en-US"/>
          </a:p>
        </p:txBody>
      </p:sp>
      <p:sp>
        <p:nvSpPr>
          <p:cNvPr id="33794" name="Rectangle 2">
            <a:extLst>
              <a:ext uri="{FF2B5EF4-FFF2-40B4-BE49-F238E27FC236}">
                <a16:creationId xmlns:a16="http://schemas.microsoft.com/office/drawing/2014/main" id="{E6F57365-4F22-9B4C-A1A4-9E715D22E8F0}"/>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1C25A295-1D03-0B4B-998D-743B39FFF9E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7C35540-4169-BB41-97B1-93C67F59DCCA}"/>
              </a:ext>
            </a:extLst>
          </p:cNvPr>
          <p:cNvSpPr>
            <a:spLocks noGrp="1" noChangeArrowheads="1"/>
          </p:cNvSpPr>
          <p:nvPr>
            <p:ph type="sldNum" sz="quarter" idx="5"/>
          </p:nvPr>
        </p:nvSpPr>
        <p:spPr>
          <a:ln/>
        </p:spPr>
        <p:txBody>
          <a:bodyPr/>
          <a:lstStyle/>
          <a:p>
            <a:fld id="{16CB9A6E-A0C9-D84D-8EC4-B5022A2BAC94}" type="slidenum">
              <a:rPr lang="en-US" altLang="en-US"/>
              <a:pPr/>
              <a:t>5</a:t>
            </a:fld>
            <a:endParaRPr lang="en-US" altLang="en-US"/>
          </a:p>
        </p:txBody>
      </p:sp>
      <p:sp>
        <p:nvSpPr>
          <p:cNvPr id="48130" name="Rectangle 2">
            <a:extLst>
              <a:ext uri="{FF2B5EF4-FFF2-40B4-BE49-F238E27FC236}">
                <a16:creationId xmlns:a16="http://schemas.microsoft.com/office/drawing/2014/main" id="{E4162B98-B6B0-EA46-9E98-1C22BC00F82F}"/>
              </a:ext>
            </a:extLst>
          </p:cNvPr>
          <p:cNvSpPr>
            <a:spLocks noGrp="1" noRot="1" noChangeAspect="1" noChangeArrowheads="1" noTextEdit="1"/>
          </p:cNvSpPr>
          <p:nvPr>
            <p:ph type="sldImg"/>
          </p:nvPr>
        </p:nvSpPr>
        <p:spPr>
          <a:ln/>
        </p:spPr>
      </p:sp>
      <p:sp>
        <p:nvSpPr>
          <p:cNvPr id="48131" name="Rectangle 3">
            <a:extLst>
              <a:ext uri="{FF2B5EF4-FFF2-40B4-BE49-F238E27FC236}">
                <a16:creationId xmlns:a16="http://schemas.microsoft.com/office/drawing/2014/main" id="{D0FDF61E-429D-3A4F-BF1F-0935EB3592E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BE5046-503A-484A-BBAF-946DA98E2500}"/>
              </a:ext>
            </a:extLst>
          </p:cNvPr>
          <p:cNvSpPr>
            <a:spLocks noGrp="1" noChangeArrowheads="1"/>
          </p:cNvSpPr>
          <p:nvPr>
            <p:ph type="sldNum" sz="quarter" idx="5"/>
          </p:nvPr>
        </p:nvSpPr>
        <p:spPr>
          <a:ln/>
        </p:spPr>
        <p:txBody>
          <a:bodyPr/>
          <a:lstStyle/>
          <a:p>
            <a:fld id="{E68BC5A7-31DB-E242-AA83-3DFA4C27EBA5}" type="slidenum">
              <a:rPr lang="en-US" altLang="en-US"/>
              <a:pPr/>
              <a:t>6</a:t>
            </a:fld>
            <a:endParaRPr lang="en-US" altLang="en-US"/>
          </a:p>
        </p:txBody>
      </p:sp>
      <p:sp>
        <p:nvSpPr>
          <p:cNvPr id="50178" name="Rectangle 2">
            <a:extLst>
              <a:ext uri="{FF2B5EF4-FFF2-40B4-BE49-F238E27FC236}">
                <a16:creationId xmlns:a16="http://schemas.microsoft.com/office/drawing/2014/main" id="{327A75C7-559C-2545-A725-472564FC42C8}"/>
              </a:ext>
            </a:extLst>
          </p:cNvPr>
          <p:cNvSpPr>
            <a:spLocks noGrp="1" noRot="1" noChangeAspect="1" noChangeArrowheads="1" noTextEdit="1"/>
          </p:cNvSpPr>
          <p:nvPr>
            <p:ph type="sldImg"/>
          </p:nvPr>
        </p:nvSpPr>
        <p:spPr>
          <a:ln/>
        </p:spPr>
      </p:sp>
      <p:sp>
        <p:nvSpPr>
          <p:cNvPr id="50179" name="Rectangle 3">
            <a:extLst>
              <a:ext uri="{FF2B5EF4-FFF2-40B4-BE49-F238E27FC236}">
                <a16:creationId xmlns:a16="http://schemas.microsoft.com/office/drawing/2014/main" id="{F0DE25E1-DB08-314F-8474-A6D3619655E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4D5123B-BC65-6944-A7DD-463164B2E7CA}"/>
              </a:ext>
            </a:extLst>
          </p:cNvPr>
          <p:cNvSpPr>
            <a:spLocks noGrp="1" noChangeArrowheads="1"/>
          </p:cNvSpPr>
          <p:nvPr>
            <p:ph type="sldNum" sz="quarter" idx="5"/>
          </p:nvPr>
        </p:nvSpPr>
        <p:spPr>
          <a:ln/>
        </p:spPr>
        <p:txBody>
          <a:bodyPr/>
          <a:lstStyle/>
          <a:p>
            <a:fld id="{F0D09206-83A8-B444-8FDD-DE2892A75D3C}" type="slidenum">
              <a:rPr lang="en-US" altLang="en-US"/>
              <a:pPr/>
              <a:t>7</a:t>
            </a:fld>
            <a:endParaRPr lang="en-US" altLang="en-US"/>
          </a:p>
        </p:txBody>
      </p:sp>
      <p:sp>
        <p:nvSpPr>
          <p:cNvPr id="52226" name="Rectangle 2">
            <a:extLst>
              <a:ext uri="{FF2B5EF4-FFF2-40B4-BE49-F238E27FC236}">
                <a16:creationId xmlns:a16="http://schemas.microsoft.com/office/drawing/2014/main" id="{533978E3-A5FF-EA41-904B-91D22F16E528}"/>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82397AFB-55CC-494E-8892-A8B6A08C138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C2F9FAE-41EB-2E4D-8FA0-10D999A8BD64}"/>
              </a:ext>
            </a:extLst>
          </p:cNvPr>
          <p:cNvSpPr>
            <a:spLocks noGrp="1" noChangeArrowheads="1"/>
          </p:cNvSpPr>
          <p:nvPr>
            <p:ph type="sldNum" sz="quarter" idx="5"/>
          </p:nvPr>
        </p:nvSpPr>
        <p:spPr>
          <a:ln/>
        </p:spPr>
        <p:txBody>
          <a:bodyPr/>
          <a:lstStyle/>
          <a:p>
            <a:fld id="{16BFAEF6-2DD0-554E-8E89-DBDFC3A76EBA}" type="slidenum">
              <a:rPr lang="en-US" altLang="en-US"/>
              <a:pPr/>
              <a:t>8</a:t>
            </a:fld>
            <a:endParaRPr lang="en-US" altLang="en-US"/>
          </a:p>
        </p:txBody>
      </p:sp>
      <p:sp>
        <p:nvSpPr>
          <p:cNvPr id="37890" name="Rectangle 2">
            <a:extLst>
              <a:ext uri="{FF2B5EF4-FFF2-40B4-BE49-F238E27FC236}">
                <a16:creationId xmlns:a16="http://schemas.microsoft.com/office/drawing/2014/main" id="{212C9AAA-B512-674F-9270-DC2DCC732259}"/>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FB66EC35-325E-274D-9445-5436C34B5DF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444442F-4C2B-3748-8218-CBB0B11C8A0C}"/>
              </a:ext>
            </a:extLst>
          </p:cNvPr>
          <p:cNvSpPr>
            <a:spLocks noGrp="1" noChangeArrowheads="1"/>
          </p:cNvSpPr>
          <p:nvPr>
            <p:ph type="sldNum" sz="quarter" idx="5"/>
          </p:nvPr>
        </p:nvSpPr>
        <p:spPr>
          <a:ln/>
        </p:spPr>
        <p:txBody>
          <a:bodyPr/>
          <a:lstStyle/>
          <a:p>
            <a:fld id="{74773568-1C1B-5842-B25A-0F5C0DB801B9}" type="slidenum">
              <a:rPr lang="en-US" altLang="en-US"/>
              <a:pPr/>
              <a:t>9</a:t>
            </a:fld>
            <a:endParaRPr lang="en-US" altLang="en-US"/>
          </a:p>
        </p:txBody>
      </p:sp>
      <p:sp>
        <p:nvSpPr>
          <p:cNvPr id="54274" name="Rectangle 2">
            <a:extLst>
              <a:ext uri="{FF2B5EF4-FFF2-40B4-BE49-F238E27FC236}">
                <a16:creationId xmlns:a16="http://schemas.microsoft.com/office/drawing/2014/main" id="{158498AF-EB34-E648-821F-3A467B86B7A1}"/>
              </a:ext>
            </a:extLst>
          </p:cNvPr>
          <p:cNvSpPr>
            <a:spLocks noGrp="1" noRot="1" noChangeAspect="1" noChangeArrowheads="1" noTextEdit="1"/>
          </p:cNvSpPr>
          <p:nvPr>
            <p:ph type="sldImg"/>
          </p:nvPr>
        </p:nvSpPr>
        <p:spPr>
          <a:ln/>
        </p:spPr>
      </p:sp>
      <p:sp>
        <p:nvSpPr>
          <p:cNvPr id="54275" name="Rectangle 3">
            <a:extLst>
              <a:ext uri="{FF2B5EF4-FFF2-40B4-BE49-F238E27FC236}">
                <a16:creationId xmlns:a16="http://schemas.microsoft.com/office/drawing/2014/main" id="{369A867D-5D11-1844-854E-6B7CD0484DD4}"/>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3CA30-5386-DC49-8F76-2F3B11492A0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C0A96C-65C3-F542-996F-E7D3A96DEC9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03240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8674-8880-8245-AA4E-6F3AB90539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029518-03FD-C242-9F0A-C63A00AC54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4723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F48700-54D1-124E-8497-B533E8B9CDB3}"/>
              </a:ext>
            </a:extLst>
          </p:cNvPr>
          <p:cNvSpPr>
            <a:spLocks noGrp="1"/>
          </p:cNvSpPr>
          <p:nvPr>
            <p:ph type="title" orient="vert"/>
          </p:nvPr>
        </p:nvSpPr>
        <p:spPr>
          <a:xfrm>
            <a:off x="6629400" y="381000"/>
            <a:ext cx="2057400" cy="60960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C3A68C-FAFB-E242-AB8C-2480064B23FF}"/>
              </a:ext>
            </a:extLst>
          </p:cNvPr>
          <p:cNvSpPr>
            <a:spLocks noGrp="1"/>
          </p:cNvSpPr>
          <p:nvPr>
            <p:ph type="body" orient="vert" idx="1"/>
          </p:nvPr>
        </p:nvSpPr>
        <p:spPr>
          <a:xfrm>
            <a:off x="457200" y="381000"/>
            <a:ext cx="601980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8402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9B094-9167-B047-B325-BF33D97711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B7A025-334B-8E4F-89B4-5124B179AD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0191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BED4C-4BFE-6745-BE56-5FE721DCF65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4FC046-606C-2C44-869A-D815D605DAF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30071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28C05-3A5E-1940-B06E-82EAD74C9F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24D1-0261-E643-BAE3-4C3CA32B7E81}"/>
              </a:ext>
            </a:extLst>
          </p:cNvPr>
          <p:cNvSpPr>
            <a:spLocks noGrp="1"/>
          </p:cNvSpPr>
          <p:nvPr>
            <p:ph sz="half" idx="1"/>
          </p:nvPr>
        </p:nvSpPr>
        <p:spPr>
          <a:xfrm>
            <a:off x="457200" y="3810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8CE5C8-D274-5847-8199-99BF01707A82}"/>
              </a:ext>
            </a:extLst>
          </p:cNvPr>
          <p:cNvSpPr>
            <a:spLocks noGrp="1"/>
          </p:cNvSpPr>
          <p:nvPr>
            <p:ph sz="half" idx="2"/>
          </p:nvPr>
        </p:nvSpPr>
        <p:spPr>
          <a:xfrm>
            <a:off x="4648200" y="3810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4033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4DE9-F201-A745-9C66-F03AA449D48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7C579C-FEC9-1440-9F0C-6201232BD99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0B73F6-4FE1-5949-B3C3-F04034ABC5D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8E1E59-39E0-4241-A932-5DBCCBEC924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9BA794-D1E9-7B4E-A603-D7C06EBD827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1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E502-AB6C-CC41-82F0-1275E4D9699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75240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5965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FDAF4-5E30-B648-ADB7-39E0CFD53CB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E1AB8E-4E77-284C-BC81-9654FBC67D1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A7192A-6EE2-8A4C-A9F7-84DC59B3942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92850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88E51-3FA8-664E-AD99-3BB7825F340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43262D-F0DB-4D4E-B987-095E3BBC6CE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632D3A-28E6-4F4F-A280-8C83A106F58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61896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pxhere.com/en/photo/944041"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Free Images : landscape, sea, horizon, mountain, lake, reflection, bay ...">
            <a:extLst>
              <a:ext uri="{FF2B5EF4-FFF2-40B4-BE49-F238E27FC236}">
                <a16:creationId xmlns:a16="http://schemas.microsoft.com/office/drawing/2014/main" id="{E20227C5-B6DA-3948-8234-35953DBA35B5}"/>
              </a:ext>
            </a:extLst>
          </p:cNvPr>
          <p:cNvPicPr>
            <a:picLocks noChangeAspect="1"/>
          </p:cNvPicPr>
          <p:nvPr userDrawn="1"/>
        </p:nvPicPr>
        <p:blipFill>
          <a:blip r:embed="rId13">
            <a:extLst>
              <a:ext uri="{BEBA8EAE-BF5A-486C-A8C5-ECC9F3942E4B}">
                <a14:imgProps xmlns:a14="http://schemas.microsoft.com/office/drawing/2010/main">
                  <a14:imgLayer r:embed="rId14">
                    <a14:imgEffect>
                      <a14:saturation sat="400000"/>
                    </a14:imgEffect>
                    <a14:imgEffect>
                      <a14:brightnessContrast bright="-50000" contrast="-30000"/>
                    </a14:imgEffect>
                  </a14:imgLayer>
                </a14:imgProps>
              </a:ext>
              <a:ext uri="{837473B0-CC2E-450A-ABE3-18F120FF3D39}">
                <a1611:picAttrSrcUrl xmlns:a1611="http://schemas.microsoft.com/office/drawing/2016/11/main" r:id="rId15"/>
              </a:ext>
            </a:extLst>
          </a:blip>
          <a:stretch>
            <a:fillRect/>
          </a:stretch>
        </p:blipFill>
        <p:spPr>
          <a:xfrm>
            <a:off x="0" y="0"/>
            <a:ext cx="9144000" cy="6858000"/>
          </a:xfrm>
          <a:prstGeom prst="rect">
            <a:avLst/>
          </a:prstGeom>
        </p:spPr>
      </p:pic>
      <p:sp>
        <p:nvSpPr>
          <p:cNvPr id="1026" name="Rectangle 2">
            <a:extLst>
              <a:ext uri="{FF2B5EF4-FFF2-40B4-BE49-F238E27FC236}">
                <a16:creationId xmlns:a16="http://schemas.microsoft.com/office/drawing/2014/main" id="{5FF5DEB8-742B-5842-8B88-95CFAAD809AC}"/>
              </a:ext>
            </a:extLst>
          </p:cNvPr>
          <p:cNvSpPr>
            <a:spLocks noGrp="1" noChangeArrowheads="1"/>
          </p:cNvSpPr>
          <p:nvPr>
            <p:ph type="title"/>
          </p:nvPr>
        </p:nvSpPr>
        <p:spPr bwMode="auto">
          <a:xfrm>
            <a:off x="457200" y="53340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05CE32B-96AF-514E-B016-27CEDB9FA15F}"/>
              </a:ext>
            </a:extLst>
          </p:cNvPr>
          <p:cNvSpPr>
            <a:spLocks noGrp="1" noChangeArrowheads="1"/>
          </p:cNvSpPr>
          <p:nvPr>
            <p:ph type="body" idx="1"/>
          </p:nvPr>
        </p:nvSpPr>
        <p:spPr bwMode="auto">
          <a:xfrm>
            <a:off x="457200" y="3810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2pPr>
      <a:lvl3pPr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3pPr>
      <a:lvl4pPr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4pPr>
      <a:lvl5pPr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Impact" panose="020B080603090205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b="1" kern="1200">
          <a:solidFill>
            <a:schemeClr val="bg1"/>
          </a:solidFill>
          <a:latin typeface="+mn-lt"/>
          <a:ea typeface="+mn-ea"/>
          <a:cs typeface="+mn-cs"/>
        </a:defRPr>
      </a:lvl1pPr>
      <a:lvl2pPr marL="742950" indent="-285750" algn="l" rtl="0" fontAlgn="base">
        <a:spcBef>
          <a:spcPct val="20000"/>
        </a:spcBef>
        <a:spcAft>
          <a:spcPct val="0"/>
        </a:spcAft>
        <a:buChar char="–"/>
        <a:defRPr sz="2800" b="1" kern="1200">
          <a:solidFill>
            <a:schemeClr val="bg1"/>
          </a:solidFill>
          <a:latin typeface="+mn-lt"/>
          <a:ea typeface="+mn-ea"/>
          <a:cs typeface="+mn-cs"/>
        </a:defRPr>
      </a:lvl2pPr>
      <a:lvl3pPr marL="1143000" indent="-228600" algn="l" rtl="0" fontAlgn="base">
        <a:spcBef>
          <a:spcPct val="20000"/>
        </a:spcBef>
        <a:spcAft>
          <a:spcPct val="0"/>
        </a:spcAft>
        <a:buChar char="•"/>
        <a:defRPr sz="2400" b="1" kern="1200">
          <a:solidFill>
            <a:schemeClr val="bg1"/>
          </a:solidFill>
          <a:latin typeface="+mn-lt"/>
          <a:ea typeface="+mn-ea"/>
          <a:cs typeface="+mn-cs"/>
        </a:defRPr>
      </a:lvl3pPr>
      <a:lvl4pPr marL="1600200" indent="-228600" algn="l" rtl="0" fontAlgn="base">
        <a:spcBef>
          <a:spcPct val="20000"/>
        </a:spcBef>
        <a:spcAft>
          <a:spcPct val="0"/>
        </a:spcAft>
        <a:buChar char="–"/>
        <a:defRPr sz="2000" b="1" kern="1200">
          <a:solidFill>
            <a:schemeClr val="bg1"/>
          </a:solidFill>
          <a:latin typeface="+mn-lt"/>
          <a:ea typeface="+mn-ea"/>
          <a:cs typeface="+mn-cs"/>
        </a:defRPr>
      </a:lvl4pPr>
      <a:lvl5pPr marL="2057400" indent="-228600" algn="l" rtl="0" fontAlgn="base">
        <a:spcBef>
          <a:spcPct val="20000"/>
        </a:spcBef>
        <a:spcAft>
          <a:spcPct val="0"/>
        </a:spcAft>
        <a:buChar char="»"/>
        <a:defRPr sz="200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04034286-9B32-BA41-A077-8951F229598D}"/>
              </a:ext>
            </a:extLst>
          </p:cNvPr>
          <p:cNvSpPr>
            <a:spLocks noGrp="1" noChangeArrowheads="1"/>
          </p:cNvSpPr>
          <p:nvPr>
            <p:ph type="title"/>
          </p:nvPr>
        </p:nvSpPr>
        <p:spPr/>
        <p:txBody>
          <a:bodyPr/>
          <a:lstStyle/>
          <a:p>
            <a:r>
              <a:rPr lang="en-US" altLang="en-US" sz="4800" b="1" dirty="0">
                <a:solidFill>
                  <a:schemeClr val="bg1">
                    <a:lumMod val="95000"/>
                  </a:schemeClr>
                </a:solidFill>
                <a:latin typeface="Arial Black" panose="020B0604020202020204" pitchFamily="34" charset="0"/>
                <a:cs typeface="Arial Black" panose="020B0604020202020204" pitchFamily="34" charset="0"/>
              </a:rPr>
              <a:t>First John 4:4-7</a:t>
            </a:r>
          </a:p>
        </p:txBody>
      </p:sp>
      <p:sp>
        <p:nvSpPr>
          <p:cNvPr id="28675" name="Rectangle 3">
            <a:extLst>
              <a:ext uri="{FF2B5EF4-FFF2-40B4-BE49-F238E27FC236}">
                <a16:creationId xmlns:a16="http://schemas.microsoft.com/office/drawing/2014/main" id="{0D41A56C-CF4A-D741-84CA-D598B4B1DE0A}"/>
              </a:ext>
            </a:extLst>
          </p:cNvPr>
          <p:cNvSpPr>
            <a:spLocks noGrp="1" noChangeArrowheads="1"/>
          </p:cNvSpPr>
          <p:nvPr>
            <p:ph type="body" idx="1"/>
          </p:nvPr>
        </p:nvSpPr>
        <p:spPr>
          <a:xfrm>
            <a:off x="457200" y="609600"/>
            <a:ext cx="8229600" cy="4297363"/>
          </a:xfrm>
        </p:spPr>
        <p:txBody>
          <a:bodyPr/>
          <a:lstStyle/>
          <a:p>
            <a:pPr indent="1588">
              <a:lnSpc>
                <a:spcPct val="90000"/>
              </a:lnSpc>
              <a:buFontTx/>
              <a:buNone/>
            </a:pPr>
            <a:r>
              <a:rPr lang="en-US" altLang="en-US" dirty="0"/>
              <a:t>“You are of God, little children, and have overcome them, because He who is in you is greater than he who is in the world. They are of the world. Therefore they speak as of the world, and the world hears them…”</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p:cTn id="7" dur="1000" fill="hold"/>
                                        <p:tgtEl>
                                          <p:spTgt spid="28674"/>
                                        </p:tgtEl>
                                        <p:attrNameLst>
                                          <p:attrName>ppt_w</p:attrName>
                                        </p:attrNameLst>
                                      </p:cBhvr>
                                      <p:tavLst>
                                        <p:tav tm="0">
                                          <p:val>
                                            <p:strVal val="#ppt_w*0.70"/>
                                          </p:val>
                                        </p:tav>
                                        <p:tav tm="100000">
                                          <p:val>
                                            <p:strVal val="#ppt_w"/>
                                          </p:val>
                                        </p:tav>
                                      </p:tavLst>
                                    </p:anim>
                                    <p:anim calcmode="lin" valueType="num">
                                      <p:cBhvr>
                                        <p:cTn id="8" dur="1000" fill="hold"/>
                                        <p:tgtEl>
                                          <p:spTgt spid="28674"/>
                                        </p:tgtEl>
                                        <p:attrNameLst>
                                          <p:attrName>ppt_h</p:attrName>
                                        </p:attrNameLst>
                                      </p:cBhvr>
                                      <p:tavLst>
                                        <p:tav tm="0">
                                          <p:val>
                                            <p:strVal val="#ppt_h"/>
                                          </p:val>
                                        </p:tav>
                                        <p:tav tm="100000">
                                          <p:val>
                                            <p:strVal val="#ppt_h"/>
                                          </p:val>
                                        </p:tav>
                                      </p:tavLst>
                                    </p:anim>
                                    <p:animEffect transition="in" filter="fade">
                                      <p:cBhvr>
                                        <p:cTn id="9" dur="1000"/>
                                        <p:tgtEl>
                                          <p:spTgt spid="2867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8675">
                                            <p:txEl>
                                              <p:pRg st="0" end="0"/>
                                            </p:txEl>
                                          </p:spTgt>
                                        </p:tgtEl>
                                        <p:attrNameLst>
                                          <p:attrName>style.visibility</p:attrName>
                                        </p:attrNameLst>
                                      </p:cBhvr>
                                      <p:to>
                                        <p:strVal val="visible"/>
                                      </p:to>
                                    </p:set>
                                    <p:animEffect transition="in" filter="fade">
                                      <p:cBhvr>
                                        <p:cTn id="14" dur="1000"/>
                                        <p:tgtEl>
                                          <p:spTgt spid="28675">
                                            <p:txEl>
                                              <p:pRg st="0" end="0"/>
                                            </p:txEl>
                                          </p:spTgt>
                                        </p:tgtEl>
                                      </p:cBhvr>
                                    </p:animEffect>
                                    <p:anim calcmode="lin" valueType="num">
                                      <p:cBhvr>
                                        <p:cTn id="15" dur="1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86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274425B5-B362-F744-88EF-1C3C4E915268}"/>
              </a:ext>
            </a:extLst>
          </p:cNvPr>
          <p:cNvSpPr>
            <a:spLocks noGrp="1" noChangeArrowheads="1"/>
          </p:cNvSpPr>
          <p:nvPr>
            <p:ph type="body" idx="1"/>
          </p:nvPr>
        </p:nvSpPr>
        <p:spPr/>
        <p:txBody>
          <a:bodyPr/>
          <a:lstStyle/>
          <a:p>
            <a:pPr algn="ctr">
              <a:buFontTx/>
              <a:buNone/>
            </a:pPr>
            <a:r>
              <a:rPr lang="en-US" altLang="en-US" sz="4000"/>
              <a:t>We Need To Remember…</a:t>
            </a:r>
          </a:p>
          <a:p>
            <a:pPr algn="ctr">
              <a:buFontTx/>
              <a:buNone/>
            </a:pPr>
            <a:endParaRPr lang="en-US" altLang="en-US" sz="4000"/>
          </a:p>
        </p:txBody>
      </p:sp>
      <p:sp>
        <p:nvSpPr>
          <p:cNvPr id="55300" name="Text Box 4">
            <a:extLst>
              <a:ext uri="{FF2B5EF4-FFF2-40B4-BE49-F238E27FC236}">
                <a16:creationId xmlns:a16="http://schemas.microsoft.com/office/drawing/2014/main" id="{23A49F95-FD08-EA43-B86C-20DC32DB2D3C}"/>
              </a:ext>
            </a:extLst>
          </p:cNvPr>
          <p:cNvSpPr txBox="1">
            <a:spLocks noChangeArrowheads="1"/>
          </p:cNvSpPr>
          <p:nvPr/>
        </p:nvSpPr>
        <p:spPr bwMode="auto">
          <a:xfrm>
            <a:off x="1143000" y="1295400"/>
            <a:ext cx="3048000" cy="152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a:p>
            <a:pPr>
              <a:lnSpc>
                <a:spcPct val="85000"/>
              </a:lnSpc>
              <a:spcBef>
                <a:spcPct val="20000"/>
              </a:spcBef>
            </a:pPr>
            <a:r>
              <a:rPr lang="en-US" altLang="en-US" sz="3200" b="1">
                <a:solidFill>
                  <a:srgbClr val="FFFF66"/>
                </a:solidFill>
              </a:rPr>
              <a:t>Outnumbered</a:t>
            </a:r>
          </a:p>
        </p:txBody>
      </p:sp>
      <p:sp>
        <p:nvSpPr>
          <p:cNvPr id="55301" name="Rectangle 5">
            <a:extLst>
              <a:ext uri="{FF2B5EF4-FFF2-40B4-BE49-F238E27FC236}">
                <a16:creationId xmlns:a16="http://schemas.microsoft.com/office/drawing/2014/main" id="{CB91DD77-4C0C-E044-A13A-F4C925703600}"/>
              </a:ext>
            </a:extLst>
          </p:cNvPr>
          <p:cNvSpPr>
            <a:spLocks noChangeArrowheads="1"/>
          </p:cNvSpPr>
          <p:nvPr/>
        </p:nvSpPr>
        <p:spPr bwMode="auto">
          <a:xfrm>
            <a:off x="5867400" y="1295400"/>
            <a:ext cx="2286000" cy="162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David</a:t>
            </a:r>
          </a:p>
          <a:p>
            <a:pPr algn="ctr">
              <a:lnSpc>
                <a:spcPct val="105000"/>
              </a:lnSpc>
            </a:pPr>
            <a:r>
              <a:rPr lang="en-US" altLang="en-US" sz="3200">
                <a:solidFill>
                  <a:schemeClr val="bg1"/>
                </a:solidFill>
                <a:latin typeface="Impact" panose="020B0806030902050204" pitchFamily="34" charset="0"/>
              </a:rPr>
              <a:t>Joseph</a:t>
            </a:r>
          </a:p>
          <a:p>
            <a:pPr algn="ctr">
              <a:lnSpc>
                <a:spcPct val="105000"/>
              </a:lnSpc>
            </a:pPr>
            <a:r>
              <a:rPr lang="en-US" altLang="en-US" sz="3200">
                <a:solidFill>
                  <a:schemeClr val="bg1"/>
                </a:solidFill>
                <a:latin typeface="Impact" panose="020B0806030902050204" pitchFamily="34" charset="0"/>
              </a:rPr>
              <a:t>Servant</a:t>
            </a:r>
          </a:p>
        </p:txBody>
      </p:sp>
      <p:sp>
        <p:nvSpPr>
          <p:cNvPr id="55302" name="Line 6">
            <a:extLst>
              <a:ext uri="{FF2B5EF4-FFF2-40B4-BE49-F238E27FC236}">
                <a16:creationId xmlns:a16="http://schemas.microsoft.com/office/drawing/2014/main" id="{A9930F65-9CCF-6840-AC24-AEDAFAB757C8}"/>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3" name="Line 7">
            <a:extLst>
              <a:ext uri="{FF2B5EF4-FFF2-40B4-BE49-F238E27FC236}">
                <a16:creationId xmlns:a16="http://schemas.microsoft.com/office/drawing/2014/main" id="{04786F67-6195-CB4C-83ED-E0300E51642A}"/>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5" name="Line 9">
            <a:extLst>
              <a:ext uri="{FF2B5EF4-FFF2-40B4-BE49-F238E27FC236}">
                <a16:creationId xmlns:a16="http://schemas.microsoft.com/office/drawing/2014/main" id="{3B088F0B-6368-D345-A674-2D396FBC2A45}"/>
              </a:ext>
            </a:extLst>
          </p:cNvPr>
          <p:cNvSpPr>
            <a:spLocks noChangeShapeType="1"/>
          </p:cNvSpPr>
          <p:nvPr/>
        </p:nvSpPr>
        <p:spPr bwMode="auto">
          <a:xfrm>
            <a:off x="4114800" y="2667000"/>
            <a:ext cx="19812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6" name="Text Box 10">
            <a:extLst>
              <a:ext uri="{FF2B5EF4-FFF2-40B4-BE49-F238E27FC236}">
                <a16:creationId xmlns:a16="http://schemas.microsoft.com/office/drawing/2014/main" id="{7194D790-8CDE-E44E-9BBF-EFE46ED5E781}"/>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dirty="0">
                <a:solidFill>
                  <a:srgbClr val="FFFF66"/>
                </a:solidFill>
                <a:latin typeface="Arial Narrow" panose="020B0604020202020204" pitchFamily="34" charset="0"/>
              </a:rPr>
              <a:t>2 Kings 6:11-18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300">
                                            <p:txEl>
                                              <p:pRg st="2" end="2"/>
                                            </p:txEl>
                                          </p:spTgt>
                                        </p:tgtEl>
                                        <p:attrNameLst>
                                          <p:attrName>style.visibility</p:attrName>
                                        </p:attrNameLst>
                                      </p:cBhvr>
                                      <p:to>
                                        <p:strVal val="visible"/>
                                      </p:to>
                                    </p:set>
                                    <p:animEffect transition="in" filter="fade">
                                      <p:cBhvr>
                                        <p:cTn id="7" dur="2000"/>
                                        <p:tgtEl>
                                          <p:spTgt spid="55300">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5305"/>
                                        </p:tgtEl>
                                        <p:attrNameLst>
                                          <p:attrName>style.visibility</p:attrName>
                                        </p:attrNameLst>
                                      </p:cBhvr>
                                      <p:to>
                                        <p:strVal val="visible"/>
                                      </p:to>
                                    </p:set>
                                    <p:animEffect transition="in" filter="fade">
                                      <p:cBhvr>
                                        <p:cTn id="10" dur="1000"/>
                                        <p:tgtEl>
                                          <p:spTgt spid="5530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nodeType="clickEffect">
                                  <p:stCondLst>
                                    <p:cond delay="0"/>
                                  </p:stCondLst>
                                  <p:childTnLst>
                                    <p:set>
                                      <p:cBhvr>
                                        <p:cTn id="14" dur="1" fill="hold">
                                          <p:stCondLst>
                                            <p:cond delay="0"/>
                                          </p:stCondLst>
                                        </p:cTn>
                                        <p:tgtEl>
                                          <p:spTgt spid="55301">
                                            <p:txEl>
                                              <p:pRg st="2" end="2"/>
                                            </p:txEl>
                                          </p:spTgt>
                                        </p:tgtEl>
                                        <p:attrNameLst>
                                          <p:attrName>style.visibility</p:attrName>
                                        </p:attrNameLst>
                                      </p:cBhvr>
                                      <p:to>
                                        <p:strVal val="visible"/>
                                      </p:to>
                                    </p:set>
                                    <p:anim calcmode="lin" valueType="num">
                                      <p:cBhvr additive="base">
                                        <p:cTn id="15" dur="1000" fill="hold"/>
                                        <p:tgtEl>
                                          <p:spTgt spid="55301">
                                            <p:txEl>
                                              <p:pRg st="2" end="2"/>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55301">
                                            <p:txEl>
                                              <p:pRg st="2" end="2"/>
                                            </p:txEl>
                                          </p:spTgt>
                                        </p:tgtEl>
                                        <p:attrNameLst>
                                          <p:attrName>ppt_y</p:attrName>
                                        </p:attrNameLst>
                                      </p:cBhvr>
                                      <p:tavLst>
                                        <p:tav tm="0">
                                          <p:val>
                                            <p:strVal val="1+#ppt_h/2"/>
                                          </p:val>
                                        </p:tav>
                                        <p:tav tm="100000">
                                          <p:val>
                                            <p:strVal val="#ppt_y"/>
                                          </p:val>
                                        </p:tav>
                                      </p:tavLst>
                                    </p:anim>
                                  </p:childTnLst>
                                </p:cTn>
                              </p:par>
                              <p:par>
                                <p:cTn id="17" presetID="12" presetClass="entr" presetSubtype="4" fill="hold" grpId="0" nodeType="withEffect">
                                  <p:stCondLst>
                                    <p:cond delay="0"/>
                                  </p:stCondLst>
                                  <p:childTnLst>
                                    <p:set>
                                      <p:cBhvr>
                                        <p:cTn id="18" dur="1" fill="hold">
                                          <p:stCondLst>
                                            <p:cond delay="0"/>
                                          </p:stCondLst>
                                        </p:cTn>
                                        <p:tgtEl>
                                          <p:spTgt spid="55306"/>
                                        </p:tgtEl>
                                        <p:attrNameLst>
                                          <p:attrName>style.visibility</p:attrName>
                                        </p:attrNameLst>
                                      </p:cBhvr>
                                      <p:to>
                                        <p:strVal val="visible"/>
                                      </p:to>
                                    </p:set>
                                    <p:animEffect transition="in" filter="slide(fromBottom)">
                                      <p:cBhvr>
                                        <p:cTn id="19" dur="500"/>
                                        <p:tgtEl>
                                          <p:spTgt spid="55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a:extLst>
              <a:ext uri="{FF2B5EF4-FFF2-40B4-BE49-F238E27FC236}">
                <a16:creationId xmlns:a16="http://schemas.microsoft.com/office/drawing/2014/main" id="{B359F9E5-B55F-004C-98AC-2B412454F8EB}"/>
              </a:ext>
            </a:extLst>
          </p:cNvPr>
          <p:cNvSpPr>
            <a:spLocks noGrp="1" noChangeArrowheads="1"/>
          </p:cNvSpPr>
          <p:nvPr>
            <p:ph type="body" idx="1"/>
          </p:nvPr>
        </p:nvSpPr>
        <p:spPr/>
        <p:txBody>
          <a:bodyPr/>
          <a:lstStyle/>
          <a:p>
            <a:pPr algn="ctr">
              <a:buFontTx/>
              <a:buNone/>
            </a:pPr>
            <a:r>
              <a:rPr lang="en-US" altLang="en-US" sz="4000"/>
              <a:t>We Need To Remember…</a:t>
            </a:r>
          </a:p>
          <a:p>
            <a:pPr algn="ctr">
              <a:buFontTx/>
              <a:buNone/>
            </a:pPr>
            <a:endParaRPr lang="en-US" altLang="en-US" sz="4000"/>
          </a:p>
        </p:txBody>
      </p:sp>
      <p:sp>
        <p:nvSpPr>
          <p:cNvPr id="57348" name="Text Box 4">
            <a:extLst>
              <a:ext uri="{FF2B5EF4-FFF2-40B4-BE49-F238E27FC236}">
                <a16:creationId xmlns:a16="http://schemas.microsoft.com/office/drawing/2014/main" id="{B5270DAE-23D5-A849-A8DC-9DABC8D4ACAF}"/>
              </a:ext>
            </a:extLst>
          </p:cNvPr>
          <p:cNvSpPr txBox="1">
            <a:spLocks noChangeArrowheads="1"/>
          </p:cNvSpPr>
          <p:nvPr/>
        </p:nvSpPr>
        <p:spPr bwMode="auto">
          <a:xfrm>
            <a:off x="1143000" y="1295400"/>
            <a:ext cx="3048000" cy="203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a:p>
            <a:pPr>
              <a:lnSpc>
                <a:spcPct val="85000"/>
              </a:lnSpc>
              <a:spcBef>
                <a:spcPct val="20000"/>
              </a:spcBef>
            </a:pPr>
            <a:r>
              <a:rPr lang="en-US" altLang="en-US" sz="3200" b="1">
                <a:solidFill>
                  <a:srgbClr val="FFFF66"/>
                </a:solidFill>
              </a:rPr>
              <a:t>Outnumbered</a:t>
            </a:r>
          </a:p>
          <a:p>
            <a:pPr>
              <a:lnSpc>
                <a:spcPct val="85000"/>
              </a:lnSpc>
              <a:spcBef>
                <a:spcPct val="20000"/>
              </a:spcBef>
            </a:pPr>
            <a:r>
              <a:rPr lang="en-US" altLang="en-US" sz="3200" b="1">
                <a:solidFill>
                  <a:srgbClr val="FFFF66"/>
                </a:solidFill>
              </a:rPr>
              <a:t>Alone</a:t>
            </a:r>
          </a:p>
        </p:txBody>
      </p:sp>
      <p:sp>
        <p:nvSpPr>
          <p:cNvPr id="57349" name="Rectangle 5">
            <a:extLst>
              <a:ext uri="{FF2B5EF4-FFF2-40B4-BE49-F238E27FC236}">
                <a16:creationId xmlns:a16="http://schemas.microsoft.com/office/drawing/2014/main" id="{90F37FB0-96A5-D240-B3A1-087FC0A60576}"/>
              </a:ext>
            </a:extLst>
          </p:cNvPr>
          <p:cNvSpPr>
            <a:spLocks noChangeArrowheads="1"/>
          </p:cNvSpPr>
          <p:nvPr/>
        </p:nvSpPr>
        <p:spPr bwMode="auto">
          <a:xfrm>
            <a:off x="5867400" y="1295400"/>
            <a:ext cx="2286000" cy="213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David</a:t>
            </a:r>
          </a:p>
          <a:p>
            <a:pPr algn="ctr">
              <a:lnSpc>
                <a:spcPct val="105000"/>
              </a:lnSpc>
            </a:pPr>
            <a:r>
              <a:rPr lang="en-US" altLang="en-US" sz="3200">
                <a:solidFill>
                  <a:schemeClr val="bg1"/>
                </a:solidFill>
                <a:latin typeface="Impact" panose="020B0806030902050204" pitchFamily="34" charset="0"/>
              </a:rPr>
              <a:t>Joseph</a:t>
            </a:r>
          </a:p>
          <a:p>
            <a:pPr algn="ctr">
              <a:lnSpc>
                <a:spcPct val="105000"/>
              </a:lnSpc>
            </a:pPr>
            <a:r>
              <a:rPr lang="en-US" altLang="en-US" sz="3200">
                <a:solidFill>
                  <a:schemeClr val="bg1"/>
                </a:solidFill>
                <a:latin typeface="Impact" panose="020B0806030902050204" pitchFamily="34" charset="0"/>
              </a:rPr>
              <a:t>Servant</a:t>
            </a:r>
          </a:p>
          <a:p>
            <a:pPr algn="ctr">
              <a:lnSpc>
                <a:spcPct val="105000"/>
              </a:lnSpc>
            </a:pPr>
            <a:r>
              <a:rPr lang="en-US" altLang="en-US" sz="3200">
                <a:solidFill>
                  <a:schemeClr val="bg1"/>
                </a:solidFill>
                <a:latin typeface="Impact" panose="020B0806030902050204" pitchFamily="34" charset="0"/>
              </a:rPr>
              <a:t>Jesus</a:t>
            </a:r>
          </a:p>
        </p:txBody>
      </p:sp>
      <p:sp>
        <p:nvSpPr>
          <p:cNvPr id="57350" name="Line 6">
            <a:extLst>
              <a:ext uri="{FF2B5EF4-FFF2-40B4-BE49-F238E27FC236}">
                <a16:creationId xmlns:a16="http://schemas.microsoft.com/office/drawing/2014/main" id="{A345A0BB-5260-A445-8448-8C0DDBB9C25B}"/>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51" name="Line 7">
            <a:extLst>
              <a:ext uri="{FF2B5EF4-FFF2-40B4-BE49-F238E27FC236}">
                <a16:creationId xmlns:a16="http://schemas.microsoft.com/office/drawing/2014/main" id="{900CE7DC-59AE-EE48-AF39-C7973A1142E4}"/>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52" name="Line 8">
            <a:extLst>
              <a:ext uri="{FF2B5EF4-FFF2-40B4-BE49-F238E27FC236}">
                <a16:creationId xmlns:a16="http://schemas.microsoft.com/office/drawing/2014/main" id="{A9FE2717-CDD7-9E4F-8BED-71068AF5E243}"/>
              </a:ext>
            </a:extLst>
          </p:cNvPr>
          <p:cNvSpPr>
            <a:spLocks noChangeShapeType="1"/>
          </p:cNvSpPr>
          <p:nvPr/>
        </p:nvSpPr>
        <p:spPr bwMode="auto">
          <a:xfrm>
            <a:off x="2514600" y="3124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53" name="Line 9">
            <a:extLst>
              <a:ext uri="{FF2B5EF4-FFF2-40B4-BE49-F238E27FC236}">
                <a16:creationId xmlns:a16="http://schemas.microsoft.com/office/drawing/2014/main" id="{7F1B91A0-18B5-D94F-B4A1-587CA5BE81D1}"/>
              </a:ext>
            </a:extLst>
          </p:cNvPr>
          <p:cNvSpPr>
            <a:spLocks noChangeShapeType="1"/>
          </p:cNvSpPr>
          <p:nvPr/>
        </p:nvSpPr>
        <p:spPr bwMode="auto">
          <a:xfrm>
            <a:off x="4114800" y="2667000"/>
            <a:ext cx="19812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54" name="Text Box 10">
            <a:extLst>
              <a:ext uri="{FF2B5EF4-FFF2-40B4-BE49-F238E27FC236}">
                <a16:creationId xmlns:a16="http://schemas.microsoft.com/office/drawing/2014/main" id="{F911437C-CA1B-A84E-A704-ECADCFA85E0D}"/>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Matthew 26:31; 36-40</a:t>
            </a:r>
          </a:p>
        </p:txBody>
      </p:sp>
      <p:sp>
        <p:nvSpPr>
          <p:cNvPr id="12" name="Rectangle 2">
            <a:extLst>
              <a:ext uri="{FF2B5EF4-FFF2-40B4-BE49-F238E27FC236}">
                <a16:creationId xmlns:a16="http://schemas.microsoft.com/office/drawing/2014/main" id="{46136647-DDED-4447-98B0-13A51EC46D64}"/>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7348">
                                            <p:txEl>
                                              <p:pRg st="3" end="3"/>
                                            </p:txEl>
                                          </p:spTgt>
                                        </p:tgtEl>
                                        <p:attrNameLst>
                                          <p:attrName>style.visibility</p:attrName>
                                        </p:attrNameLst>
                                      </p:cBhvr>
                                      <p:to>
                                        <p:strVal val="visible"/>
                                      </p:to>
                                    </p:set>
                                    <p:animEffect transition="in" filter="fade">
                                      <p:cBhvr>
                                        <p:cTn id="7" dur="2000"/>
                                        <p:tgtEl>
                                          <p:spTgt spid="57348">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7352"/>
                                        </p:tgtEl>
                                        <p:attrNameLst>
                                          <p:attrName>style.visibility</p:attrName>
                                        </p:attrNameLst>
                                      </p:cBhvr>
                                      <p:to>
                                        <p:strVal val="visible"/>
                                      </p:to>
                                    </p:set>
                                    <p:animEffect transition="in" filter="fade">
                                      <p:cBhvr>
                                        <p:cTn id="10" dur="1000"/>
                                        <p:tgtEl>
                                          <p:spTgt spid="5735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nodeType="clickEffect">
                                  <p:stCondLst>
                                    <p:cond delay="0"/>
                                  </p:stCondLst>
                                  <p:childTnLst>
                                    <p:set>
                                      <p:cBhvr>
                                        <p:cTn id="14" dur="1" fill="hold">
                                          <p:stCondLst>
                                            <p:cond delay="0"/>
                                          </p:stCondLst>
                                        </p:cTn>
                                        <p:tgtEl>
                                          <p:spTgt spid="57349">
                                            <p:txEl>
                                              <p:pRg st="3" end="3"/>
                                            </p:txEl>
                                          </p:spTgt>
                                        </p:tgtEl>
                                        <p:attrNameLst>
                                          <p:attrName>style.visibility</p:attrName>
                                        </p:attrNameLst>
                                      </p:cBhvr>
                                      <p:to>
                                        <p:strVal val="visible"/>
                                      </p:to>
                                    </p:set>
                                    <p:anim calcmode="lin" valueType="num">
                                      <p:cBhvr additive="base">
                                        <p:cTn id="15" dur="1000" fill="hold"/>
                                        <p:tgtEl>
                                          <p:spTgt spid="57349">
                                            <p:txEl>
                                              <p:pRg st="3" end="3"/>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57349">
                                            <p:txEl>
                                              <p:pRg st="3" end="3"/>
                                            </p:txEl>
                                          </p:spTgt>
                                        </p:tgtEl>
                                        <p:attrNameLst>
                                          <p:attrName>ppt_y</p:attrName>
                                        </p:attrNameLst>
                                      </p:cBhvr>
                                      <p:tavLst>
                                        <p:tav tm="0">
                                          <p:val>
                                            <p:strVal val="1+#ppt_h/2"/>
                                          </p:val>
                                        </p:tav>
                                        <p:tav tm="100000">
                                          <p:val>
                                            <p:strVal val="#ppt_y"/>
                                          </p:val>
                                        </p:tav>
                                      </p:tavLst>
                                    </p:anim>
                                  </p:childTnLst>
                                </p:cTn>
                              </p:par>
                              <p:par>
                                <p:cTn id="17" presetID="12" presetClass="entr" presetSubtype="4" fill="hold" grpId="0" nodeType="withEffect">
                                  <p:stCondLst>
                                    <p:cond delay="0"/>
                                  </p:stCondLst>
                                  <p:childTnLst>
                                    <p:set>
                                      <p:cBhvr>
                                        <p:cTn id="18" dur="1" fill="hold">
                                          <p:stCondLst>
                                            <p:cond delay="0"/>
                                          </p:stCondLst>
                                        </p:cTn>
                                        <p:tgtEl>
                                          <p:spTgt spid="57354"/>
                                        </p:tgtEl>
                                        <p:attrNameLst>
                                          <p:attrName>style.visibility</p:attrName>
                                        </p:attrNameLst>
                                      </p:cBhvr>
                                      <p:to>
                                        <p:strVal val="visible"/>
                                      </p:to>
                                    </p:set>
                                    <p:animEffect transition="in" filter="slide(fromBottom)">
                                      <p:cBhvr>
                                        <p:cTn id="19" dur="500"/>
                                        <p:tgtEl>
                                          <p:spTgt spid="57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a:extLst>
              <a:ext uri="{FF2B5EF4-FFF2-40B4-BE49-F238E27FC236}">
                <a16:creationId xmlns:a16="http://schemas.microsoft.com/office/drawing/2014/main" id="{309D5337-AC31-3C41-B13E-EF2A6FB05937}"/>
              </a:ext>
            </a:extLst>
          </p:cNvPr>
          <p:cNvSpPr>
            <a:spLocks noGrp="1" noChangeArrowheads="1"/>
          </p:cNvSpPr>
          <p:nvPr>
            <p:ph type="body" idx="1"/>
          </p:nvPr>
        </p:nvSpPr>
        <p:spPr/>
        <p:txBody>
          <a:bodyPr/>
          <a:lstStyle/>
          <a:p>
            <a:pPr algn="ctr">
              <a:buFontTx/>
              <a:buNone/>
            </a:pPr>
            <a:r>
              <a:rPr lang="en-US" altLang="en-US" sz="4000"/>
              <a:t>We Must Recognize…</a:t>
            </a:r>
          </a:p>
          <a:p>
            <a:pPr algn="ctr">
              <a:buFontTx/>
              <a:buNone/>
            </a:pPr>
            <a:endParaRPr lang="en-US" altLang="en-US" sz="4000"/>
          </a:p>
        </p:txBody>
      </p:sp>
      <p:sp>
        <p:nvSpPr>
          <p:cNvPr id="38917" name="Rectangle 5">
            <a:extLst>
              <a:ext uri="{FF2B5EF4-FFF2-40B4-BE49-F238E27FC236}">
                <a16:creationId xmlns:a16="http://schemas.microsoft.com/office/drawing/2014/main" id="{EB3B0DE0-B0DB-A446-92F2-B7F144E1F43F}"/>
              </a:ext>
            </a:extLst>
          </p:cNvPr>
          <p:cNvSpPr>
            <a:spLocks noChangeArrowheads="1"/>
          </p:cNvSpPr>
          <p:nvPr/>
        </p:nvSpPr>
        <p:spPr bwMode="auto">
          <a:xfrm>
            <a:off x="0" y="1295400"/>
            <a:ext cx="91440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Are Children of God</a:t>
            </a:r>
          </a:p>
        </p:txBody>
      </p:sp>
      <p:sp>
        <p:nvSpPr>
          <p:cNvPr id="38922" name="Text Box 10">
            <a:extLst>
              <a:ext uri="{FF2B5EF4-FFF2-40B4-BE49-F238E27FC236}">
                <a16:creationId xmlns:a16="http://schemas.microsoft.com/office/drawing/2014/main" id="{4F214F87-9B4F-1140-B266-2E87B7275046}"/>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dirty="0">
                <a:solidFill>
                  <a:srgbClr val="FFFF66"/>
                </a:solidFill>
                <a:latin typeface="Arial Narrow" panose="020B0604020202020204" pitchFamily="34" charset="0"/>
              </a:rPr>
              <a:t>1 John 3:1-2</a:t>
            </a:r>
          </a:p>
        </p:txBody>
      </p:sp>
      <p:sp>
        <p:nvSpPr>
          <p:cNvPr id="7" name="Rectangle 2">
            <a:extLst>
              <a:ext uri="{FF2B5EF4-FFF2-40B4-BE49-F238E27FC236}">
                <a16:creationId xmlns:a16="http://schemas.microsoft.com/office/drawing/2014/main" id="{9505FFC2-91E7-954D-8800-AE612416242C}"/>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1000"/>
                                        <p:tgtEl>
                                          <p:spTgt spid="38915">
                                            <p:txEl>
                                              <p:pRg st="0" end="0"/>
                                            </p:txEl>
                                          </p:spTgt>
                                        </p:tgtEl>
                                      </p:cBhvr>
                                    </p:animEffect>
                                    <p:anim calcmode="lin" valueType="num">
                                      <p:cBhvr>
                                        <p:cTn id="8"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89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8917"/>
                                        </p:tgtEl>
                                        <p:attrNameLst>
                                          <p:attrName>style.visibility</p:attrName>
                                        </p:attrNameLst>
                                      </p:cBhvr>
                                      <p:to>
                                        <p:strVal val="visible"/>
                                      </p:to>
                                    </p:set>
                                    <p:anim calcmode="lin" valueType="num">
                                      <p:cBhvr>
                                        <p:cTn id="14" dur="1000" fill="hold"/>
                                        <p:tgtEl>
                                          <p:spTgt spid="38917"/>
                                        </p:tgtEl>
                                        <p:attrNameLst>
                                          <p:attrName>ppt_x</p:attrName>
                                        </p:attrNameLst>
                                      </p:cBhvr>
                                      <p:tavLst>
                                        <p:tav tm="0">
                                          <p:val>
                                            <p:strVal val="#ppt_x-.2"/>
                                          </p:val>
                                        </p:tav>
                                        <p:tav tm="100000">
                                          <p:val>
                                            <p:strVal val="#ppt_x"/>
                                          </p:val>
                                        </p:tav>
                                      </p:tavLst>
                                    </p:anim>
                                    <p:anim calcmode="lin" valueType="num">
                                      <p:cBhvr>
                                        <p:cTn id="15" dur="1000" fill="hold"/>
                                        <p:tgtEl>
                                          <p:spTgt spid="3891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8917"/>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38922"/>
                                        </p:tgtEl>
                                        <p:attrNameLst>
                                          <p:attrName>style.visibility</p:attrName>
                                        </p:attrNameLst>
                                      </p:cBhvr>
                                      <p:to>
                                        <p:strVal val="visible"/>
                                      </p:to>
                                    </p:set>
                                    <p:animEffect transition="in" filter="slide(fromBottom)">
                                      <p:cBhvr>
                                        <p:cTn id="19" dur="5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P spid="38917" grpId="0"/>
      <p:bldP spid="389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9A1EFD46-E529-5E4F-9698-318C3F33069A}"/>
              </a:ext>
            </a:extLst>
          </p:cNvPr>
          <p:cNvSpPr>
            <a:spLocks noGrp="1" noChangeArrowheads="1"/>
          </p:cNvSpPr>
          <p:nvPr>
            <p:ph type="body" idx="1"/>
          </p:nvPr>
        </p:nvSpPr>
        <p:spPr/>
        <p:txBody>
          <a:bodyPr/>
          <a:lstStyle/>
          <a:p>
            <a:pPr algn="ctr">
              <a:buFontTx/>
              <a:buNone/>
            </a:pPr>
            <a:r>
              <a:rPr lang="en-US" altLang="en-US" sz="4000"/>
              <a:t>We Must Recognize…</a:t>
            </a:r>
          </a:p>
          <a:p>
            <a:pPr algn="ctr">
              <a:buFontTx/>
              <a:buNone/>
            </a:pPr>
            <a:endParaRPr lang="en-US" altLang="en-US" sz="4000"/>
          </a:p>
        </p:txBody>
      </p:sp>
      <p:sp>
        <p:nvSpPr>
          <p:cNvPr id="40964" name="Rectangle 4">
            <a:extLst>
              <a:ext uri="{FF2B5EF4-FFF2-40B4-BE49-F238E27FC236}">
                <a16:creationId xmlns:a16="http://schemas.microsoft.com/office/drawing/2014/main" id="{F8D35A0C-6B8E-264B-96B1-669DB79BA773}"/>
              </a:ext>
            </a:extLst>
          </p:cNvPr>
          <p:cNvSpPr>
            <a:spLocks noChangeArrowheads="1"/>
          </p:cNvSpPr>
          <p:nvPr/>
        </p:nvSpPr>
        <p:spPr bwMode="auto">
          <a:xfrm>
            <a:off x="0" y="1295400"/>
            <a:ext cx="9144000" cy="1105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Are Children of God</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Sit Together With Christ</a:t>
            </a:r>
          </a:p>
        </p:txBody>
      </p:sp>
      <p:sp>
        <p:nvSpPr>
          <p:cNvPr id="40965" name="Text Box 5">
            <a:extLst>
              <a:ext uri="{FF2B5EF4-FFF2-40B4-BE49-F238E27FC236}">
                <a16:creationId xmlns:a16="http://schemas.microsoft.com/office/drawing/2014/main" id="{A6BFA3D3-87CC-6847-B221-8A902B05A290}"/>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Ephesians 2:4-7</a:t>
            </a:r>
          </a:p>
        </p:txBody>
      </p:sp>
      <p:sp>
        <p:nvSpPr>
          <p:cNvPr id="7" name="Rectangle 2">
            <a:extLst>
              <a:ext uri="{FF2B5EF4-FFF2-40B4-BE49-F238E27FC236}">
                <a16:creationId xmlns:a16="http://schemas.microsoft.com/office/drawing/2014/main" id="{D152D348-9A70-424E-A339-48AA87E0A6CC}"/>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40964">
                                            <p:txEl>
                                              <p:pRg st="1" end="1"/>
                                            </p:txEl>
                                          </p:spTgt>
                                        </p:tgtEl>
                                        <p:attrNameLst>
                                          <p:attrName>style.visibility</p:attrName>
                                        </p:attrNameLst>
                                      </p:cBhvr>
                                      <p:to>
                                        <p:strVal val="visible"/>
                                      </p:to>
                                    </p:set>
                                    <p:anim calcmode="lin" valueType="num">
                                      <p:cBhvr>
                                        <p:cTn id="7" dur="1000" fill="hold"/>
                                        <p:tgtEl>
                                          <p:spTgt spid="40964">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4096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64">
                                            <p:txEl>
                                              <p:pRg st="1" end="1"/>
                                            </p:txEl>
                                          </p:spTgt>
                                        </p:tgtEl>
                                      </p:cBhvr>
                                    </p:animEffect>
                                  </p:childTnLst>
                                </p:cTn>
                              </p:par>
                              <p:par>
                                <p:cTn id="10" presetID="12" presetClass="entr" presetSubtype="4" fill="hold" grpId="0" nodeType="withEffect">
                                  <p:stCondLst>
                                    <p:cond delay="0"/>
                                  </p:stCondLst>
                                  <p:childTnLst>
                                    <p:set>
                                      <p:cBhvr>
                                        <p:cTn id="11" dur="1" fill="hold">
                                          <p:stCondLst>
                                            <p:cond delay="0"/>
                                          </p:stCondLst>
                                        </p:cTn>
                                        <p:tgtEl>
                                          <p:spTgt spid="40965"/>
                                        </p:tgtEl>
                                        <p:attrNameLst>
                                          <p:attrName>style.visibility</p:attrName>
                                        </p:attrNameLst>
                                      </p:cBhvr>
                                      <p:to>
                                        <p:strVal val="visible"/>
                                      </p:to>
                                    </p:set>
                                    <p:animEffect transition="in" filter="slide(fromBottom)">
                                      <p:cBhvr>
                                        <p:cTn id="12" dur="500"/>
                                        <p:tgtEl>
                                          <p:spTgt spid="409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a:extLst>
              <a:ext uri="{FF2B5EF4-FFF2-40B4-BE49-F238E27FC236}">
                <a16:creationId xmlns:a16="http://schemas.microsoft.com/office/drawing/2014/main" id="{DE89B11F-DFD6-3240-9A05-31BE6B529754}"/>
              </a:ext>
            </a:extLst>
          </p:cNvPr>
          <p:cNvSpPr>
            <a:spLocks noGrp="1" noChangeArrowheads="1"/>
          </p:cNvSpPr>
          <p:nvPr>
            <p:ph type="body" idx="1"/>
          </p:nvPr>
        </p:nvSpPr>
        <p:spPr/>
        <p:txBody>
          <a:bodyPr/>
          <a:lstStyle/>
          <a:p>
            <a:pPr algn="ctr">
              <a:buFontTx/>
              <a:buNone/>
            </a:pPr>
            <a:r>
              <a:rPr lang="en-US" altLang="en-US" sz="4000"/>
              <a:t>We Must Recognize…</a:t>
            </a:r>
          </a:p>
          <a:p>
            <a:pPr algn="ctr">
              <a:buFontTx/>
              <a:buNone/>
            </a:pPr>
            <a:endParaRPr lang="en-US" altLang="en-US" sz="4000"/>
          </a:p>
        </p:txBody>
      </p:sp>
      <p:sp>
        <p:nvSpPr>
          <p:cNvPr id="43012" name="Rectangle 4">
            <a:extLst>
              <a:ext uri="{FF2B5EF4-FFF2-40B4-BE49-F238E27FC236}">
                <a16:creationId xmlns:a16="http://schemas.microsoft.com/office/drawing/2014/main" id="{70F10719-DD99-F648-A735-D617FFA5D657}"/>
              </a:ext>
            </a:extLst>
          </p:cNvPr>
          <p:cNvSpPr>
            <a:spLocks noChangeArrowheads="1"/>
          </p:cNvSpPr>
          <p:nvPr/>
        </p:nvSpPr>
        <p:spPr bwMode="auto">
          <a:xfrm>
            <a:off x="0" y="1295400"/>
            <a:ext cx="9144000" cy="1622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Are Children of God</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Sit Together With Christ</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Our Citizenship is in Heaven</a:t>
            </a:r>
          </a:p>
        </p:txBody>
      </p:sp>
      <p:sp>
        <p:nvSpPr>
          <p:cNvPr id="43013" name="Text Box 5">
            <a:extLst>
              <a:ext uri="{FF2B5EF4-FFF2-40B4-BE49-F238E27FC236}">
                <a16:creationId xmlns:a16="http://schemas.microsoft.com/office/drawing/2014/main" id="{E6118526-B6FE-3745-A6A4-B46570C71D23}"/>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Philippians 3:18-21</a:t>
            </a:r>
          </a:p>
        </p:txBody>
      </p:sp>
      <p:sp>
        <p:nvSpPr>
          <p:cNvPr id="7" name="Rectangle 2">
            <a:extLst>
              <a:ext uri="{FF2B5EF4-FFF2-40B4-BE49-F238E27FC236}">
                <a16:creationId xmlns:a16="http://schemas.microsoft.com/office/drawing/2014/main" id="{14A69811-6381-8049-9DFF-526E59B33300}"/>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43012">
                                            <p:txEl>
                                              <p:pRg st="2" end="2"/>
                                            </p:txEl>
                                          </p:spTgt>
                                        </p:tgtEl>
                                        <p:attrNameLst>
                                          <p:attrName>style.visibility</p:attrName>
                                        </p:attrNameLst>
                                      </p:cBhvr>
                                      <p:to>
                                        <p:strVal val="visible"/>
                                      </p:to>
                                    </p:set>
                                    <p:anim calcmode="lin" valueType="num">
                                      <p:cBhvr>
                                        <p:cTn id="7" dur="1000" fill="hold"/>
                                        <p:tgtEl>
                                          <p:spTgt spid="43012">
                                            <p:txEl>
                                              <p:pRg st="2" end="2"/>
                                            </p:txEl>
                                          </p:spTgt>
                                        </p:tgtEl>
                                        <p:attrNameLst>
                                          <p:attrName>ppt_x</p:attrName>
                                        </p:attrNameLst>
                                      </p:cBhvr>
                                      <p:tavLst>
                                        <p:tav tm="0">
                                          <p:val>
                                            <p:strVal val="#ppt_x-.2"/>
                                          </p:val>
                                        </p:tav>
                                        <p:tav tm="100000">
                                          <p:val>
                                            <p:strVal val="#ppt_x"/>
                                          </p:val>
                                        </p:tav>
                                      </p:tavLst>
                                    </p:anim>
                                    <p:anim calcmode="lin" valueType="num">
                                      <p:cBhvr>
                                        <p:cTn id="8" dur="1000" fill="hold"/>
                                        <p:tgtEl>
                                          <p:spTgt spid="4301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3012">
                                            <p:txEl>
                                              <p:pRg st="2" end="2"/>
                                            </p:txEl>
                                          </p:spTgt>
                                        </p:tgtEl>
                                      </p:cBhvr>
                                    </p:animEffect>
                                  </p:childTnLst>
                                </p:cTn>
                              </p:par>
                              <p:par>
                                <p:cTn id="10" presetID="12" presetClass="entr" presetSubtype="4" fill="hold" grpId="0" nodeType="withEffect">
                                  <p:stCondLst>
                                    <p:cond delay="0"/>
                                  </p:stCondLst>
                                  <p:childTnLst>
                                    <p:set>
                                      <p:cBhvr>
                                        <p:cTn id="11" dur="1" fill="hold">
                                          <p:stCondLst>
                                            <p:cond delay="0"/>
                                          </p:stCondLst>
                                        </p:cTn>
                                        <p:tgtEl>
                                          <p:spTgt spid="43013"/>
                                        </p:tgtEl>
                                        <p:attrNameLst>
                                          <p:attrName>style.visibility</p:attrName>
                                        </p:attrNameLst>
                                      </p:cBhvr>
                                      <p:to>
                                        <p:strVal val="visible"/>
                                      </p:to>
                                    </p:set>
                                    <p:animEffect transition="in" filter="slide(fromBottom)">
                                      <p:cBhvr>
                                        <p:cTn id="12" dur="500"/>
                                        <p:tgtEl>
                                          <p:spTgt spid="4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id="{B4C556E0-5EAD-EF4D-B4C9-D22A1E09C116}"/>
              </a:ext>
            </a:extLst>
          </p:cNvPr>
          <p:cNvSpPr>
            <a:spLocks noGrp="1" noChangeArrowheads="1"/>
          </p:cNvSpPr>
          <p:nvPr>
            <p:ph type="body" idx="1"/>
          </p:nvPr>
        </p:nvSpPr>
        <p:spPr/>
        <p:txBody>
          <a:bodyPr/>
          <a:lstStyle/>
          <a:p>
            <a:pPr algn="ctr">
              <a:buFontTx/>
              <a:buNone/>
            </a:pPr>
            <a:r>
              <a:rPr lang="en-US" altLang="en-US" sz="4000"/>
              <a:t>We Must Recognize…</a:t>
            </a:r>
          </a:p>
          <a:p>
            <a:pPr algn="ctr">
              <a:buFontTx/>
              <a:buNone/>
            </a:pPr>
            <a:endParaRPr lang="en-US" altLang="en-US" sz="4000"/>
          </a:p>
        </p:txBody>
      </p:sp>
      <p:sp>
        <p:nvSpPr>
          <p:cNvPr id="45060" name="Rectangle 4">
            <a:extLst>
              <a:ext uri="{FF2B5EF4-FFF2-40B4-BE49-F238E27FC236}">
                <a16:creationId xmlns:a16="http://schemas.microsoft.com/office/drawing/2014/main" id="{195DA9F4-7E19-1B4D-8381-69CDF1CC8E3F}"/>
              </a:ext>
            </a:extLst>
          </p:cNvPr>
          <p:cNvSpPr>
            <a:spLocks noChangeArrowheads="1"/>
          </p:cNvSpPr>
          <p:nvPr/>
        </p:nvSpPr>
        <p:spPr bwMode="auto">
          <a:xfrm>
            <a:off x="0" y="1295400"/>
            <a:ext cx="9144000" cy="2139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Are Children of God</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Sit Together With Christ</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Our Citizenship is in Heaven</a:t>
            </a:r>
          </a:p>
          <a:p>
            <a:pPr algn="ctr">
              <a:lnSpc>
                <a:spcPct val="105000"/>
              </a:lnSpc>
            </a:pPr>
            <a:r>
              <a:rPr lang="en-US" altLang="en-US" sz="3200" b="1" dirty="0">
                <a:solidFill>
                  <a:schemeClr val="bg1"/>
                </a:solidFill>
                <a:latin typeface="Arial Black" panose="020B0604020202020204" pitchFamily="34" charset="0"/>
                <a:cs typeface="Arial Black" panose="020B0604020202020204" pitchFamily="34" charset="0"/>
              </a:rPr>
              <a:t>We Are More Than Conquerors</a:t>
            </a:r>
          </a:p>
        </p:txBody>
      </p:sp>
      <p:sp>
        <p:nvSpPr>
          <p:cNvPr id="45061" name="Text Box 5">
            <a:extLst>
              <a:ext uri="{FF2B5EF4-FFF2-40B4-BE49-F238E27FC236}">
                <a16:creationId xmlns:a16="http://schemas.microsoft.com/office/drawing/2014/main" id="{6E5B90D4-0765-574D-AA29-F3E99D09033D}"/>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Romans 8:36-39</a:t>
            </a:r>
          </a:p>
        </p:txBody>
      </p:sp>
      <p:sp>
        <p:nvSpPr>
          <p:cNvPr id="7" name="Rectangle 2">
            <a:extLst>
              <a:ext uri="{FF2B5EF4-FFF2-40B4-BE49-F238E27FC236}">
                <a16:creationId xmlns:a16="http://schemas.microsoft.com/office/drawing/2014/main" id="{F27C54E4-08F5-814A-900C-46E80840B7EB}"/>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45060">
                                            <p:txEl>
                                              <p:pRg st="3" end="3"/>
                                            </p:txEl>
                                          </p:spTgt>
                                        </p:tgtEl>
                                        <p:attrNameLst>
                                          <p:attrName>style.visibility</p:attrName>
                                        </p:attrNameLst>
                                      </p:cBhvr>
                                      <p:to>
                                        <p:strVal val="visible"/>
                                      </p:to>
                                    </p:set>
                                    <p:anim calcmode="lin" valueType="num">
                                      <p:cBhvr>
                                        <p:cTn id="7" dur="1000" fill="hold"/>
                                        <p:tgtEl>
                                          <p:spTgt spid="45060">
                                            <p:txEl>
                                              <p:pRg st="3" end="3"/>
                                            </p:txEl>
                                          </p:spTgt>
                                        </p:tgtEl>
                                        <p:attrNameLst>
                                          <p:attrName>ppt_x</p:attrName>
                                        </p:attrNameLst>
                                      </p:cBhvr>
                                      <p:tavLst>
                                        <p:tav tm="0">
                                          <p:val>
                                            <p:strVal val="#ppt_x-.2"/>
                                          </p:val>
                                        </p:tav>
                                        <p:tav tm="100000">
                                          <p:val>
                                            <p:strVal val="#ppt_x"/>
                                          </p:val>
                                        </p:tav>
                                      </p:tavLst>
                                    </p:anim>
                                    <p:anim calcmode="lin" valueType="num">
                                      <p:cBhvr>
                                        <p:cTn id="8" dur="1000" fill="hold"/>
                                        <p:tgtEl>
                                          <p:spTgt spid="45060">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5060">
                                            <p:txEl>
                                              <p:pRg st="3" end="3"/>
                                            </p:txEl>
                                          </p:spTgt>
                                        </p:tgtEl>
                                      </p:cBhvr>
                                    </p:animEffect>
                                  </p:childTnLst>
                                </p:cTn>
                              </p:par>
                              <p:par>
                                <p:cTn id="10" presetID="12" presetClass="entr" presetSubtype="4" fill="hold" grpId="0" nodeType="withEffect">
                                  <p:stCondLst>
                                    <p:cond delay="0"/>
                                  </p:stCondLst>
                                  <p:childTnLst>
                                    <p:set>
                                      <p:cBhvr>
                                        <p:cTn id="11" dur="1" fill="hold">
                                          <p:stCondLst>
                                            <p:cond delay="0"/>
                                          </p:stCondLst>
                                        </p:cTn>
                                        <p:tgtEl>
                                          <p:spTgt spid="45061"/>
                                        </p:tgtEl>
                                        <p:attrNameLst>
                                          <p:attrName>style.visibility</p:attrName>
                                        </p:attrNameLst>
                                      </p:cBhvr>
                                      <p:to>
                                        <p:strVal val="visible"/>
                                      </p:to>
                                    </p:set>
                                    <p:animEffect transition="in" filter="slide(fromBottom)">
                                      <p:cBhvr>
                                        <p:cTn id="12" dur="500"/>
                                        <p:tgtEl>
                                          <p:spTgt spid="4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7111E8BE-DF9A-7142-8C36-814F1DAA93D7}"/>
              </a:ext>
            </a:extLst>
          </p:cNvPr>
          <p:cNvSpPr>
            <a:spLocks noGrp="1" noChangeArrowheads="1"/>
          </p:cNvSpPr>
          <p:nvPr>
            <p:ph type="body" idx="1"/>
          </p:nvPr>
        </p:nvSpPr>
        <p:spPr>
          <a:xfrm>
            <a:off x="457200" y="762000"/>
            <a:ext cx="8229600" cy="4144963"/>
          </a:xfrm>
        </p:spPr>
        <p:txBody>
          <a:bodyPr/>
          <a:lstStyle/>
          <a:p>
            <a:pPr indent="1588">
              <a:buFontTx/>
              <a:buNone/>
            </a:pPr>
            <a:r>
              <a:rPr lang="en-US" altLang="en-US"/>
              <a:t>“…We are of God. He who knows God hears us; he who is not of God does not hear us. By this we know the spirit of truth and the spirit of error…”</a:t>
            </a:r>
          </a:p>
        </p:txBody>
      </p:sp>
      <p:sp>
        <p:nvSpPr>
          <p:cNvPr id="5" name="Rectangle 2">
            <a:extLst>
              <a:ext uri="{FF2B5EF4-FFF2-40B4-BE49-F238E27FC236}">
                <a16:creationId xmlns:a16="http://schemas.microsoft.com/office/drawing/2014/main" id="{4C2EC546-CAE1-2E45-88D9-6A4FEDB0F055}"/>
              </a:ext>
            </a:extLst>
          </p:cNvPr>
          <p:cNvSpPr>
            <a:spLocks noGrp="1" noChangeArrowheads="1"/>
          </p:cNvSpPr>
          <p:nvPr>
            <p:ph type="title"/>
          </p:nvPr>
        </p:nvSpPr>
        <p:spPr>
          <a:xfrm>
            <a:off x="457200" y="5334000"/>
            <a:ext cx="8229600" cy="1143000"/>
          </a:xfrm>
        </p:spPr>
        <p:txBody>
          <a:bodyPr/>
          <a:lstStyle/>
          <a:p>
            <a:r>
              <a:rPr lang="en-US" altLang="en-US" sz="4800" b="1" dirty="0">
                <a:solidFill>
                  <a:schemeClr val="bg1">
                    <a:lumMod val="95000"/>
                  </a:schemeClr>
                </a:solidFill>
                <a:latin typeface="Arial Black" panose="020B0604020202020204" pitchFamily="34" charset="0"/>
                <a:cs typeface="Arial Black" panose="020B0604020202020204" pitchFamily="34" charset="0"/>
              </a:rPr>
              <a:t>First John 4:4-7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1000"/>
                                        <p:tgtEl>
                                          <p:spTgt spid="26627">
                                            <p:txEl>
                                              <p:pRg st="0" end="0"/>
                                            </p:txEl>
                                          </p:spTgt>
                                        </p:tgtEl>
                                      </p:cBhvr>
                                    </p:animEffect>
                                    <p:anim calcmode="lin" valueType="num">
                                      <p:cBhvr>
                                        <p:cTn id="8" dur="1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2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a:extLst>
              <a:ext uri="{FF2B5EF4-FFF2-40B4-BE49-F238E27FC236}">
                <a16:creationId xmlns:a16="http://schemas.microsoft.com/office/drawing/2014/main" id="{6991FC52-B9BE-1146-9657-61BB19EAF604}"/>
              </a:ext>
            </a:extLst>
          </p:cNvPr>
          <p:cNvSpPr>
            <a:spLocks noGrp="1" noChangeArrowheads="1"/>
          </p:cNvSpPr>
          <p:nvPr>
            <p:ph type="body" idx="1"/>
          </p:nvPr>
        </p:nvSpPr>
        <p:spPr>
          <a:xfrm>
            <a:off x="457200" y="914400"/>
            <a:ext cx="8229600" cy="3992563"/>
          </a:xfrm>
        </p:spPr>
        <p:txBody>
          <a:bodyPr/>
          <a:lstStyle/>
          <a:p>
            <a:pPr indent="1588">
              <a:buFontTx/>
              <a:buNone/>
            </a:pPr>
            <a:r>
              <a:rPr lang="en-US" altLang="en-US"/>
              <a:t>“…Beloved, let us love one another, for love is of God; and everyone who loves is born of God and knows God”</a:t>
            </a:r>
          </a:p>
          <a:p>
            <a:pPr indent="1588">
              <a:buFontTx/>
              <a:buNone/>
            </a:pPr>
            <a:endParaRPr lang="en-US" altLang="en-US"/>
          </a:p>
        </p:txBody>
      </p:sp>
      <p:sp>
        <p:nvSpPr>
          <p:cNvPr id="5" name="Rectangle 2">
            <a:extLst>
              <a:ext uri="{FF2B5EF4-FFF2-40B4-BE49-F238E27FC236}">
                <a16:creationId xmlns:a16="http://schemas.microsoft.com/office/drawing/2014/main" id="{4A949D35-792F-BB43-AA36-85B73D1FF957}"/>
              </a:ext>
            </a:extLst>
          </p:cNvPr>
          <p:cNvSpPr>
            <a:spLocks noGrp="1" noChangeArrowheads="1"/>
          </p:cNvSpPr>
          <p:nvPr>
            <p:ph type="title"/>
          </p:nvPr>
        </p:nvSpPr>
        <p:spPr>
          <a:xfrm>
            <a:off x="457200" y="5334000"/>
            <a:ext cx="8229600" cy="1143000"/>
          </a:xfrm>
        </p:spPr>
        <p:txBody>
          <a:bodyPr/>
          <a:lstStyle/>
          <a:p>
            <a:r>
              <a:rPr lang="en-US" altLang="en-US" sz="4800" b="1" dirty="0">
                <a:solidFill>
                  <a:schemeClr val="bg1">
                    <a:lumMod val="95000"/>
                  </a:schemeClr>
                </a:solidFill>
                <a:latin typeface="Arial Black" panose="020B0604020202020204" pitchFamily="34" charset="0"/>
                <a:cs typeface="Arial Black" panose="020B0604020202020204" pitchFamily="34" charset="0"/>
              </a:rPr>
              <a:t>First John 4:4-7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1000"/>
                                        <p:tgtEl>
                                          <p:spTgt spid="30723">
                                            <p:txEl>
                                              <p:pRg st="0" end="0"/>
                                            </p:txEl>
                                          </p:spTgt>
                                        </p:tgtEl>
                                      </p:cBhvr>
                                    </p:animEffect>
                                    <p:anim calcmode="lin" valueType="num">
                                      <p:cBhvr>
                                        <p:cTn id="8" dur="10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D721281-2D0E-2547-B0FD-3F46E4B28E67}"/>
              </a:ext>
            </a:extLst>
          </p:cNvPr>
          <p:cNvSpPr>
            <a:spLocks noGrp="1" noChangeArrowheads="1"/>
          </p:cNvSpPr>
          <p:nvPr>
            <p:ph type="title"/>
          </p:nvPr>
        </p:nvSpPr>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
        <p:nvSpPr>
          <p:cNvPr id="32771" name="Rectangle 3">
            <a:extLst>
              <a:ext uri="{FF2B5EF4-FFF2-40B4-BE49-F238E27FC236}">
                <a16:creationId xmlns:a16="http://schemas.microsoft.com/office/drawing/2014/main" id="{666CCFEA-0BED-BF4C-89CC-0FC9BAB93189}"/>
              </a:ext>
            </a:extLst>
          </p:cNvPr>
          <p:cNvSpPr>
            <a:spLocks noGrp="1" noChangeArrowheads="1"/>
          </p:cNvSpPr>
          <p:nvPr>
            <p:ph type="body" idx="1"/>
          </p:nvPr>
        </p:nvSpPr>
        <p:spPr/>
        <p:txBody>
          <a:bodyPr/>
          <a:lstStyle/>
          <a:p>
            <a:pPr algn="ctr">
              <a:buFontTx/>
              <a:buNone/>
            </a:pPr>
            <a:r>
              <a:rPr lang="en-US" altLang="en-US" sz="4000"/>
              <a:t>We often don’t feel this way</a:t>
            </a:r>
          </a:p>
          <a:p>
            <a:pPr algn="ctr">
              <a:buFontTx/>
              <a:buNone/>
            </a:pPr>
            <a:endParaRPr lang="en-US" altLang="en-US" sz="4000"/>
          </a:p>
        </p:txBody>
      </p:sp>
      <p:sp>
        <p:nvSpPr>
          <p:cNvPr id="32774" name="Text Box 6">
            <a:extLst>
              <a:ext uri="{FF2B5EF4-FFF2-40B4-BE49-F238E27FC236}">
                <a16:creationId xmlns:a16="http://schemas.microsoft.com/office/drawing/2014/main" id="{C3980807-4DCC-E74E-A8E9-43C79CBCC4F6}"/>
              </a:ext>
            </a:extLst>
          </p:cNvPr>
          <p:cNvSpPr txBox="1">
            <a:spLocks noChangeArrowheads="1"/>
          </p:cNvSpPr>
          <p:nvPr/>
        </p:nvSpPr>
        <p:spPr bwMode="auto">
          <a:xfrm>
            <a:off x="1143000" y="1295400"/>
            <a:ext cx="3048000" cy="50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p:txBody>
      </p:sp>
      <p:sp>
        <p:nvSpPr>
          <p:cNvPr id="32777" name="Rectangle 9">
            <a:extLst>
              <a:ext uri="{FF2B5EF4-FFF2-40B4-BE49-F238E27FC236}">
                <a16:creationId xmlns:a16="http://schemas.microsoft.com/office/drawing/2014/main" id="{0F2E46A8-B1ED-4040-A9CE-4C2525D4C4BC}"/>
              </a:ext>
            </a:extLst>
          </p:cNvPr>
          <p:cNvSpPr>
            <a:spLocks noChangeArrowheads="1"/>
          </p:cNvSpPr>
          <p:nvPr/>
        </p:nvSpPr>
        <p:spPr bwMode="auto">
          <a:xfrm>
            <a:off x="5867400" y="1295400"/>
            <a:ext cx="22860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Moses</a:t>
            </a:r>
          </a:p>
        </p:txBody>
      </p:sp>
      <p:sp>
        <p:nvSpPr>
          <p:cNvPr id="32778" name="Line 10">
            <a:extLst>
              <a:ext uri="{FF2B5EF4-FFF2-40B4-BE49-F238E27FC236}">
                <a16:creationId xmlns:a16="http://schemas.microsoft.com/office/drawing/2014/main" id="{0905B18A-0C0B-9749-B82C-E89820857030}"/>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2" name="Text Box 14">
            <a:extLst>
              <a:ext uri="{FF2B5EF4-FFF2-40B4-BE49-F238E27FC236}">
                <a16:creationId xmlns:a16="http://schemas.microsoft.com/office/drawing/2014/main" id="{70150B32-2478-3B49-A654-ABC836F0C95B}"/>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Exodus 4:10-17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1000" fill="hold"/>
                                        <p:tgtEl>
                                          <p:spTgt spid="32770"/>
                                        </p:tgtEl>
                                        <p:attrNameLst>
                                          <p:attrName>ppt_w</p:attrName>
                                        </p:attrNameLst>
                                      </p:cBhvr>
                                      <p:tavLst>
                                        <p:tav tm="0">
                                          <p:val>
                                            <p:strVal val="#ppt_w*0.70"/>
                                          </p:val>
                                        </p:tav>
                                        <p:tav tm="100000">
                                          <p:val>
                                            <p:strVal val="#ppt_w"/>
                                          </p:val>
                                        </p:tav>
                                      </p:tavLst>
                                    </p:anim>
                                    <p:anim calcmode="lin" valueType="num">
                                      <p:cBhvr>
                                        <p:cTn id="8" dur="1000" fill="hold"/>
                                        <p:tgtEl>
                                          <p:spTgt spid="32770"/>
                                        </p:tgtEl>
                                        <p:attrNameLst>
                                          <p:attrName>ppt_h</p:attrName>
                                        </p:attrNameLst>
                                      </p:cBhvr>
                                      <p:tavLst>
                                        <p:tav tm="0">
                                          <p:val>
                                            <p:strVal val="#ppt_h"/>
                                          </p:val>
                                        </p:tav>
                                        <p:tav tm="100000">
                                          <p:val>
                                            <p:strVal val="#ppt_h"/>
                                          </p:val>
                                        </p:tav>
                                      </p:tavLst>
                                    </p:anim>
                                    <p:animEffect transition="in" filter="fade">
                                      <p:cBhvr>
                                        <p:cTn id="9" dur="1000"/>
                                        <p:tgtEl>
                                          <p:spTgt spid="3277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2771">
                                            <p:txEl>
                                              <p:pRg st="0" end="0"/>
                                            </p:txEl>
                                          </p:spTgt>
                                        </p:tgtEl>
                                        <p:attrNameLst>
                                          <p:attrName>style.visibility</p:attrName>
                                        </p:attrNameLst>
                                      </p:cBhvr>
                                      <p:to>
                                        <p:strVal val="visible"/>
                                      </p:to>
                                    </p:set>
                                    <p:animEffect transition="in" filter="fade">
                                      <p:cBhvr>
                                        <p:cTn id="14" dur="1000"/>
                                        <p:tgtEl>
                                          <p:spTgt spid="32771">
                                            <p:txEl>
                                              <p:pRg st="0" end="0"/>
                                            </p:txEl>
                                          </p:spTgt>
                                        </p:tgtEl>
                                      </p:cBhvr>
                                    </p:animEffect>
                                    <p:anim calcmode="lin" valueType="num">
                                      <p:cBhvr>
                                        <p:cTn id="15"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27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6" fill="hold" grpId="0" nodeType="clickEffect">
                                  <p:stCondLst>
                                    <p:cond delay="0"/>
                                  </p:stCondLst>
                                  <p:childTnLst>
                                    <p:set>
                                      <p:cBhvr>
                                        <p:cTn id="20" dur="1" fill="hold">
                                          <p:stCondLst>
                                            <p:cond delay="0"/>
                                          </p:stCondLst>
                                        </p:cTn>
                                        <p:tgtEl>
                                          <p:spTgt spid="32774"/>
                                        </p:tgtEl>
                                        <p:attrNameLst>
                                          <p:attrName>style.visibility</p:attrName>
                                        </p:attrNameLst>
                                      </p:cBhvr>
                                      <p:to>
                                        <p:strVal val="visible"/>
                                      </p:to>
                                    </p:set>
                                    <p:anim calcmode="lin" valueType="num">
                                      <p:cBhvr additive="base">
                                        <p:cTn id="21" dur="1000" fill="hold"/>
                                        <p:tgtEl>
                                          <p:spTgt spid="32774"/>
                                        </p:tgtEl>
                                        <p:attrNameLst>
                                          <p:attrName>ppt_x</p:attrName>
                                        </p:attrNameLst>
                                      </p:cBhvr>
                                      <p:tavLst>
                                        <p:tav tm="0">
                                          <p:val>
                                            <p:strVal val="1+#ppt_w/2"/>
                                          </p:val>
                                        </p:tav>
                                        <p:tav tm="100000">
                                          <p:val>
                                            <p:strVal val="#ppt_x"/>
                                          </p:val>
                                        </p:tav>
                                      </p:tavLst>
                                    </p:anim>
                                    <p:anim calcmode="lin" valueType="num">
                                      <p:cBhvr additive="base">
                                        <p:cTn id="22" dur="1000" fill="hold"/>
                                        <p:tgtEl>
                                          <p:spTgt spid="3277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32778"/>
                                        </p:tgtEl>
                                        <p:attrNameLst>
                                          <p:attrName>style.visibility</p:attrName>
                                        </p:attrNameLst>
                                      </p:cBhvr>
                                      <p:to>
                                        <p:strVal val="visible"/>
                                      </p:to>
                                    </p:set>
                                    <p:animEffect transition="in" filter="wipe(left)">
                                      <p:cBhvr>
                                        <p:cTn id="27" dur="1000"/>
                                        <p:tgtEl>
                                          <p:spTgt spid="3277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2777"/>
                                        </p:tgtEl>
                                        <p:attrNameLst>
                                          <p:attrName>style.visibility</p:attrName>
                                        </p:attrNameLst>
                                      </p:cBhvr>
                                      <p:to>
                                        <p:strVal val="visible"/>
                                      </p:to>
                                    </p:set>
                                    <p:animEffect transition="in" filter="fade">
                                      <p:cBhvr>
                                        <p:cTn id="30" dur="2000"/>
                                        <p:tgtEl>
                                          <p:spTgt spid="32777"/>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32782"/>
                                        </p:tgtEl>
                                        <p:attrNameLst>
                                          <p:attrName>style.visibility</p:attrName>
                                        </p:attrNameLst>
                                      </p:cBhvr>
                                      <p:to>
                                        <p:strVal val="visible"/>
                                      </p:to>
                                    </p:set>
                                    <p:animEffect transition="in" filter="slide(fromBottom)">
                                      <p:cBhvr>
                                        <p:cTn id="33" dur="500"/>
                                        <p:tgtEl>
                                          <p:spTgt spid="32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4" grpId="0"/>
      <p:bldP spid="32777" grpId="0"/>
      <p:bldP spid="3278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a:extLst>
              <a:ext uri="{FF2B5EF4-FFF2-40B4-BE49-F238E27FC236}">
                <a16:creationId xmlns:a16="http://schemas.microsoft.com/office/drawing/2014/main" id="{7EBED115-172D-0E48-BB86-A1441B3CBB0D}"/>
              </a:ext>
            </a:extLst>
          </p:cNvPr>
          <p:cNvSpPr>
            <a:spLocks noGrp="1" noChangeArrowheads="1"/>
          </p:cNvSpPr>
          <p:nvPr>
            <p:ph type="body" idx="1"/>
          </p:nvPr>
        </p:nvSpPr>
        <p:spPr/>
        <p:txBody>
          <a:bodyPr/>
          <a:lstStyle/>
          <a:p>
            <a:pPr algn="ctr">
              <a:buFontTx/>
              <a:buNone/>
            </a:pPr>
            <a:r>
              <a:rPr lang="en-US" altLang="en-US" sz="4000"/>
              <a:t>We often don’t feel this way</a:t>
            </a:r>
          </a:p>
          <a:p>
            <a:pPr algn="ctr">
              <a:buFontTx/>
              <a:buNone/>
            </a:pPr>
            <a:endParaRPr lang="en-US" altLang="en-US" sz="4000"/>
          </a:p>
        </p:txBody>
      </p:sp>
      <p:sp>
        <p:nvSpPr>
          <p:cNvPr id="47108" name="Text Box 4">
            <a:extLst>
              <a:ext uri="{FF2B5EF4-FFF2-40B4-BE49-F238E27FC236}">
                <a16:creationId xmlns:a16="http://schemas.microsoft.com/office/drawing/2014/main" id="{4898117C-A792-A041-A497-963D3894223D}"/>
              </a:ext>
            </a:extLst>
          </p:cNvPr>
          <p:cNvSpPr txBox="1">
            <a:spLocks noChangeArrowheads="1"/>
          </p:cNvSpPr>
          <p:nvPr/>
        </p:nvSpPr>
        <p:spPr bwMode="auto">
          <a:xfrm>
            <a:off x="1143000" y="1295400"/>
            <a:ext cx="3048000" cy="101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p:txBody>
      </p:sp>
      <p:sp>
        <p:nvSpPr>
          <p:cNvPr id="47109" name="Rectangle 5">
            <a:extLst>
              <a:ext uri="{FF2B5EF4-FFF2-40B4-BE49-F238E27FC236}">
                <a16:creationId xmlns:a16="http://schemas.microsoft.com/office/drawing/2014/main" id="{54299381-19B6-4641-A451-ACF4FB9C20B4}"/>
              </a:ext>
            </a:extLst>
          </p:cNvPr>
          <p:cNvSpPr>
            <a:spLocks noChangeArrowheads="1"/>
          </p:cNvSpPr>
          <p:nvPr/>
        </p:nvSpPr>
        <p:spPr bwMode="auto">
          <a:xfrm>
            <a:off x="5867400" y="1295400"/>
            <a:ext cx="2286000" cy="111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Moses</a:t>
            </a:r>
          </a:p>
          <a:p>
            <a:pPr algn="ctr">
              <a:lnSpc>
                <a:spcPct val="105000"/>
              </a:lnSpc>
            </a:pPr>
            <a:r>
              <a:rPr lang="en-US" altLang="en-US" sz="3200">
                <a:solidFill>
                  <a:schemeClr val="bg1"/>
                </a:solidFill>
                <a:latin typeface="Impact" panose="020B0806030902050204" pitchFamily="34" charset="0"/>
              </a:rPr>
              <a:t>Naomi</a:t>
            </a:r>
          </a:p>
        </p:txBody>
      </p:sp>
      <p:sp>
        <p:nvSpPr>
          <p:cNvPr id="47110" name="Line 6">
            <a:extLst>
              <a:ext uri="{FF2B5EF4-FFF2-40B4-BE49-F238E27FC236}">
                <a16:creationId xmlns:a16="http://schemas.microsoft.com/office/drawing/2014/main" id="{DC73B5E0-BA85-DA47-AA0A-0CADC8D1A217}"/>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111" name="Line 7">
            <a:extLst>
              <a:ext uri="{FF2B5EF4-FFF2-40B4-BE49-F238E27FC236}">
                <a16:creationId xmlns:a16="http://schemas.microsoft.com/office/drawing/2014/main" id="{54837673-632C-4E41-887B-E1C92DBAB708}"/>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114" name="Text Box 10">
            <a:extLst>
              <a:ext uri="{FF2B5EF4-FFF2-40B4-BE49-F238E27FC236}">
                <a16:creationId xmlns:a16="http://schemas.microsoft.com/office/drawing/2014/main" id="{BF23C975-3B40-DF4B-8E42-B8703464704F}"/>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Ruth 1:19-21</a:t>
            </a:r>
          </a:p>
        </p:txBody>
      </p:sp>
      <p:sp>
        <p:nvSpPr>
          <p:cNvPr id="10" name="Rectangle 2">
            <a:extLst>
              <a:ext uri="{FF2B5EF4-FFF2-40B4-BE49-F238E27FC236}">
                <a16:creationId xmlns:a16="http://schemas.microsoft.com/office/drawing/2014/main" id="{00783E8B-85B8-3C40-A8EF-52FAD56EEB6A}"/>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nodeType="withEffect">
                                  <p:stCondLst>
                                    <p:cond delay="0"/>
                                  </p:stCondLst>
                                  <p:childTnLst>
                                    <p:set>
                                      <p:cBhvr>
                                        <p:cTn id="6" dur="1" fill="hold">
                                          <p:stCondLst>
                                            <p:cond delay="0"/>
                                          </p:stCondLst>
                                        </p:cTn>
                                        <p:tgtEl>
                                          <p:spTgt spid="47108">
                                            <p:txEl>
                                              <p:pRg st="1" end="1"/>
                                            </p:txEl>
                                          </p:spTgt>
                                        </p:tgtEl>
                                        <p:attrNameLst>
                                          <p:attrName>style.visibility</p:attrName>
                                        </p:attrNameLst>
                                      </p:cBhvr>
                                      <p:to>
                                        <p:strVal val="visible"/>
                                      </p:to>
                                    </p:set>
                                    <p:anim calcmode="lin" valueType="num">
                                      <p:cBhvr additive="base">
                                        <p:cTn id="7" dur="1000" fill="hold"/>
                                        <p:tgtEl>
                                          <p:spTgt spid="47108">
                                            <p:txEl>
                                              <p:pRg st="1" end="1"/>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710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47111"/>
                                        </p:tgtEl>
                                        <p:attrNameLst>
                                          <p:attrName>style.visibility</p:attrName>
                                        </p:attrNameLst>
                                      </p:cBhvr>
                                      <p:to>
                                        <p:strVal val="visible"/>
                                      </p:to>
                                    </p:set>
                                    <p:animEffect transition="in" filter="wipe(left)">
                                      <p:cBhvr>
                                        <p:cTn id="13" dur="1000"/>
                                        <p:tgtEl>
                                          <p:spTgt spid="47111"/>
                                        </p:tgtEl>
                                      </p:cBhvr>
                                    </p:animEffect>
                                  </p:childTnLst>
                                </p:cTn>
                              </p:par>
                              <p:par>
                                <p:cTn id="14" presetID="10" presetClass="entr" presetSubtype="0" fill="hold" nodeType="withEffect">
                                  <p:stCondLst>
                                    <p:cond delay="0"/>
                                  </p:stCondLst>
                                  <p:childTnLst>
                                    <p:set>
                                      <p:cBhvr>
                                        <p:cTn id="15" dur="1" fill="hold">
                                          <p:stCondLst>
                                            <p:cond delay="0"/>
                                          </p:stCondLst>
                                        </p:cTn>
                                        <p:tgtEl>
                                          <p:spTgt spid="47109">
                                            <p:txEl>
                                              <p:pRg st="1" end="1"/>
                                            </p:txEl>
                                          </p:spTgt>
                                        </p:tgtEl>
                                        <p:attrNameLst>
                                          <p:attrName>style.visibility</p:attrName>
                                        </p:attrNameLst>
                                      </p:cBhvr>
                                      <p:to>
                                        <p:strVal val="visible"/>
                                      </p:to>
                                    </p:set>
                                    <p:animEffect transition="in" filter="fade">
                                      <p:cBhvr>
                                        <p:cTn id="16" dur="2000"/>
                                        <p:tgtEl>
                                          <p:spTgt spid="47109">
                                            <p:txEl>
                                              <p:pRg st="1" end="1"/>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47114"/>
                                        </p:tgtEl>
                                        <p:attrNameLst>
                                          <p:attrName>style.visibility</p:attrName>
                                        </p:attrNameLst>
                                      </p:cBhvr>
                                      <p:to>
                                        <p:strVal val="visible"/>
                                      </p:to>
                                    </p:set>
                                    <p:animEffect transition="in" filter="slide(fromBottom)">
                                      <p:cBhvr>
                                        <p:cTn id="19" dur="500"/>
                                        <p:tgtEl>
                                          <p:spTgt spid="47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a:extLst>
              <a:ext uri="{FF2B5EF4-FFF2-40B4-BE49-F238E27FC236}">
                <a16:creationId xmlns:a16="http://schemas.microsoft.com/office/drawing/2014/main" id="{361A3B80-BEC0-C241-847F-9D901D9A618D}"/>
              </a:ext>
            </a:extLst>
          </p:cNvPr>
          <p:cNvSpPr>
            <a:spLocks noGrp="1" noChangeArrowheads="1"/>
          </p:cNvSpPr>
          <p:nvPr>
            <p:ph type="body" idx="1"/>
          </p:nvPr>
        </p:nvSpPr>
        <p:spPr/>
        <p:txBody>
          <a:bodyPr/>
          <a:lstStyle/>
          <a:p>
            <a:pPr algn="ctr">
              <a:buFontTx/>
              <a:buNone/>
            </a:pPr>
            <a:r>
              <a:rPr lang="en-US" altLang="en-US" sz="4000"/>
              <a:t>We often don’t feel this way</a:t>
            </a:r>
          </a:p>
          <a:p>
            <a:pPr algn="ctr">
              <a:buFontTx/>
              <a:buNone/>
            </a:pPr>
            <a:endParaRPr lang="en-US" altLang="en-US" sz="4000"/>
          </a:p>
        </p:txBody>
      </p:sp>
      <p:sp>
        <p:nvSpPr>
          <p:cNvPr id="49156" name="Text Box 4">
            <a:extLst>
              <a:ext uri="{FF2B5EF4-FFF2-40B4-BE49-F238E27FC236}">
                <a16:creationId xmlns:a16="http://schemas.microsoft.com/office/drawing/2014/main" id="{F6B15CEE-F4D4-B649-B584-5CEFF521DDA4}"/>
              </a:ext>
            </a:extLst>
          </p:cNvPr>
          <p:cNvSpPr txBox="1">
            <a:spLocks noChangeArrowheads="1"/>
          </p:cNvSpPr>
          <p:nvPr/>
        </p:nvSpPr>
        <p:spPr bwMode="auto">
          <a:xfrm>
            <a:off x="1143000" y="1295400"/>
            <a:ext cx="3048000" cy="152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a:p>
            <a:pPr>
              <a:lnSpc>
                <a:spcPct val="85000"/>
              </a:lnSpc>
              <a:spcBef>
                <a:spcPct val="20000"/>
              </a:spcBef>
            </a:pPr>
            <a:r>
              <a:rPr lang="en-US" altLang="en-US" sz="3200" b="1">
                <a:solidFill>
                  <a:srgbClr val="FFFF66"/>
                </a:solidFill>
              </a:rPr>
              <a:t>Outnumbered</a:t>
            </a:r>
          </a:p>
        </p:txBody>
      </p:sp>
      <p:sp>
        <p:nvSpPr>
          <p:cNvPr id="49157" name="Rectangle 5">
            <a:extLst>
              <a:ext uri="{FF2B5EF4-FFF2-40B4-BE49-F238E27FC236}">
                <a16:creationId xmlns:a16="http://schemas.microsoft.com/office/drawing/2014/main" id="{8E5A6783-9FA9-F64C-83DB-0348EFFAFBB7}"/>
              </a:ext>
            </a:extLst>
          </p:cNvPr>
          <p:cNvSpPr>
            <a:spLocks noChangeArrowheads="1"/>
          </p:cNvSpPr>
          <p:nvPr/>
        </p:nvSpPr>
        <p:spPr bwMode="auto">
          <a:xfrm>
            <a:off x="5867400" y="1295400"/>
            <a:ext cx="2286000" cy="162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Moses</a:t>
            </a:r>
          </a:p>
          <a:p>
            <a:pPr algn="ctr">
              <a:lnSpc>
                <a:spcPct val="105000"/>
              </a:lnSpc>
            </a:pPr>
            <a:r>
              <a:rPr lang="en-US" altLang="en-US" sz="3200">
                <a:solidFill>
                  <a:schemeClr val="bg1"/>
                </a:solidFill>
                <a:latin typeface="Impact" panose="020B0806030902050204" pitchFamily="34" charset="0"/>
              </a:rPr>
              <a:t>Naomi</a:t>
            </a:r>
          </a:p>
          <a:p>
            <a:pPr algn="ctr">
              <a:lnSpc>
                <a:spcPct val="105000"/>
              </a:lnSpc>
            </a:pPr>
            <a:r>
              <a:rPr lang="en-US" altLang="en-US" sz="3200">
                <a:solidFill>
                  <a:schemeClr val="bg1"/>
                </a:solidFill>
                <a:latin typeface="Impact" panose="020B0806030902050204" pitchFamily="34" charset="0"/>
              </a:rPr>
              <a:t>Andrew</a:t>
            </a:r>
          </a:p>
        </p:txBody>
      </p:sp>
      <p:sp>
        <p:nvSpPr>
          <p:cNvPr id="49158" name="Line 6">
            <a:extLst>
              <a:ext uri="{FF2B5EF4-FFF2-40B4-BE49-F238E27FC236}">
                <a16:creationId xmlns:a16="http://schemas.microsoft.com/office/drawing/2014/main" id="{64DA1106-87B6-E24F-9B59-269EAFF5AB90}"/>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59" name="Line 7">
            <a:extLst>
              <a:ext uri="{FF2B5EF4-FFF2-40B4-BE49-F238E27FC236}">
                <a16:creationId xmlns:a16="http://schemas.microsoft.com/office/drawing/2014/main" id="{C06140B2-1F0B-7346-875D-95C310AE1EF9}"/>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1" name="Line 9">
            <a:extLst>
              <a:ext uri="{FF2B5EF4-FFF2-40B4-BE49-F238E27FC236}">
                <a16:creationId xmlns:a16="http://schemas.microsoft.com/office/drawing/2014/main" id="{8293C18C-D58F-8449-9147-16D172203C98}"/>
              </a:ext>
            </a:extLst>
          </p:cNvPr>
          <p:cNvSpPr>
            <a:spLocks noChangeShapeType="1"/>
          </p:cNvSpPr>
          <p:nvPr/>
        </p:nvSpPr>
        <p:spPr bwMode="auto">
          <a:xfrm>
            <a:off x="4114800" y="2667000"/>
            <a:ext cx="19812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162" name="Text Box 10">
            <a:extLst>
              <a:ext uri="{FF2B5EF4-FFF2-40B4-BE49-F238E27FC236}">
                <a16:creationId xmlns:a16="http://schemas.microsoft.com/office/drawing/2014/main" id="{DC6CF75D-2285-474F-8830-246BF9941E4D}"/>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John 6:5-11</a:t>
            </a:r>
          </a:p>
        </p:txBody>
      </p:sp>
      <p:sp>
        <p:nvSpPr>
          <p:cNvPr id="11" name="Rectangle 2">
            <a:extLst>
              <a:ext uri="{FF2B5EF4-FFF2-40B4-BE49-F238E27FC236}">
                <a16:creationId xmlns:a16="http://schemas.microsoft.com/office/drawing/2014/main" id="{B0A94EC1-2354-884C-9C04-DD8CCDD78798}"/>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nodeType="withEffect">
                                  <p:stCondLst>
                                    <p:cond delay="0"/>
                                  </p:stCondLst>
                                  <p:childTnLst>
                                    <p:set>
                                      <p:cBhvr>
                                        <p:cTn id="6" dur="1" fill="hold">
                                          <p:stCondLst>
                                            <p:cond delay="0"/>
                                          </p:stCondLst>
                                        </p:cTn>
                                        <p:tgtEl>
                                          <p:spTgt spid="49156">
                                            <p:txEl>
                                              <p:pRg st="2" end="2"/>
                                            </p:txEl>
                                          </p:spTgt>
                                        </p:tgtEl>
                                        <p:attrNameLst>
                                          <p:attrName>style.visibility</p:attrName>
                                        </p:attrNameLst>
                                      </p:cBhvr>
                                      <p:to>
                                        <p:strVal val="visible"/>
                                      </p:to>
                                    </p:set>
                                    <p:anim calcmode="lin" valueType="num">
                                      <p:cBhvr additive="base">
                                        <p:cTn id="7" dur="1000" fill="hold"/>
                                        <p:tgtEl>
                                          <p:spTgt spid="49156">
                                            <p:txEl>
                                              <p:pRg st="2" end="2"/>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915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49161"/>
                                        </p:tgtEl>
                                        <p:attrNameLst>
                                          <p:attrName>style.visibility</p:attrName>
                                        </p:attrNameLst>
                                      </p:cBhvr>
                                      <p:to>
                                        <p:strVal val="visible"/>
                                      </p:to>
                                    </p:set>
                                    <p:animEffect transition="in" filter="wipe(left)">
                                      <p:cBhvr>
                                        <p:cTn id="13" dur="1000"/>
                                        <p:tgtEl>
                                          <p:spTgt spid="49161"/>
                                        </p:tgtEl>
                                      </p:cBhvr>
                                    </p:animEffect>
                                  </p:childTnLst>
                                </p:cTn>
                              </p:par>
                              <p:par>
                                <p:cTn id="14" presetID="10" presetClass="entr" presetSubtype="0" fill="hold" nodeType="withEffect">
                                  <p:stCondLst>
                                    <p:cond delay="0"/>
                                  </p:stCondLst>
                                  <p:childTnLst>
                                    <p:set>
                                      <p:cBhvr>
                                        <p:cTn id="15" dur="1" fill="hold">
                                          <p:stCondLst>
                                            <p:cond delay="0"/>
                                          </p:stCondLst>
                                        </p:cTn>
                                        <p:tgtEl>
                                          <p:spTgt spid="49157">
                                            <p:txEl>
                                              <p:pRg st="2" end="2"/>
                                            </p:txEl>
                                          </p:spTgt>
                                        </p:tgtEl>
                                        <p:attrNameLst>
                                          <p:attrName>style.visibility</p:attrName>
                                        </p:attrNameLst>
                                      </p:cBhvr>
                                      <p:to>
                                        <p:strVal val="visible"/>
                                      </p:to>
                                    </p:set>
                                    <p:animEffect transition="in" filter="fade">
                                      <p:cBhvr>
                                        <p:cTn id="16" dur="2000"/>
                                        <p:tgtEl>
                                          <p:spTgt spid="49157">
                                            <p:txEl>
                                              <p:pRg st="2" end="2"/>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49162"/>
                                        </p:tgtEl>
                                        <p:attrNameLst>
                                          <p:attrName>style.visibility</p:attrName>
                                        </p:attrNameLst>
                                      </p:cBhvr>
                                      <p:to>
                                        <p:strVal val="visible"/>
                                      </p:to>
                                    </p:set>
                                    <p:animEffect transition="in" filter="slide(fromBottom)">
                                      <p:cBhvr>
                                        <p:cTn id="19" dur="1000"/>
                                        <p:tgtEl>
                                          <p:spTgt spid="49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a:extLst>
              <a:ext uri="{FF2B5EF4-FFF2-40B4-BE49-F238E27FC236}">
                <a16:creationId xmlns:a16="http://schemas.microsoft.com/office/drawing/2014/main" id="{EEF5CD0D-5077-644F-A674-D7C87E4A09AA}"/>
              </a:ext>
            </a:extLst>
          </p:cNvPr>
          <p:cNvSpPr>
            <a:spLocks noGrp="1" noChangeArrowheads="1"/>
          </p:cNvSpPr>
          <p:nvPr>
            <p:ph type="body" idx="1"/>
          </p:nvPr>
        </p:nvSpPr>
        <p:spPr/>
        <p:txBody>
          <a:bodyPr/>
          <a:lstStyle/>
          <a:p>
            <a:pPr algn="ctr">
              <a:buFontTx/>
              <a:buNone/>
            </a:pPr>
            <a:r>
              <a:rPr lang="en-US" altLang="en-US" sz="4000"/>
              <a:t>We often don’t feel this way</a:t>
            </a:r>
          </a:p>
          <a:p>
            <a:pPr algn="ctr">
              <a:buFontTx/>
              <a:buNone/>
            </a:pPr>
            <a:endParaRPr lang="en-US" altLang="en-US" sz="4000"/>
          </a:p>
        </p:txBody>
      </p:sp>
      <p:sp>
        <p:nvSpPr>
          <p:cNvPr id="51204" name="Text Box 4">
            <a:extLst>
              <a:ext uri="{FF2B5EF4-FFF2-40B4-BE49-F238E27FC236}">
                <a16:creationId xmlns:a16="http://schemas.microsoft.com/office/drawing/2014/main" id="{645DED8F-EBB4-A94A-B4B6-86F333D7FDC6}"/>
              </a:ext>
            </a:extLst>
          </p:cNvPr>
          <p:cNvSpPr txBox="1">
            <a:spLocks noChangeArrowheads="1"/>
          </p:cNvSpPr>
          <p:nvPr/>
        </p:nvSpPr>
        <p:spPr bwMode="auto">
          <a:xfrm>
            <a:off x="1143000" y="1295400"/>
            <a:ext cx="3048000" cy="203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a:p>
            <a:pPr>
              <a:lnSpc>
                <a:spcPct val="85000"/>
              </a:lnSpc>
              <a:spcBef>
                <a:spcPct val="20000"/>
              </a:spcBef>
            </a:pPr>
            <a:r>
              <a:rPr lang="en-US" altLang="en-US" sz="3200" b="1">
                <a:solidFill>
                  <a:srgbClr val="FFFF66"/>
                </a:solidFill>
              </a:rPr>
              <a:t>Outnumbered</a:t>
            </a:r>
          </a:p>
          <a:p>
            <a:pPr>
              <a:lnSpc>
                <a:spcPct val="85000"/>
              </a:lnSpc>
              <a:spcBef>
                <a:spcPct val="20000"/>
              </a:spcBef>
            </a:pPr>
            <a:r>
              <a:rPr lang="en-US" altLang="en-US" sz="3200" b="1">
                <a:solidFill>
                  <a:srgbClr val="FFFF66"/>
                </a:solidFill>
              </a:rPr>
              <a:t>Alone</a:t>
            </a:r>
          </a:p>
        </p:txBody>
      </p:sp>
      <p:sp>
        <p:nvSpPr>
          <p:cNvPr id="51205" name="Rectangle 5">
            <a:extLst>
              <a:ext uri="{FF2B5EF4-FFF2-40B4-BE49-F238E27FC236}">
                <a16:creationId xmlns:a16="http://schemas.microsoft.com/office/drawing/2014/main" id="{A57EA382-4279-A04D-90D2-8AA95E6F4ECA}"/>
              </a:ext>
            </a:extLst>
          </p:cNvPr>
          <p:cNvSpPr>
            <a:spLocks noChangeArrowheads="1"/>
          </p:cNvSpPr>
          <p:nvPr/>
        </p:nvSpPr>
        <p:spPr bwMode="auto">
          <a:xfrm>
            <a:off x="5867400" y="1295400"/>
            <a:ext cx="2286000" cy="213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Moses</a:t>
            </a:r>
          </a:p>
          <a:p>
            <a:pPr algn="ctr">
              <a:lnSpc>
                <a:spcPct val="105000"/>
              </a:lnSpc>
            </a:pPr>
            <a:r>
              <a:rPr lang="en-US" altLang="en-US" sz="3200">
                <a:solidFill>
                  <a:schemeClr val="bg1"/>
                </a:solidFill>
                <a:latin typeface="Impact" panose="020B0806030902050204" pitchFamily="34" charset="0"/>
              </a:rPr>
              <a:t>Naomi</a:t>
            </a:r>
          </a:p>
          <a:p>
            <a:pPr algn="ctr">
              <a:lnSpc>
                <a:spcPct val="105000"/>
              </a:lnSpc>
            </a:pPr>
            <a:r>
              <a:rPr lang="en-US" altLang="en-US" sz="3200">
                <a:solidFill>
                  <a:schemeClr val="bg1"/>
                </a:solidFill>
                <a:latin typeface="Impact" panose="020B0806030902050204" pitchFamily="34" charset="0"/>
              </a:rPr>
              <a:t>Andrew</a:t>
            </a:r>
          </a:p>
          <a:p>
            <a:pPr algn="ctr">
              <a:lnSpc>
                <a:spcPct val="105000"/>
              </a:lnSpc>
            </a:pPr>
            <a:r>
              <a:rPr lang="en-US" altLang="en-US" sz="3200">
                <a:solidFill>
                  <a:schemeClr val="bg1"/>
                </a:solidFill>
                <a:latin typeface="Impact" panose="020B0806030902050204" pitchFamily="34" charset="0"/>
              </a:rPr>
              <a:t>Elijah</a:t>
            </a:r>
          </a:p>
        </p:txBody>
      </p:sp>
      <p:sp>
        <p:nvSpPr>
          <p:cNvPr id="51206" name="Line 6">
            <a:extLst>
              <a:ext uri="{FF2B5EF4-FFF2-40B4-BE49-F238E27FC236}">
                <a16:creationId xmlns:a16="http://schemas.microsoft.com/office/drawing/2014/main" id="{F2047CC9-8480-4C46-9858-F2373600BC43}"/>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07" name="Line 7">
            <a:extLst>
              <a:ext uri="{FF2B5EF4-FFF2-40B4-BE49-F238E27FC236}">
                <a16:creationId xmlns:a16="http://schemas.microsoft.com/office/drawing/2014/main" id="{93742E08-428C-564D-8993-14CEFDA9E096}"/>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08" name="Line 8">
            <a:extLst>
              <a:ext uri="{FF2B5EF4-FFF2-40B4-BE49-F238E27FC236}">
                <a16:creationId xmlns:a16="http://schemas.microsoft.com/office/drawing/2014/main" id="{812FD0C8-DCDC-D948-A2B5-E48F1FEED61D}"/>
              </a:ext>
            </a:extLst>
          </p:cNvPr>
          <p:cNvSpPr>
            <a:spLocks noChangeShapeType="1"/>
          </p:cNvSpPr>
          <p:nvPr/>
        </p:nvSpPr>
        <p:spPr bwMode="auto">
          <a:xfrm>
            <a:off x="2514600" y="3124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09" name="Line 9">
            <a:extLst>
              <a:ext uri="{FF2B5EF4-FFF2-40B4-BE49-F238E27FC236}">
                <a16:creationId xmlns:a16="http://schemas.microsoft.com/office/drawing/2014/main" id="{5CB85CFE-91AD-A344-8D7B-846B59F70C17}"/>
              </a:ext>
            </a:extLst>
          </p:cNvPr>
          <p:cNvSpPr>
            <a:spLocks noChangeShapeType="1"/>
          </p:cNvSpPr>
          <p:nvPr/>
        </p:nvSpPr>
        <p:spPr bwMode="auto">
          <a:xfrm>
            <a:off x="4114800" y="2667000"/>
            <a:ext cx="19812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10" name="Text Box 10">
            <a:extLst>
              <a:ext uri="{FF2B5EF4-FFF2-40B4-BE49-F238E27FC236}">
                <a16:creationId xmlns:a16="http://schemas.microsoft.com/office/drawing/2014/main" id="{3562A3D7-CF5B-084F-ABAD-654485F78EA2}"/>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dirty="0">
                <a:solidFill>
                  <a:srgbClr val="FFFF66"/>
                </a:solidFill>
                <a:latin typeface="Arial Narrow" panose="020B0604020202020204" pitchFamily="34" charset="0"/>
              </a:rPr>
              <a:t>1 Kings 19:1-10</a:t>
            </a:r>
          </a:p>
        </p:txBody>
      </p:sp>
      <p:sp>
        <p:nvSpPr>
          <p:cNvPr id="12" name="Rectangle 2">
            <a:extLst>
              <a:ext uri="{FF2B5EF4-FFF2-40B4-BE49-F238E27FC236}">
                <a16:creationId xmlns:a16="http://schemas.microsoft.com/office/drawing/2014/main" id="{52B80D07-CE1E-494D-9D2D-7B703348F7D4}"/>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nodeType="withEffect">
                                  <p:stCondLst>
                                    <p:cond delay="0"/>
                                  </p:stCondLst>
                                  <p:childTnLst>
                                    <p:set>
                                      <p:cBhvr>
                                        <p:cTn id="6" dur="1" fill="hold">
                                          <p:stCondLst>
                                            <p:cond delay="0"/>
                                          </p:stCondLst>
                                        </p:cTn>
                                        <p:tgtEl>
                                          <p:spTgt spid="51204">
                                            <p:txEl>
                                              <p:pRg st="3" end="3"/>
                                            </p:txEl>
                                          </p:spTgt>
                                        </p:tgtEl>
                                        <p:attrNameLst>
                                          <p:attrName>style.visibility</p:attrName>
                                        </p:attrNameLst>
                                      </p:cBhvr>
                                      <p:to>
                                        <p:strVal val="visible"/>
                                      </p:to>
                                    </p:set>
                                    <p:anim calcmode="lin" valueType="num">
                                      <p:cBhvr additive="base">
                                        <p:cTn id="7" dur="1000" fill="hold"/>
                                        <p:tgtEl>
                                          <p:spTgt spid="51204">
                                            <p:txEl>
                                              <p:pRg st="3" end="3"/>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5120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51208"/>
                                        </p:tgtEl>
                                        <p:attrNameLst>
                                          <p:attrName>style.visibility</p:attrName>
                                        </p:attrNameLst>
                                      </p:cBhvr>
                                      <p:to>
                                        <p:strVal val="visible"/>
                                      </p:to>
                                    </p:set>
                                    <p:animEffect transition="in" filter="wipe(left)">
                                      <p:cBhvr>
                                        <p:cTn id="13" dur="1000"/>
                                        <p:tgtEl>
                                          <p:spTgt spid="51208"/>
                                        </p:tgtEl>
                                      </p:cBhvr>
                                    </p:animEffect>
                                  </p:childTnLst>
                                </p:cTn>
                              </p:par>
                              <p:par>
                                <p:cTn id="14" presetID="10" presetClass="entr" presetSubtype="0" fill="hold" nodeType="withEffect">
                                  <p:stCondLst>
                                    <p:cond delay="0"/>
                                  </p:stCondLst>
                                  <p:childTnLst>
                                    <p:set>
                                      <p:cBhvr>
                                        <p:cTn id="15" dur="1" fill="hold">
                                          <p:stCondLst>
                                            <p:cond delay="0"/>
                                          </p:stCondLst>
                                        </p:cTn>
                                        <p:tgtEl>
                                          <p:spTgt spid="51205">
                                            <p:txEl>
                                              <p:pRg st="3" end="3"/>
                                            </p:txEl>
                                          </p:spTgt>
                                        </p:tgtEl>
                                        <p:attrNameLst>
                                          <p:attrName>style.visibility</p:attrName>
                                        </p:attrNameLst>
                                      </p:cBhvr>
                                      <p:to>
                                        <p:strVal val="visible"/>
                                      </p:to>
                                    </p:set>
                                    <p:animEffect transition="in" filter="fade">
                                      <p:cBhvr>
                                        <p:cTn id="16" dur="2000"/>
                                        <p:tgtEl>
                                          <p:spTgt spid="51205">
                                            <p:txEl>
                                              <p:pRg st="3" end="3"/>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51210"/>
                                        </p:tgtEl>
                                        <p:attrNameLst>
                                          <p:attrName>style.visibility</p:attrName>
                                        </p:attrNameLst>
                                      </p:cBhvr>
                                      <p:to>
                                        <p:strVal val="visible"/>
                                      </p:to>
                                    </p:set>
                                    <p:animEffect transition="in" filter="slide(fromBottom)">
                                      <p:cBhvr>
                                        <p:cTn id="19" dur="500"/>
                                        <p:tgtEl>
                                          <p:spTgt spid="51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12DBEBCA-650D-8D46-8001-0675524F8116}"/>
              </a:ext>
            </a:extLst>
          </p:cNvPr>
          <p:cNvSpPr>
            <a:spLocks noGrp="1" noChangeArrowheads="1"/>
          </p:cNvSpPr>
          <p:nvPr>
            <p:ph type="body" idx="1"/>
          </p:nvPr>
        </p:nvSpPr>
        <p:spPr/>
        <p:txBody>
          <a:bodyPr/>
          <a:lstStyle/>
          <a:p>
            <a:pPr algn="ctr">
              <a:buFontTx/>
              <a:buNone/>
            </a:pPr>
            <a:r>
              <a:rPr lang="en-US" altLang="en-US" sz="4000"/>
              <a:t>We Need To Remember…</a:t>
            </a:r>
          </a:p>
          <a:p>
            <a:pPr algn="ctr">
              <a:buFontTx/>
              <a:buNone/>
            </a:pPr>
            <a:endParaRPr lang="en-US" altLang="en-US" sz="4000"/>
          </a:p>
        </p:txBody>
      </p:sp>
      <p:sp>
        <p:nvSpPr>
          <p:cNvPr id="36868" name="Text Box 4">
            <a:extLst>
              <a:ext uri="{FF2B5EF4-FFF2-40B4-BE49-F238E27FC236}">
                <a16:creationId xmlns:a16="http://schemas.microsoft.com/office/drawing/2014/main" id="{EBECBF00-D8F2-384D-B606-C2080918EDB2}"/>
              </a:ext>
            </a:extLst>
          </p:cNvPr>
          <p:cNvSpPr txBox="1">
            <a:spLocks noChangeArrowheads="1"/>
          </p:cNvSpPr>
          <p:nvPr/>
        </p:nvSpPr>
        <p:spPr bwMode="auto">
          <a:xfrm>
            <a:off x="1143000" y="1295400"/>
            <a:ext cx="3048000" cy="50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p:txBody>
      </p:sp>
      <p:sp>
        <p:nvSpPr>
          <p:cNvPr id="36869" name="Rectangle 5">
            <a:extLst>
              <a:ext uri="{FF2B5EF4-FFF2-40B4-BE49-F238E27FC236}">
                <a16:creationId xmlns:a16="http://schemas.microsoft.com/office/drawing/2014/main" id="{E6FAB95F-B703-CB48-AC55-65BD53ACA200}"/>
              </a:ext>
            </a:extLst>
          </p:cNvPr>
          <p:cNvSpPr>
            <a:spLocks noChangeArrowheads="1"/>
          </p:cNvSpPr>
          <p:nvPr/>
        </p:nvSpPr>
        <p:spPr bwMode="auto">
          <a:xfrm>
            <a:off x="5867400" y="1295400"/>
            <a:ext cx="22860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David</a:t>
            </a:r>
          </a:p>
        </p:txBody>
      </p:sp>
      <p:sp>
        <p:nvSpPr>
          <p:cNvPr id="36870" name="Line 6">
            <a:extLst>
              <a:ext uri="{FF2B5EF4-FFF2-40B4-BE49-F238E27FC236}">
                <a16:creationId xmlns:a16="http://schemas.microsoft.com/office/drawing/2014/main" id="{2B972C47-F4B8-5D48-BDD2-CE845AB48417}"/>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4" name="Text Box 10">
            <a:extLst>
              <a:ext uri="{FF2B5EF4-FFF2-40B4-BE49-F238E27FC236}">
                <a16:creationId xmlns:a16="http://schemas.microsoft.com/office/drawing/2014/main" id="{0F514BFD-D475-914A-8D6D-D1B5C933FFAB}"/>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dirty="0">
                <a:solidFill>
                  <a:srgbClr val="FFFF66"/>
                </a:solidFill>
                <a:latin typeface="Arial Narrow" panose="020B0604020202020204" pitchFamily="34" charset="0"/>
              </a:rPr>
              <a:t>1 Samuel 17:40-46</a:t>
            </a:r>
          </a:p>
        </p:txBody>
      </p:sp>
      <p:sp>
        <p:nvSpPr>
          <p:cNvPr id="9" name="Rectangle 2">
            <a:extLst>
              <a:ext uri="{FF2B5EF4-FFF2-40B4-BE49-F238E27FC236}">
                <a16:creationId xmlns:a16="http://schemas.microsoft.com/office/drawing/2014/main" id="{9A45C830-9768-0D49-835D-0C483242E1A3}"/>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fade">
                                      <p:cBhvr>
                                        <p:cTn id="7" dur="1000"/>
                                        <p:tgtEl>
                                          <p:spTgt spid="36867">
                                            <p:txEl>
                                              <p:pRg st="0" end="0"/>
                                            </p:txEl>
                                          </p:spTgt>
                                        </p:tgtEl>
                                      </p:cBhvr>
                                    </p:animEffect>
                                    <p:anim calcmode="lin" valueType="num">
                                      <p:cBhvr>
                                        <p:cTn id="8" dur="10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68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6868"/>
                                        </p:tgtEl>
                                        <p:attrNameLst>
                                          <p:attrName>style.visibility</p:attrName>
                                        </p:attrNameLst>
                                      </p:cBhvr>
                                      <p:to>
                                        <p:strVal val="visible"/>
                                      </p:to>
                                    </p:set>
                                    <p:animEffect transition="in" filter="fade">
                                      <p:cBhvr>
                                        <p:cTn id="14" dur="2000"/>
                                        <p:tgtEl>
                                          <p:spTgt spid="36868"/>
                                        </p:tgtEl>
                                      </p:cBhvr>
                                    </p:animEffect>
                                  </p:childTnLst>
                                </p:cTn>
                              </p:par>
                              <p:par>
                                <p:cTn id="15" presetID="10" presetClass="entr" presetSubtype="0" fill="hold" nodeType="withEffect">
                                  <p:stCondLst>
                                    <p:cond delay="0"/>
                                  </p:stCondLst>
                                  <p:childTnLst>
                                    <p:set>
                                      <p:cBhvr>
                                        <p:cTn id="16" dur="1" fill="hold">
                                          <p:stCondLst>
                                            <p:cond delay="0"/>
                                          </p:stCondLst>
                                        </p:cTn>
                                        <p:tgtEl>
                                          <p:spTgt spid="36870"/>
                                        </p:tgtEl>
                                        <p:attrNameLst>
                                          <p:attrName>style.visibility</p:attrName>
                                        </p:attrNameLst>
                                      </p:cBhvr>
                                      <p:to>
                                        <p:strVal val="visible"/>
                                      </p:to>
                                    </p:set>
                                    <p:animEffect transition="in" filter="fade">
                                      <p:cBhvr>
                                        <p:cTn id="17" dur="1000"/>
                                        <p:tgtEl>
                                          <p:spTgt spid="368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12" fill="hold" nodeType="clickEffect">
                                  <p:stCondLst>
                                    <p:cond delay="0"/>
                                  </p:stCondLst>
                                  <p:childTnLst>
                                    <p:set>
                                      <p:cBhvr>
                                        <p:cTn id="21" dur="1" fill="hold">
                                          <p:stCondLst>
                                            <p:cond delay="0"/>
                                          </p:stCondLst>
                                        </p:cTn>
                                        <p:tgtEl>
                                          <p:spTgt spid="36869">
                                            <p:txEl>
                                              <p:pRg st="0" end="0"/>
                                            </p:txEl>
                                          </p:spTgt>
                                        </p:tgtEl>
                                        <p:attrNameLst>
                                          <p:attrName>style.visibility</p:attrName>
                                        </p:attrNameLst>
                                      </p:cBhvr>
                                      <p:to>
                                        <p:strVal val="visible"/>
                                      </p:to>
                                    </p:set>
                                    <p:anim calcmode="lin" valueType="num">
                                      <p:cBhvr additive="base">
                                        <p:cTn id="22" dur="1000" fill="hold"/>
                                        <p:tgtEl>
                                          <p:spTgt spid="36869">
                                            <p:txEl>
                                              <p:pRg st="0" end="0"/>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36869">
                                            <p:txEl>
                                              <p:pRg st="0" end="0"/>
                                            </p:txEl>
                                          </p:spTgt>
                                        </p:tgtEl>
                                        <p:attrNameLst>
                                          <p:attrName>ppt_y</p:attrName>
                                        </p:attrNameLst>
                                      </p:cBhvr>
                                      <p:tavLst>
                                        <p:tav tm="0">
                                          <p:val>
                                            <p:strVal val="1+#ppt_h/2"/>
                                          </p:val>
                                        </p:tav>
                                        <p:tav tm="100000">
                                          <p:val>
                                            <p:strVal val="#ppt_y"/>
                                          </p:val>
                                        </p:tav>
                                      </p:tavLst>
                                    </p:anim>
                                  </p:childTnLst>
                                </p:cTn>
                              </p:par>
                              <p:par>
                                <p:cTn id="24" presetID="12" presetClass="entr" presetSubtype="4" fill="hold" grpId="0" nodeType="withEffect">
                                  <p:stCondLst>
                                    <p:cond delay="0"/>
                                  </p:stCondLst>
                                  <p:childTnLst>
                                    <p:set>
                                      <p:cBhvr>
                                        <p:cTn id="25" dur="1" fill="hold">
                                          <p:stCondLst>
                                            <p:cond delay="0"/>
                                          </p:stCondLst>
                                        </p:cTn>
                                        <p:tgtEl>
                                          <p:spTgt spid="36874"/>
                                        </p:tgtEl>
                                        <p:attrNameLst>
                                          <p:attrName>style.visibility</p:attrName>
                                        </p:attrNameLst>
                                      </p:cBhvr>
                                      <p:to>
                                        <p:strVal val="visible"/>
                                      </p:to>
                                    </p:set>
                                    <p:animEffect transition="in" filter="slide(fromBottom)">
                                      <p:cBhvr>
                                        <p:cTn id="26" dur="500"/>
                                        <p:tgtEl>
                                          <p:spTgt spid="36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P spid="36868" grpId="0"/>
      <p:bldP spid="3687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a:extLst>
              <a:ext uri="{FF2B5EF4-FFF2-40B4-BE49-F238E27FC236}">
                <a16:creationId xmlns:a16="http://schemas.microsoft.com/office/drawing/2014/main" id="{7B6D3A7B-1125-7C47-A199-D6CC392321D1}"/>
              </a:ext>
            </a:extLst>
          </p:cNvPr>
          <p:cNvSpPr>
            <a:spLocks noGrp="1" noChangeArrowheads="1"/>
          </p:cNvSpPr>
          <p:nvPr>
            <p:ph type="body" idx="1"/>
          </p:nvPr>
        </p:nvSpPr>
        <p:spPr/>
        <p:txBody>
          <a:bodyPr/>
          <a:lstStyle/>
          <a:p>
            <a:pPr algn="ctr">
              <a:buFontTx/>
              <a:buNone/>
            </a:pPr>
            <a:r>
              <a:rPr lang="en-US" altLang="en-US" sz="4000"/>
              <a:t>We Need To Remember…</a:t>
            </a:r>
          </a:p>
          <a:p>
            <a:pPr algn="ctr">
              <a:buFontTx/>
              <a:buNone/>
            </a:pPr>
            <a:endParaRPr lang="en-US" altLang="en-US" sz="4000"/>
          </a:p>
        </p:txBody>
      </p:sp>
      <p:sp>
        <p:nvSpPr>
          <p:cNvPr id="53252" name="Text Box 4">
            <a:extLst>
              <a:ext uri="{FF2B5EF4-FFF2-40B4-BE49-F238E27FC236}">
                <a16:creationId xmlns:a16="http://schemas.microsoft.com/office/drawing/2014/main" id="{8F370B2D-E263-3D4D-ADDE-04F0C5A4E163}"/>
              </a:ext>
            </a:extLst>
          </p:cNvPr>
          <p:cNvSpPr txBox="1">
            <a:spLocks noChangeArrowheads="1"/>
          </p:cNvSpPr>
          <p:nvPr/>
        </p:nvSpPr>
        <p:spPr bwMode="auto">
          <a:xfrm>
            <a:off x="1143000" y="1295400"/>
            <a:ext cx="3048000" cy="101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5000"/>
              </a:lnSpc>
              <a:spcBef>
                <a:spcPct val="20000"/>
              </a:spcBef>
            </a:pPr>
            <a:r>
              <a:rPr lang="en-US" altLang="en-US" sz="3200" b="1">
                <a:solidFill>
                  <a:srgbClr val="FFFF66"/>
                </a:solidFill>
              </a:rPr>
              <a:t>Weak</a:t>
            </a:r>
          </a:p>
          <a:p>
            <a:pPr>
              <a:lnSpc>
                <a:spcPct val="85000"/>
              </a:lnSpc>
              <a:spcBef>
                <a:spcPct val="20000"/>
              </a:spcBef>
            </a:pPr>
            <a:r>
              <a:rPr lang="en-US" altLang="en-US" sz="3200" b="1">
                <a:solidFill>
                  <a:srgbClr val="FFFF66"/>
                </a:solidFill>
              </a:rPr>
              <a:t>Mistreated</a:t>
            </a:r>
          </a:p>
        </p:txBody>
      </p:sp>
      <p:sp>
        <p:nvSpPr>
          <p:cNvPr id="53253" name="Rectangle 5">
            <a:extLst>
              <a:ext uri="{FF2B5EF4-FFF2-40B4-BE49-F238E27FC236}">
                <a16:creationId xmlns:a16="http://schemas.microsoft.com/office/drawing/2014/main" id="{9EB0DE60-6D4A-EB40-830D-CA8D6C0CD53B}"/>
              </a:ext>
            </a:extLst>
          </p:cNvPr>
          <p:cNvSpPr>
            <a:spLocks noChangeArrowheads="1"/>
          </p:cNvSpPr>
          <p:nvPr/>
        </p:nvSpPr>
        <p:spPr bwMode="auto">
          <a:xfrm>
            <a:off x="5867400" y="1295400"/>
            <a:ext cx="2286000" cy="111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5000"/>
              </a:lnSpc>
            </a:pPr>
            <a:r>
              <a:rPr lang="en-US" altLang="en-US" sz="3200">
                <a:solidFill>
                  <a:schemeClr val="bg1"/>
                </a:solidFill>
                <a:latin typeface="Impact" panose="020B0806030902050204" pitchFamily="34" charset="0"/>
              </a:rPr>
              <a:t>David</a:t>
            </a:r>
          </a:p>
          <a:p>
            <a:pPr algn="ctr">
              <a:lnSpc>
                <a:spcPct val="105000"/>
              </a:lnSpc>
            </a:pPr>
            <a:r>
              <a:rPr lang="en-US" altLang="en-US" sz="3200">
                <a:solidFill>
                  <a:schemeClr val="bg1"/>
                </a:solidFill>
                <a:latin typeface="Impact" panose="020B0806030902050204" pitchFamily="34" charset="0"/>
              </a:rPr>
              <a:t>Joseph</a:t>
            </a:r>
          </a:p>
        </p:txBody>
      </p:sp>
      <p:sp>
        <p:nvSpPr>
          <p:cNvPr id="53254" name="Line 6">
            <a:extLst>
              <a:ext uri="{FF2B5EF4-FFF2-40B4-BE49-F238E27FC236}">
                <a16:creationId xmlns:a16="http://schemas.microsoft.com/office/drawing/2014/main" id="{4D9E565D-96CC-4A43-81DF-557B1A61D1A2}"/>
              </a:ext>
            </a:extLst>
          </p:cNvPr>
          <p:cNvSpPr>
            <a:spLocks noChangeShapeType="1"/>
          </p:cNvSpPr>
          <p:nvPr/>
        </p:nvSpPr>
        <p:spPr bwMode="auto">
          <a:xfrm>
            <a:off x="2514600" y="1600200"/>
            <a:ext cx="35814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255" name="Line 7">
            <a:extLst>
              <a:ext uri="{FF2B5EF4-FFF2-40B4-BE49-F238E27FC236}">
                <a16:creationId xmlns:a16="http://schemas.microsoft.com/office/drawing/2014/main" id="{F8A66B80-6C84-D640-AA60-948B7406A7B5}"/>
              </a:ext>
            </a:extLst>
          </p:cNvPr>
          <p:cNvSpPr>
            <a:spLocks noChangeShapeType="1"/>
          </p:cNvSpPr>
          <p:nvPr/>
        </p:nvSpPr>
        <p:spPr bwMode="auto">
          <a:xfrm>
            <a:off x="3505200" y="2133600"/>
            <a:ext cx="2590800" cy="0"/>
          </a:xfrm>
          <a:prstGeom prst="line">
            <a:avLst/>
          </a:prstGeom>
          <a:noFill/>
          <a:ln w="50800">
            <a:solidFill>
              <a:srgbClr val="969696"/>
            </a:solidFill>
            <a:round/>
            <a:headEnd/>
            <a:tailEnd type="diamo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258" name="Text Box 10">
            <a:extLst>
              <a:ext uri="{FF2B5EF4-FFF2-40B4-BE49-F238E27FC236}">
                <a16:creationId xmlns:a16="http://schemas.microsoft.com/office/drawing/2014/main" id="{6295D025-2976-644B-A9A1-A4838C4759DC}"/>
              </a:ext>
            </a:extLst>
          </p:cNvPr>
          <p:cNvSpPr txBox="1">
            <a:spLocks noChangeArrowheads="1"/>
          </p:cNvSpPr>
          <p:nvPr/>
        </p:nvSpPr>
        <p:spPr bwMode="auto">
          <a:xfrm>
            <a:off x="1981200" y="3810000"/>
            <a:ext cx="4876800" cy="711200"/>
          </a:xfrm>
          <a:prstGeom prst="rect">
            <a:avLst/>
          </a:prstGeom>
          <a:solidFill>
            <a:srgbClr val="333333">
              <a:alpha val="58000"/>
            </a:srgbClr>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p>
            <a:pPr algn="ctr">
              <a:spcBef>
                <a:spcPct val="50000"/>
              </a:spcBef>
            </a:pPr>
            <a:r>
              <a:rPr lang="en-US" altLang="en-US" sz="4000" b="1">
                <a:solidFill>
                  <a:srgbClr val="FFFF66"/>
                </a:solidFill>
                <a:latin typeface="Arial Narrow" panose="020B0604020202020204" pitchFamily="34" charset="0"/>
              </a:rPr>
              <a:t>Genesis 50:15-21</a:t>
            </a:r>
          </a:p>
        </p:txBody>
      </p:sp>
      <p:sp>
        <p:nvSpPr>
          <p:cNvPr id="10" name="Rectangle 2">
            <a:extLst>
              <a:ext uri="{FF2B5EF4-FFF2-40B4-BE49-F238E27FC236}">
                <a16:creationId xmlns:a16="http://schemas.microsoft.com/office/drawing/2014/main" id="{4A00557D-7F9C-B149-ADF8-38CFAA4BF495}"/>
              </a:ext>
            </a:extLst>
          </p:cNvPr>
          <p:cNvSpPr>
            <a:spLocks noGrp="1" noChangeArrowheads="1"/>
          </p:cNvSpPr>
          <p:nvPr>
            <p:ph type="title"/>
          </p:nvPr>
        </p:nvSpPr>
        <p:spPr>
          <a:xfrm>
            <a:off x="457200" y="5334000"/>
            <a:ext cx="8229600" cy="1143000"/>
          </a:xfrm>
        </p:spPr>
        <p:txBody>
          <a:bodyPr/>
          <a:lstStyle/>
          <a:p>
            <a:r>
              <a:rPr lang="en-US" altLang="en-US" sz="3600" b="1" dirty="0">
                <a:solidFill>
                  <a:schemeClr val="bg1">
                    <a:lumMod val="95000"/>
                  </a:schemeClr>
                </a:solidFill>
                <a:latin typeface="Arial Black" panose="020B0604020202020204" pitchFamily="34" charset="0"/>
                <a:cs typeface="Arial Black" panose="020B0604020202020204" pitchFamily="34" charset="0"/>
              </a:rPr>
              <a:t>“He Who Is In You Is Greater Than He Who Is In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3252">
                                            <p:txEl>
                                              <p:pRg st="1" end="1"/>
                                            </p:txEl>
                                          </p:spTgt>
                                        </p:tgtEl>
                                        <p:attrNameLst>
                                          <p:attrName>style.visibility</p:attrName>
                                        </p:attrNameLst>
                                      </p:cBhvr>
                                      <p:to>
                                        <p:strVal val="visible"/>
                                      </p:to>
                                    </p:set>
                                    <p:animEffect transition="in" filter="fade">
                                      <p:cBhvr>
                                        <p:cTn id="7" dur="2000"/>
                                        <p:tgtEl>
                                          <p:spTgt spid="5325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3255"/>
                                        </p:tgtEl>
                                        <p:attrNameLst>
                                          <p:attrName>style.visibility</p:attrName>
                                        </p:attrNameLst>
                                      </p:cBhvr>
                                      <p:to>
                                        <p:strVal val="visible"/>
                                      </p:to>
                                    </p:set>
                                    <p:animEffect transition="in" filter="fade">
                                      <p:cBhvr>
                                        <p:cTn id="10" dur="1000"/>
                                        <p:tgtEl>
                                          <p:spTgt spid="5325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nodeType="clickEffect">
                                  <p:stCondLst>
                                    <p:cond delay="0"/>
                                  </p:stCondLst>
                                  <p:childTnLst>
                                    <p:set>
                                      <p:cBhvr>
                                        <p:cTn id="14" dur="1" fill="hold">
                                          <p:stCondLst>
                                            <p:cond delay="0"/>
                                          </p:stCondLst>
                                        </p:cTn>
                                        <p:tgtEl>
                                          <p:spTgt spid="53253">
                                            <p:txEl>
                                              <p:pRg st="1" end="1"/>
                                            </p:txEl>
                                          </p:spTgt>
                                        </p:tgtEl>
                                        <p:attrNameLst>
                                          <p:attrName>style.visibility</p:attrName>
                                        </p:attrNameLst>
                                      </p:cBhvr>
                                      <p:to>
                                        <p:strVal val="visible"/>
                                      </p:to>
                                    </p:set>
                                    <p:anim calcmode="lin" valueType="num">
                                      <p:cBhvr additive="base">
                                        <p:cTn id="15" dur="1000" fill="hold"/>
                                        <p:tgtEl>
                                          <p:spTgt spid="53253">
                                            <p:txEl>
                                              <p:pRg st="1" end="1"/>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53253">
                                            <p:txEl>
                                              <p:pRg st="1" end="1"/>
                                            </p:txEl>
                                          </p:spTgt>
                                        </p:tgtEl>
                                        <p:attrNameLst>
                                          <p:attrName>ppt_y</p:attrName>
                                        </p:attrNameLst>
                                      </p:cBhvr>
                                      <p:tavLst>
                                        <p:tav tm="0">
                                          <p:val>
                                            <p:strVal val="1+#ppt_h/2"/>
                                          </p:val>
                                        </p:tav>
                                        <p:tav tm="100000">
                                          <p:val>
                                            <p:strVal val="#ppt_y"/>
                                          </p:val>
                                        </p:tav>
                                      </p:tavLst>
                                    </p:anim>
                                  </p:childTnLst>
                                </p:cTn>
                              </p:par>
                              <p:par>
                                <p:cTn id="17" presetID="12" presetClass="entr" presetSubtype="4" fill="hold" grpId="0" nodeType="withEffect">
                                  <p:stCondLst>
                                    <p:cond delay="0"/>
                                  </p:stCondLst>
                                  <p:childTnLst>
                                    <p:set>
                                      <p:cBhvr>
                                        <p:cTn id="18" dur="1" fill="hold">
                                          <p:stCondLst>
                                            <p:cond delay="0"/>
                                          </p:stCondLst>
                                        </p:cTn>
                                        <p:tgtEl>
                                          <p:spTgt spid="53258"/>
                                        </p:tgtEl>
                                        <p:attrNameLst>
                                          <p:attrName>style.visibility</p:attrName>
                                        </p:attrNameLst>
                                      </p:cBhvr>
                                      <p:to>
                                        <p:strVal val="visible"/>
                                      </p:to>
                                    </p:set>
                                    <p:animEffect transition="in" filter="slide(fromBottom)">
                                      <p:cBhvr>
                                        <p:cTn id="19" dur="500"/>
                                        <p:tgtEl>
                                          <p:spTgt spid="53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Impact"/>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495</Words>
  <Application>Microsoft Macintosh PowerPoint</Application>
  <PresentationFormat>On-screen Show (4:3)</PresentationFormat>
  <Paragraphs>106</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Black</vt:lpstr>
      <vt:lpstr>Arial Narrow</vt:lpstr>
      <vt:lpstr>Impact</vt:lpstr>
      <vt:lpstr>Default Design</vt:lpstr>
      <vt:lpstr>First John 4:4-7</vt:lpstr>
      <vt:lpstr>First John 4:4-7</vt:lpstr>
      <vt:lpstr>First John 4:4-7</vt:lpstr>
      <vt:lpstr>“He Who Is In You Is Greater Than He Who Is In The World”</vt:lpstr>
      <vt:lpstr>“He Who Is In You Is Greater Than He Who Is In The World”</vt:lpstr>
      <vt:lpstr>“He Who Is In You Is Greater Than He Who Is In The World”</vt:lpstr>
      <vt:lpstr>“He Who Is In You Is Greater Than He Who Is In The World”</vt:lpstr>
      <vt:lpstr>“He Who Is In You Is Greater Than He Who Is In The World”</vt:lpstr>
      <vt:lpstr>“He Who Is In You Is Greater Than He Who Is In The World”</vt:lpstr>
      <vt:lpstr>PowerPoint Presentation</vt:lpstr>
      <vt:lpstr>“He Who Is In You Is Greater Than He Who Is In The World”</vt:lpstr>
      <vt:lpstr>“He Who Is In You Is Greater Than He Who Is In The World”</vt:lpstr>
      <vt:lpstr>“He Who Is In You Is Greater Than He Who Is In The World”</vt:lpstr>
      <vt:lpstr>“He Who Is In You Is Greater Than He Who Is In The World”</vt:lpstr>
      <vt:lpstr>“He Who Is In You Is Greater Than He Who Is In The World”</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John 4:4-7</dc:title>
  <dc:creator>Olsen Park church</dc:creator>
  <cp:lastModifiedBy>Kyle Pope</cp:lastModifiedBy>
  <cp:revision>13</cp:revision>
  <dcterms:created xsi:type="dcterms:W3CDTF">2008-05-18T07:46:54Z</dcterms:created>
  <dcterms:modified xsi:type="dcterms:W3CDTF">2023-07-08T07:21:02Z</dcterms:modified>
</cp:coreProperties>
</file>