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  <p:sldId id="261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5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1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2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0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5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2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3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9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4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746640-211A-164E-A46A-D79B519692BD}" type="datetimeFigureOut">
              <a:rPr lang="en-US" smtClean="0"/>
              <a:t>4/30/23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7AA516-7E7E-5340-B9B4-B7AAD7151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3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piqsels.com/en/public-domain-photo-jekek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raindrop, puddle, blue, rain, water, reflection, weather, wet | Piqsels">
            <a:extLst>
              <a:ext uri="{FF2B5EF4-FFF2-40B4-BE49-F238E27FC236}">
                <a16:creationId xmlns:a16="http://schemas.microsoft.com/office/drawing/2014/main" id="{5984AE04-00C5-4041-B08D-4E49C717C0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3900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 flipV="1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8285"/>
            <a:ext cx="78867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4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Hebrews 12:18-29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000" dirty="0"/>
              <a:t>“let us have grace, by which we may serve God acceptably with reverence and godly fear” (v. 28b).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000" dirty="0"/>
              <a:t>How do we serve God acceptably?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000" dirty="0"/>
              <a:t>What did Christians do in the New Testament?</a:t>
            </a:r>
          </a:p>
        </p:txBody>
      </p:sp>
    </p:spTree>
    <p:extLst>
      <p:ext uri="{BB962C8B-B14F-4D97-AF65-F5344CB8AC3E}">
        <p14:creationId xmlns:p14="http://schemas.microsoft.com/office/powerpoint/2010/main" val="214354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Christians in the first century identified with local churches (Acts 11:25-26)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They placed themselves in subjection to the elders of local churches (Titus 1:5)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Elders fed them spiritually and watched out for their souls (Acts 20:28; 1 Pet. 5:2-5; Heb. 13:17)</a:t>
            </a:r>
          </a:p>
          <a:p>
            <a:pPr marL="0" indent="0" algn="ctr">
              <a:spcAft>
                <a:spcPts val="1800"/>
              </a:spcAft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070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All were equal in Christ, with men exercising leadership (Gal. 3:26-28; 1 Tim. 3:2, 12)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In private, or settings that did not constitute the entire church assembled men and women discussed Scripture (Acts 18:24-26; 1 Tim. 2:11-12)</a:t>
            </a:r>
          </a:p>
        </p:txBody>
      </p:sp>
    </p:spTree>
    <p:extLst>
      <p:ext uri="{BB962C8B-B14F-4D97-AF65-F5344CB8AC3E}">
        <p14:creationId xmlns:p14="http://schemas.microsoft.com/office/powerpoint/2010/main" val="350139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In assemblies of the local church, women remained silent while men led the assemblies (1 Cor. 14:34-35)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Christians met as frequently as daily (Acts 2:42-47)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On Sunday’s they observed the Lord’s Supper and gave to the Lord’s work (Acts 20:7; 1 Cor. 16:1-2)</a:t>
            </a:r>
          </a:p>
        </p:txBody>
      </p:sp>
    </p:spTree>
    <p:extLst>
      <p:ext uri="{BB962C8B-B14F-4D97-AF65-F5344CB8AC3E}">
        <p14:creationId xmlns:p14="http://schemas.microsoft.com/office/powerpoint/2010/main" val="422395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1968285"/>
            <a:ext cx="8390021" cy="4572000"/>
          </a:xfrm>
        </p:spPr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When assembled they sang without instrumental accompaniment (Col. 3:16).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They offered original prayers in the name of Jesus (Acts 2:42; Matt. 6:5-15)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dirty="0"/>
              <a:t>They studied Scripture, encouraged faithfulness, and announced matters concerning the work of the church (Acts 20:7; 17:11)</a:t>
            </a:r>
          </a:p>
        </p:txBody>
      </p:sp>
    </p:spTree>
    <p:extLst>
      <p:ext uri="{BB962C8B-B14F-4D97-AF65-F5344CB8AC3E}">
        <p14:creationId xmlns:p14="http://schemas.microsoft.com/office/powerpoint/2010/main" val="282578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400" dirty="0"/>
              <a:t>We can do what they did.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400" dirty="0"/>
              <a:t>If we do what they did, we are what they were.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400" dirty="0"/>
              <a:t>If all who follow Christ will do what they did, all believers will be one.</a:t>
            </a:r>
          </a:p>
        </p:txBody>
      </p:sp>
    </p:spTree>
    <p:extLst>
      <p:ext uri="{BB962C8B-B14F-4D97-AF65-F5344CB8AC3E}">
        <p14:creationId xmlns:p14="http://schemas.microsoft.com/office/powerpoint/2010/main" val="340289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7C38-25C1-A24E-9347-83EE14AE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Serve God Acceptably?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60B0-4426-3245-9A9D-DDEAA01D5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2486526"/>
            <a:ext cx="8261683" cy="4053759"/>
          </a:xfrm>
        </p:spPr>
        <p:txBody>
          <a:bodyPr>
            <a:no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400" dirty="0"/>
              <a:t>That is God’s will.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dirty="0"/>
              <a:t>That is service acceptable to God.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dirty="0"/>
              <a:t>Philippians 4:9</a:t>
            </a:r>
          </a:p>
        </p:txBody>
      </p:sp>
    </p:spTree>
    <p:extLst>
      <p:ext uri="{BB962C8B-B14F-4D97-AF65-F5344CB8AC3E}">
        <p14:creationId xmlns:p14="http://schemas.microsoft.com/office/powerpoint/2010/main" val="86262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339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Hebrews 12:18-29</vt:lpstr>
      <vt:lpstr>How Do We Serve God Acceptably?</vt:lpstr>
      <vt:lpstr>How Do We Serve God Acceptably?</vt:lpstr>
      <vt:lpstr>How Do We Serve God Acceptably?</vt:lpstr>
      <vt:lpstr>How Do We Serve God Acceptably?</vt:lpstr>
      <vt:lpstr>How Do We Serve God Acceptably?</vt:lpstr>
      <vt:lpstr>How Do We Serve God Acceptably?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9</cp:revision>
  <dcterms:created xsi:type="dcterms:W3CDTF">2023-04-30T02:11:39Z</dcterms:created>
  <dcterms:modified xsi:type="dcterms:W3CDTF">2023-04-30T21:59:55Z</dcterms:modified>
</cp:coreProperties>
</file>