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3" r:id="rId6"/>
    <p:sldId id="260" r:id="rId7"/>
    <p:sldId id="264" r:id="rId8"/>
    <p:sldId id="261" r:id="rId9"/>
    <p:sldId id="265" r:id="rId10"/>
    <p:sldId id="262" r:id="rId11"/>
    <p:sldId id="266" r:id="rId12"/>
    <p:sldId id="258" r:id="rId13"/>
    <p:sldId id="26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97"/>
  </p:normalViewPr>
  <p:slideViewPr>
    <p:cSldViewPr>
      <p:cViewPr varScale="1">
        <p:scale>
          <a:sx n="80" d="100"/>
          <a:sy n="80" d="100"/>
        </p:scale>
        <p:origin x="149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953000"/>
            <a:ext cx="7772400" cy="1143000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419600"/>
            <a:ext cx="6400800" cy="533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HelveticaNeueLT Std Thin Ex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BB63C-2E04-7544-A551-EF07B27A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4454CD3-B8DD-F042-A40F-264BC4CCA052}" type="datetimeFigureOut">
              <a:rPr lang="en-US"/>
              <a:pPr>
                <a:defRPr/>
              </a:pPr>
              <a:t>7/30/23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1FC7F-E069-764E-8ECE-819E266C8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26CF1-EF02-B94C-B89C-D02D5BE91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3BC36-99FE-7742-A8E6-AE3AB6DD9A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81244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F6420-15AB-9747-B7A4-64A76F13A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288E533-E335-BF45-B69D-CD4CF33972B2}" type="datetimeFigureOut">
              <a:rPr lang="en-US"/>
              <a:pPr>
                <a:defRPr/>
              </a:pPr>
              <a:t>7/30/23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2711-8289-F346-987B-B90D2E024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F98F7-A8E9-F54A-AE6E-227B5C38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4B58D-2C36-C443-82DB-16370904DA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49503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665B1-20B6-5B4B-9629-2664F6E9D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5D05BA4-8C9E-264B-BD09-600DA62312C2}" type="datetimeFigureOut">
              <a:rPr lang="en-US"/>
              <a:pPr>
                <a:defRPr/>
              </a:pPr>
              <a:t>7/30/23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CCD7B-027E-F649-A168-3AD7E9F5F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72841-17D2-FF4D-B416-D21DDE59B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3A103-3C30-0C4F-B7A8-08ACDE3EF1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82956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A2E65-A385-0241-8C18-7AC726213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143D4C4-AB6D-9844-852B-82A864463A4D}" type="datetimeFigureOut">
              <a:rPr lang="en-US"/>
              <a:pPr>
                <a:defRPr/>
              </a:pPr>
              <a:t>7/30/23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EDDA4-7286-BC46-9B25-92581DA2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CE463-7F20-DA4A-BEED-A5055FC6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CCCCC-AD3B-0641-A50E-BDDD2E7219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76430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191125"/>
            <a:ext cx="7772400" cy="1057275"/>
          </a:xfrm>
        </p:spPr>
        <p:txBody>
          <a:bodyPr anchor="t">
            <a:noAutofit/>
          </a:bodyPr>
          <a:lstStyle>
            <a:lvl1pPr algn="l">
              <a:defRPr sz="4400" b="0" cap="none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HelveticaNeueLT Std Lt Ex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6814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HelveticaNeueLT Std Thin Ex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16D74-55D9-6A4E-9505-FC7DE2693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3EC8A0C-2E3D-584C-A4E5-3849D607C6CA}" type="datetimeFigureOut">
              <a:rPr lang="en-US"/>
              <a:pPr>
                <a:defRPr/>
              </a:pPr>
              <a:t>7/30/23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9BEC1-0810-9A45-8033-4C7BBC3BA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93346-3F02-D747-AD81-0B20B68F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9EFB8-2A3C-0945-B446-48A1C2A2D5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99039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953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953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7E954-021A-1D46-9B42-4C8791042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83614DF-C6AE-8C4E-B414-F54EAC0EDE7A}" type="datetimeFigureOut">
              <a:rPr lang="en-US"/>
              <a:pPr>
                <a:defRPr/>
              </a:pPr>
              <a:t>7/30/23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17D72-53DF-0542-B398-AC0BB56D8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1357B-D2D3-6B48-AD9B-A4148AFC7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46AC9-15F1-BC43-A401-CC5A0AE06E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63961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1"/>
            <a:ext cx="4040188" cy="762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910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1"/>
            <a:ext cx="4041775" cy="762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910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8AB2F5-75C6-2F4A-A777-1CAA32E88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282B95B-8A44-654B-AAEC-F2F26841E77F}" type="datetimeFigureOut">
              <a:rPr lang="en-US"/>
              <a:pPr>
                <a:defRPr/>
              </a:pPr>
              <a:t>7/30/23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1E1C3A-6F80-5D40-A5BF-77A280C67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BB16D-FA9D-7647-8CB6-E23D8BD4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F2491-B025-D14D-827D-4C81D12A3E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91336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206D1-24C7-6C4D-9101-097262BE7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FFB81FF-567A-B84D-95FF-0CD02BF4AA1E}" type="datetimeFigureOut">
              <a:rPr lang="en-US"/>
              <a:pPr>
                <a:defRPr/>
              </a:pPr>
              <a:t>7/30/23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79D52-B135-3346-967B-CEF5EEF8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99BD2-BBD6-4649-944E-B4B7ADCE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A2E45-3B2E-8441-B2EA-E9D5137217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52496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4DE0F4-C5B2-D345-B329-070E7B12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F00E302-F94E-7949-A012-DBEF2F5FAAFA}" type="datetimeFigureOut">
              <a:rPr lang="en-US"/>
              <a:pPr>
                <a:defRPr/>
              </a:pPr>
              <a:t>7/30/23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9DAA1-3FF4-354D-99BE-402CAC005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2A2FE-FC42-A548-96A6-CCAB1C92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25514-FDED-DA42-9F71-563C1312B4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3144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4D7E4-1F3C-AD45-AC0F-B2C9CEB46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ED16C7-AEF6-D741-87BE-02B9F91EB86A}" type="datetimeFigureOut">
              <a:rPr lang="en-US"/>
              <a:pPr>
                <a:defRPr/>
              </a:pPr>
              <a:t>7/30/23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DF958-1213-9C49-BF13-DEA7F7842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A6469-ACEF-0747-9AF0-C3F0A038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7FE56-BD2B-1346-8ED8-C381AF7409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46969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34A8B-CDEB-6E4C-960B-506C93388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D8C8BFC-66AC-744C-A545-B502D9E32FF5}" type="datetimeFigureOut">
              <a:rPr lang="en-US"/>
              <a:pPr>
                <a:defRPr/>
              </a:pPr>
              <a:t>7/30/23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22584-6CBB-6C49-9748-D391E4B3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FAA3-EABB-1545-9312-25D6D145F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AE79B-354B-B940-9CC3-57D8C8FB71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97925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9000"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0E18E58-6FE3-0F4E-AD6B-001ADC15E8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ECA2197-A064-9645-87E7-E79D386A90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D6985-1711-2341-827A-8CA3705A1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C595C39-AD09-014D-AAE4-594A38CEB441}" type="datetimeFigureOut">
              <a:rPr lang="en-US"/>
              <a:pPr>
                <a:defRPr/>
              </a:pPr>
              <a:t>7/30/23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38BA2-46A4-894F-86E2-FA04235EA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9B09F-98DC-8841-8569-2726CBCE7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2406D39B-B18A-9845-99A2-4078BFFC6E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NeueLT Std Lt Ext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NeueLT Std Lt Ext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NeueLT Std Lt Ext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NeueLT Std Lt Ext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NeueLT Std Lt Ext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NeueLT Std Lt Ext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NeueLT Std Lt Ext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NeueLT Std Lt Ext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4C85C-CAFA-0940-ABFF-B3CD8E40A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“Members Individually”</a:t>
            </a:r>
            <a:br>
              <a:rPr lang="en-US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(1 Cor. 12:12-27)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FDC48-9FE4-3141-A2F1-A4B229D15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67200"/>
          </a:xfrm>
        </p:spPr>
        <p:txBody>
          <a:bodyPr rtlCol="0">
            <a:normAutofit/>
          </a:bodyPr>
          <a:lstStyle/>
          <a:p>
            <a:pPr marL="460375" indent="-46037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dirty="0"/>
              <a:t>I.  “For as the body is one and has many members, but all the members of that one body, being many, are one body, so also is Christ” </a:t>
            </a:r>
            <a:r>
              <a:rPr lang="en-US" sz="3600" dirty="0"/>
              <a:t>(12:12).  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body of Christ is formed by 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many individual Christian members.</a:t>
            </a:r>
            <a:endParaRPr lang="en-US" sz="1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59C3B-C096-F442-9770-6D3E1821D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 rtlCol="0">
            <a:normAutofit/>
          </a:bodyPr>
          <a:lstStyle/>
          <a:p>
            <a:pPr marL="523875" indent="-52387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dirty="0"/>
              <a:t>X.  “ And if one member suffers, all the members suffer with it; or if one member is honored, all the members rejoice with it”</a:t>
            </a:r>
            <a:r>
              <a:rPr lang="en-US" sz="3600" dirty="0"/>
              <a:t> (12:26).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We must develop the ability 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to empathize with one another.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2CB240-8B27-764C-B697-84E848CD1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“Members Individually”</a:t>
            </a:r>
            <a:br>
              <a:rPr lang="en-US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(1 Cor. 12:12-27)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636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4C85C-CAFA-0940-ABFF-B3CD8E40A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“Members Individually”</a:t>
            </a:r>
            <a:br>
              <a:rPr lang="en-US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(1 Cor. 12:12-27)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FDC48-9FE4-3141-A2F1-A4B229D15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 rtlCol="0">
            <a:normAutofit/>
          </a:bodyPr>
          <a:lstStyle/>
          <a:p>
            <a:pPr marL="635000" indent="-6350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dirty="0"/>
              <a:t> </a:t>
            </a:r>
            <a:r>
              <a:rPr lang="en-US" sz="3600" b="1" dirty="0"/>
              <a:t>II.  “For by one Spirit we were all baptized into one body--whether Jews or Greeks, whether slaves or free--and have all been made to drink into one Spirit.”</a:t>
            </a:r>
            <a:r>
              <a:rPr lang="en-US" sz="3600" dirty="0"/>
              <a:t> (12:13).  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Diversity of function and ability 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is not diversity of doctrine</a:t>
            </a:r>
            <a:r>
              <a:rPr lang="en-US" sz="3600" b="1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976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9CA95-0AB8-4C41-9F29-03AF19CC5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 rtlCol="0">
            <a:normAutofit/>
          </a:bodyPr>
          <a:lstStyle/>
          <a:p>
            <a:pPr marL="698500" indent="-6985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b="1" dirty="0"/>
              <a:t>III.  “…Is it therefore not of the body?”</a:t>
            </a:r>
            <a:r>
              <a:rPr lang="en-US" sz="4000" dirty="0"/>
              <a:t>  (12:14-16).  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4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Diversity of function and ability does </a:t>
            </a:r>
            <a:endParaRPr lang="en-US" sz="3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4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not make a part unconnected to the body.</a:t>
            </a:r>
            <a:r>
              <a:rPr lang="en-US" sz="34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</a:t>
            </a:r>
            <a:endParaRPr lang="en-US" sz="3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32BEC1-768B-054B-986E-A6496F676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“Members Individually”</a:t>
            </a:r>
            <a:br>
              <a:rPr lang="en-US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(1 Cor. 12:12-27)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9CA95-0AB8-4C41-9F29-03AF19CC5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 rtlCol="0">
            <a:normAutofit/>
          </a:bodyPr>
          <a:lstStyle/>
          <a:p>
            <a:pPr marL="635000" indent="-6350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dirty="0"/>
              <a:t>IV.  “If the whole body were an eye, where would be the hearing? If the whole were hearing, where would be the smelling?”</a:t>
            </a:r>
            <a:r>
              <a:rPr lang="en-US" sz="3600" dirty="0"/>
              <a:t>  (12:17).  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Diversity of function and ability 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is necessary for a healthy body.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32BEC1-768B-054B-986E-A6496F676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“Members Individually”</a:t>
            </a:r>
            <a:br>
              <a:rPr lang="en-US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(1 Cor. 12:12-27)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146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6DE95-A058-7D49-8905-7E0A1CB6B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 rtlCol="0">
            <a:normAutofit/>
          </a:bodyPr>
          <a:lstStyle/>
          <a:p>
            <a:pPr marL="523875" indent="-52387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dirty="0"/>
              <a:t>V.  “But now God has set the members, each one of them, in the body just as He pleased” </a:t>
            </a:r>
            <a:r>
              <a:rPr lang="en-US" sz="3600" dirty="0"/>
              <a:t> (12:18).    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God Himself set up the church.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68BA35-6907-164A-8CC7-8C70BBF96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“Members Individually”</a:t>
            </a:r>
            <a:br>
              <a:rPr lang="en-US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(1 Cor. 12:12-27)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6DE95-A058-7D49-8905-7E0A1CB6B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 rtlCol="0">
            <a:normAutofit/>
          </a:bodyPr>
          <a:lstStyle/>
          <a:p>
            <a:pPr marL="635000" indent="-6350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dirty="0"/>
              <a:t>VI.  “ …The eye cannot say to the hand, ‘I have no need of you’…”</a:t>
            </a:r>
            <a:r>
              <a:rPr lang="en-US" sz="3600" dirty="0"/>
              <a:t> (12:19-21).  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Christians cannot serve Christ 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acceptably cut off from one another.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68BA35-6907-164A-8CC7-8C70BBF96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“Members Individually”</a:t>
            </a:r>
            <a:br>
              <a:rPr lang="en-US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(1 Cor. 12:12-27)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80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C2213-E65D-2E40-B081-4E375FAAA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 rtlCol="0">
            <a:normAutofit/>
          </a:bodyPr>
          <a:lstStyle/>
          <a:p>
            <a:pPr marL="746125" indent="-74612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dirty="0"/>
              <a:t>VII.  “No, much rather, those members of the body which seem to be weaker are necessary”</a:t>
            </a:r>
            <a:r>
              <a:rPr lang="en-US" sz="3600" dirty="0"/>
              <a:t> (12:22).  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Necessary parts are not always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most visible parts. </a:t>
            </a:r>
            <a:endParaRPr lang="en-US" sz="1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DA4721F-311E-2C4C-8A1D-2BB8D3D5D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“Members Individually”</a:t>
            </a:r>
            <a:br>
              <a:rPr lang="en-US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(1 Cor. 12:12-27)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C2213-E65D-2E40-B081-4E375FAAA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 rtlCol="0">
            <a:normAutofit/>
          </a:bodyPr>
          <a:lstStyle/>
          <a:p>
            <a:pPr marL="873125" indent="-87312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dirty="0"/>
              <a:t>VIII.  “ …God composed the body, having given greater honor to that part which lacks it”</a:t>
            </a:r>
            <a:r>
              <a:rPr lang="en-US" sz="3600" dirty="0"/>
              <a:t>  (12:23-24). 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Christians should look out for each other.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DA4721F-311E-2C4C-8A1D-2BB8D3D5D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“Members Individually”</a:t>
            </a:r>
            <a:br>
              <a:rPr lang="en-US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(1 Cor. 12:12-27)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23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59C3B-C096-F442-9770-6D3E1821D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 rtlCol="0">
            <a:normAutofit/>
          </a:bodyPr>
          <a:lstStyle/>
          <a:p>
            <a:pPr marL="635000" indent="-6350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dirty="0"/>
              <a:t>IX.  “…There should be no schism in the body, but that the members should have the same care for one another” </a:t>
            </a:r>
            <a:r>
              <a:rPr lang="en-US" sz="3600" dirty="0"/>
              <a:t>(12:25).  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God wants unity among His people.</a:t>
            </a:r>
            <a:endParaRPr lang="en-US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2CB240-8B27-764C-B697-84E848CD1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“Members Individually”</a:t>
            </a:r>
            <a:br>
              <a:rPr lang="en-US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(1 Cor. 12:12-27)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P03000490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HelveticaNeueLT Std Lt 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9D2AFC2F-1DA5-4B35-B344-4FC3621ADD0C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EB4706E0-69AC-485C-843F-379E6AD24D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78E17B-CD95-4752-87E7-756705E8FDD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TP030004906</Template>
  <TotalTime>508</TotalTime>
  <Words>496</Words>
  <Application>Microsoft Macintosh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HelveticaNeueLT Std Lt Ext</vt:lpstr>
      <vt:lpstr>HelveticaNeueLT Std Thin Ext</vt:lpstr>
      <vt:lpstr>TP030004906</vt:lpstr>
      <vt:lpstr>“Members Individually” (1 Cor. 12:12-27)</vt:lpstr>
      <vt:lpstr>“Members Individually” (1 Cor. 12:12-27)</vt:lpstr>
      <vt:lpstr>“Members Individually” (1 Cor. 12:12-27)</vt:lpstr>
      <vt:lpstr>“Members Individually” (1 Cor. 12:12-27)</vt:lpstr>
      <vt:lpstr>“Members Individually” (1 Cor. 12:12-27)</vt:lpstr>
      <vt:lpstr>“Members Individually” (1 Cor. 12:12-27)</vt:lpstr>
      <vt:lpstr>“Members Individually” (1 Cor. 12:12-27)</vt:lpstr>
      <vt:lpstr>“Members Individually” (1 Cor. 12:12-27)</vt:lpstr>
      <vt:lpstr>“Members Individually” (1 Cor. 12:12-27)</vt:lpstr>
      <vt:lpstr>“Members Individually” (1 Cor. 12:12-27)</vt:lpstr>
    </vt:vector>
  </TitlesOfParts>
  <Company>Olsen Park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“Members Individually” (I Corinthians 12:12-27)</dc:title>
  <dc:subject/>
  <dc:creator>OlsenParkLaptop</dc:creator>
  <cp:keywords/>
  <dc:description/>
  <cp:lastModifiedBy>Kyle Pope</cp:lastModifiedBy>
  <cp:revision>10</cp:revision>
  <dcterms:created xsi:type="dcterms:W3CDTF">2010-12-26T15:11:55Z</dcterms:created>
  <dcterms:modified xsi:type="dcterms:W3CDTF">2023-07-31T00:42:06Z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TC300049069990</vt:lpwstr>
  </property>
</Properties>
</file>