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sldIdLst>
    <p:sldId id="257" r:id="rId2"/>
    <p:sldId id="258" r:id="rId3"/>
    <p:sldId id="256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93" autoAdjust="0"/>
    <p:restoredTop sz="90929"/>
  </p:normalViewPr>
  <p:slideViewPr>
    <p:cSldViewPr>
      <p:cViewPr varScale="1">
        <p:scale>
          <a:sx n="85" d="100"/>
          <a:sy n="85" d="100"/>
        </p:scale>
        <p:origin x="1328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ame Side Corner Rectangle 6"/>
          <p:cNvSpPr/>
          <p:nvPr/>
        </p:nvSpPr>
        <p:spPr>
          <a:xfrm flipV="1">
            <a:off x="228600" y="4724400"/>
            <a:ext cx="8686800" cy="1828800"/>
          </a:xfrm>
          <a:prstGeom prst="round2SameRect">
            <a:avLst>
              <a:gd name="adj1" fmla="val 10784"/>
              <a:gd name="adj2" fmla="val 0"/>
            </a:avLst>
          </a:prstGeom>
          <a:solidFill>
            <a:schemeClr val="tx2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 Same Side Corner Rectangle 7"/>
          <p:cNvSpPr/>
          <p:nvPr/>
        </p:nvSpPr>
        <p:spPr>
          <a:xfrm>
            <a:off x="228600" y="228600"/>
            <a:ext cx="8686800" cy="4419600"/>
          </a:xfrm>
          <a:prstGeom prst="round2SameRect">
            <a:avLst>
              <a:gd name="adj1" fmla="val 2821"/>
              <a:gd name="adj2" fmla="val 0"/>
            </a:avLst>
          </a:prstGeom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609600" y="533400"/>
            <a:ext cx="7924800" cy="3886201"/>
          </a:xfrm>
        </p:spPr>
        <p:txBody>
          <a:bodyPr>
            <a:norm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304800" y="4800600"/>
            <a:ext cx="8534400" cy="16002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>
          <a:xfrm>
            <a:off x="228600" y="6553200"/>
            <a:ext cx="2133600" cy="287782"/>
          </a:xfrm>
        </p:spPr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>
          <a:xfrm>
            <a:off x="2895600" y="6553200"/>
            <a:ext cx="3429000" cy="287782"/>
          </a:xfrm>
        </p:spPr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>
          <a:xfrm>
            <a:off x="6858000" y="6553200"/>
            <a:ext cx="2057400" cy="287782"/>
          </a:xfrm>
        </p:spPr>
        <p:txBody>
          <a:bodyPr/>
          <a:lstStyle/>
          <a:p>
            <a:fld id="{481E3D72-A02E-4D5B-8F02-D3E8EBCAD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67243-3ABD-4F27-B0C6-2593391691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400800" cy="6049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DBCA-99B9-44EE-8F56-8AC40614D4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ound Same Side Corner Rectangle 6"/>
          <p:cNvSpPr/>
          <p:nvPr/>
        </p:nvSpPr>
        <p:spPr>
          <a:xfrm rot="5400000">
            <a:off x="4862513" y="2300287"/>
            <a:ext cx="6096000" cy="1952625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 orient="vert"/>
          </p:nvPr>
        </p:nvSpPr>
        <p:spPr>
          <a:xfrm>
            <a:off x="7029450" y="274638"/>
            <a:ext cx="1752600" cy="5973762"/>
          </a:xfrm>
        </p:spPr>
        <p:txBody>
          <a:bodyPr vert="eaVert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28600" y="6528816"/>
            <a:ext cx="8686800" cy="1588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0CB7-386A-40D1-BEAF-DAD837A67F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ame Side Corner Rectangle 7"/>
          <p:cNvSpPr/>
          <p:nvPr/>
        </p:nvSpPr>
        <p:spPr>
          <a:xfrm>
            <a:off x="228600" y="228600"/>
            <a:ext cx="8686800" cy="4953000"/>
          </a:xfrm>
          <a:prstGeom prst="round2SameRect">
            <a:avLst>
              <a:gd name="adj1" fmla="val 2821"/>
              <a:gd name="adj2" fmla="val 0"/>
            </a:avLst>
          </a:prstGeom>
          <a:solidFill>
            <a:schemeClr val="tx2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 Same Side Corner Rectangle 6"/>
          <p:cNvSpPr/>
          <p:nvPr/>
        </p:nvSpPr>
        <p:spPr>
          <a:xfrm flipV="1">
            <a:off x="228600" y="5257800"/>
            <a:ext cx="8686800" cy="1295400"/>
          </a:xfrm>
          <a:prstGeom prst="round2SameRect">
            <a:avLst>
              <a:gd name="adj1" fmla="val 10784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4191000"/>
          </a:xfrm>
        </p:spPr>
        <p:txBody>
          <a:bodyPr anchor="ctr"/>
          <a:lstStyle>
            <a:lvl1pPr algn="ctr">
              <a:defRPr sz="4800" b="0" cap="none" baseline="0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722313" y="5410200"/>
            <a:ext cx="7772400" cy="104298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0772A-9486-4A43-BD0E-18C63F67A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301752" y="1600200"/>
            <a:ext cx="4160520" cy="47548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60520" cy="47548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BA096-C9C8-4FB4-812F-041D51B6D2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301752" y="1535112"/>
            <a:ext cx="4160520" cy="827087"/>
          </a:xfrm>
        </p:spPr>
        <p:txBody>
          <a:bodyPr anchor="ctr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>
              <a:contourClr>
                <a:schemeClr val="accent2">
                  <a:shade val="75000"/>
                </a:schemeClr>
              </a:contourClr>
            </a:sp3d>
          </a:bodyPr>
          <a:lstStyle>
            <a:lvl1pPr marL="0" indent="0" algn="ctr">
              <a:buNone/>
              <a:defRPr lang="en-US" sz="2400" b="0" dirty="0" smtClean="0">
                <a:ln w="11430"/>
                <a:solidFill>
                  <a:schemeClr val="tx2"/>
                </a:solidFill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301752" y="2373312"/>
            <a:ext cx="41605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4" y="1535112"/>
            <a:ext cx="4160520" cy="827087"/>
          </a:xfrm>
        </p:spPr>
        <p:txBody>
          <a:bodyPr anchor="ctr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>
              <a:contourClr>
                <a:schemeClr val="accent2">
                  <a:shade val="75000"/>
                </a:schemeClr>
              </a:contourClr>
            </a:sp3d>
          </a:bodyPr>
          <a:lstStyle>
            <a:lvl1pPr marL="0" indent="0" algn="ctr">
              <a:buNone/>
              <a:defRPr lang="en-US" sz="2400" b="0" dirty="0" smtClean="0">
                <a:ln w="11430"/>
                <a:solidFill>
                  <a:schemeClr val="tx2"/>
                </a:solidFill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4" y="2373312"/>
            <a:ext cx="41605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DBF90-C842-4070-AEF6-4E6546E540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253D-DB3C-4C67-8B24-918F9E17AA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D33F2-1F5A-4E7D-BBE8-832D6994A4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ame Side Corner Rectangle 7"/>
          <p:cNvSpPr/>
          <p:nvPr/>
        </p:nvSpPr>
        <p:spPr>
          <a:xfrm>
            <a:off x="228600" y="152400"/>
            <a:ext cx="8686800" cy="1295400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4495800" cy="1143000"/>
          </a:xfrm>
        </p:spPr>
        <p:txBody>
          <a:bodyPr anchor="ctr"/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724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AD8A-F338-4707-9C33-8E455B04556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228600" y="6528816"/>
            <a:ext cx="8686800" cy="1588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0" name="Rectangle 9"/>
          <p:cNvSpPr/>
          <p:nvPr/>
        </p:nvSpPr>
        <p:spPr>
          <a:xfrm>
            <a:off x="4876800" y="152400"/>
            <a:ext cx="3581400" cy="1295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967288" y="152400"/>
            <a:ext cx="3400425" cy="1295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5105400" y="228600"/>
            <a:ext cx="3200400" cy="1143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ame Side Corner Rectangle 7"/>
          <p:cNvSpPr/>
          <p:nvPr/>
        </p:nvSpPr>
        <p:spPr>
          <a:xfrm>
            <a:off x="228600" y="152400"/>
            <a:ext cx="8686800" cy="1295400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pic" idx="1"/>
          </p:nvPr>
        </p:nvSpPr>
        <p:spPr>
          <a:xfrm>
            <a:off x="228600" y="1524000"/>
            <a:ext cx="8686800" cy="4910328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EC1F-6597-4E69-B0CC-06B14AE6D4C2}" type="slidenum">
              <a:rPr lang="en-US" smtClean="0"/>
              <a:pPr/>
              <a:t>‹#›</a:t>
            </a:fld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4876800" y="152400"/>
            <a:ext cx="3581400" cy="1295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967288" y="152400"/>
            <a:ext cx="3400425" cy="1295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4495800" cy="1143000"/>
          </a:xfrm>
        </p:spPr>
        <p:txBody>
          <a:bodyPr anchor="ctr"/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5105400" y="228600"/>
            <a:ext cx="3200400" cy="114300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228600" y="6528816"/>
            <a:ext cx="8686800" cy="1588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ame Side Corner Rectangle 6"/>
          <p:cNvSpPr/>
          <p:nvPr/>
        </p:nvSpPr>
        <p:spPr>
          <a:xfrm>
            <a:off x="228600" y="152400"/>
            <a:ext cx="8686800" cy="1295400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600200"/>
            <a:ext cx="85344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520942"/>
            <a:ext cx="2133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5600" y="6520942"/>
            <a:ext cx="34290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20942"/>
            <a:ext cx="2133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843C671-5190-4EF2-95BF-CDCD8CB4DEE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28600" y="6524625"/>
            <a:ext cx="8686800" cy="1588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FFFFFF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Wingdings 2" pitchFamily="18" charset="2"/>
        <a:buChar char="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2"/>
        </a:buClr>
        <a:buSzPct val="100000"/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630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73736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194560" indent="-182880" algn="l" defTabSz="914400" rtl="0" eaLnBrk="1" latinLnBrk="0" hangingPunct="1">
        <a:spcBef>
          <a:spcPts val="310"/>
        </a:spcBef>
        <a:buClr>
          <a:schemeClr val="accent2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Promises of God</a:t>
            </a:r>
            <a:endParaRPr lang="en-US" sz="66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305800" cy="48006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44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I. Unconditional Promises</a:t>
            </a:r>
          </a:p>
          <a:p>
            <a:pPr marL="1149350" lvl="2" indent="-601663">
              <a:buFontTx/>
              <a:buNone/>
            </a:pPr>
            <a:r>
              <a:rPr lang="en-US" sz="38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A. No more flood on the earth (Gen. 9:12-17) </a:t>
            </a:r>
          </a:p>
          <a:p>
            <a:pPr marL="1149350" lvl="2" indent="-601663">
              <a:buFontTx/>
              <a:buNone/>
            </a:pPr>
            <a:r>
              <a:rPr lang="en-US" sz="38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B. Death (Heb. </a:t>
            </a:r>
            <a:r>
              <a:rPr lang="en-US" sz="3800" b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9:27-28)</a:t>
            </a:r>
            <a:endParaRPr lang="en-US" sz="38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9350" lvl="2" indent="-601663">
              <a:buFontTx/>
              <a:buNone/>
            </a:pPr>
            <a:r>
              <a:rPr lang="en-US" sz="38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C. Destruction of the world and judgment (2 Pet. 3:10; 2 Thess. 1:7-10)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382000" cy="48006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44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II. Conditional promises</a:t>
            </a:r>
          </a:p>
          <a:p>
            <a:pPr marL="985838" lvl="2" indent="-438150">
              <a:buFontTx/>
              <a:buNone/>
            </a:pPr>
            <a:r>
              <a:rPr lang="en-US" sz="32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A. All things work for good (Rom. 8:28) </a:t>
            </a:r>
          </a:p>
          <a:p>
            <a:pPr marL="985838" lvl="2" indent="-438150">
              <a:buFontTx/>
              <a:buNone/>
            </a:pPr>
            <a:r>
              <a:rPr lang="en-US" sz="32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B. All things added to us (Matt. 6:33) </a:t>
            </a:r>
          </a:p>
          <a:p>
            <a:pPr marL="985838" lvl="2" indent="-438150">
              <a:buFontTx/>
              <a:buNone/>
            </a:pPr>
            <a:r>
              <a:rPr lang="en-US" sz="32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C. Forgiveness of sins (Mark 16:16; Acts 2:38)</a:t>
            </a:r>
          </a:p>
          <a:p>
            <a:pPr marL="985838" lvl="2" indent="-438150">
              <a:buFontTx/>
              <a:buNone/>
            </a:pPr>
            <a:r>
              <a:rPr lang="en-US" sz="32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D. Forgiveness for the erring Christian (Acts 8:22; Jas. 5:16)</a:t>
            </a:r>
          </a:p>
          <a:p>
            <a:pPr marL="985838" lvl="2" indent="-438150">
              <a:buFontTx/>
              <a:buNone/>
            </a:pPr>
            <a:r>
              <a:rPr lang="en-US" sz="32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E. Never see the second death (John. 8:51; Rev. 20:14)</a:t>
            </a:r>
          </a:p>
          <a:p>
            <a:pPr lvl="2">
              <a:buFontTx/>
              <a:buNone/>
            </a:pP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F3D8A88-42D4-5840-8EFE-87336D3935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/>
          <a:lstStyle/>
          <a:p>
            <a:r>
              <a:rPr lang="en-US" sz="66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Promises of God</a:t>
            </a:r>
            <a:endParaRPr lang="en-US" sz="66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Promises of God</a:t>
            </a:r>
            <a:endParaRPr lang="en-US" sz="66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44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III.  What God has not promised </a:t>
            </a:r>
          </a:p>
          <a:p>
            <a:pPr lvl="2">
              <a:buNone/>
            </a:pPr>
            <a:r>
              <a:rPr lang="en-US" sz="36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A. A life free of hardships (2 Tim. 3:12)</a:t>
            </a:r>
          </a:p>
          <a:p>
            <a:pPr lvl="2">
              <a:buFontTx/>
              <a:buNone/>
            </a:pPr>
            <a:r>
              <a:rPr lang="en-US" sz="36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B. To accept excuses (Luke 14:16-24)</a:t>
            </a:r>
          </a:p>
          <a:p>
            <a:pPr lvl="2">
              <a:buFontTx/>
              <a:buNone/>
            </a:pPr>
            <a:r>
              <a:rPr lang="en-US" sz="36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C. Another day of life (Jas. 4:13-14)</a:t>
            </a:r>
          </a:p>
          <a:p>
            <a:pPr marL="985838" lvl="2" indent="-438150">
              <a:buFontTx/>
              <a:buNone/>
            </a:pPr>
            <a:r>
              <a:rPr lang="en-US" sz="36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D. Another chance after death (Titus 2:11-12; 2 Cor. 6:2)</a:t>
            </a:r>
          </a:p>
          <a:p>
            <a:pPr marL="985838" lvl="2" indent="-438150">
              <a:buFontTx/>
              <a:buNone/>
            </a:pPr>
            <a:r>
              <a:rPr lang="en-US" sz="36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E.	Salvation outside of Christ (Rom. 6:23)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fab">
  <a:themeElements>
    <a:clrScheme name="Prefab">
      <a:dk1>
        <a:sysClr val="windowText" lastClr="000000"/>
      </a:dk1>
      <a:lt1>
        <a:sysClr val="window" lastClr="FFFFFF"/>
      </a:lt1>
      <a:dk2>
        <a:srgbClr val="5D5C64"/>
      </a:dk2>
      <a:lt2>
        <a:srgbClr val="E4D9BE"/>
      </a:lt2>
      <a:accent1>
        <a:srgbClr val="E0B62E"/>
      </a:accent1>
      <a:accent2>
        <a:srgbClr val="E6632E"/>
      </a:accent2>
      <a:accent3>
        <a:srgbClr val="73C1C7"/>
      </a:accent3>
      <a:accent4>
        <a:srgbClr val="75964C"/>
      </a:accent4>
      <a:accent5>
        <a:srgbClr val="C78C45"/>
      </a:accent5>
      <a:accent6>
        <a:srgbClr val="BCA076"/>
      </a:accent6>
      <a:hlink>
        <a:srgbClr val="CF3B0D"/>
      </a:hlink>
      <a:folHlink>
        <a:srgbClr val="7E756C"/>
      </a:folHlink>
    </a:clrScheme>
    <a:fontScheme name="Prefab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refab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00000"/>
              </a:schemeClr>
            </a:gs>
            <a:gs pos="30000">
              <a:schemeClr val="phClr">
                <a:tint val="60000"/>
                <a:satMod val="250000"/>
              </a:schemeClr>
            </a:gs>
            <a:gs pos="50000">
              <a:schemeClr val="phClr">
                <a:tint val="57000"/>
                <a:satMod val="250000"/>
              </a:schemeClr>
            </a:gs>
            <a:gs pos="100000">
              <a:schemeClr val="phClr">
                <a:tint val="17000"/>
                <a:satMod val="350000"/>
              </a:schemeClr>
            </a:gs>
          </a:gsLst>
          <a:lin ang="4000000" scaled="1"/>
        </a:gradFill>
        <a:gradFill rotWithShape="1">
          <a:gsLst>
            <a:gs pos="0">
              <a:schemeClr val="phClr">
                <a:tint val="75000"/>
                <a:satMod val="110000"/>
              </a:schemeClr>
            </a:gs>
            <a:gs pos="30000">
              <a:schemeClr val="phClr">
                <a:shade val="75000"/>
                <a:satMod val="130000"/>
              </a:schemeClr>
            </a:gs>
            <a:gs pos="50000">
              <a:schemeClr val="phClr">
                <a:shade val="70000"/>
                <a:satMod val="135000"/>
              </a:schemeClr>
            </a:gs>
            <a:gs pos="100000">
              <a:schemeClr val="phClr">
                <a:tint val="75000"/>
                <a:satMod val="110000"/>
              </a:schemeClr>
            </a:gs>
          </a:gsLst>
          <a:lin ang="40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0000" algn="ct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110000" algn="ctr" rotWithShape="0">
              <a:srgbClr val="000000">
                <a:alpha val="65000"/>
              </a:srgbClr>
            </a:outerShdw>
          </a:effectLst>
        </a:effectStyle>
        <a:effectStyle>
          <a:effectLst>
            <a:outerShdw blurRad="120000" algn="ctr" rotWithShape="0">
              <a:srgbClr val="000000">
                <a:alpha val="70000"/>
              </a:srgbClr>
            </a:outerShdw>
          </a:effectLst>
          <a:scene3d>
            <a:camera prst="orthographicFront"/>
            <a:lightRig rig="glow" dir="t">
              <a:rot lat="0" lon="0" rev="1800000"/>
            </a:lightRig>
          </a:scene3d>
          <a:sp3d contourW="12700" prstMaterial="dkEdge">
            <a:bevelT w="50800" h="44450" prst="angle"/>
            <a:contourClr>
              <a:schemeClr val="phClr">
                <a:shade val="4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110000"/>
              </a:schemeClr>
            </a:gs>
            <a:gs pos="30000">
              <a:schemeClr val="phClr">
                <a:shade val="75000"/>
                <a:satMod val="130000"/>
              </a:schemeClr>
            </a:gs>
            <a:gs pos="50000">
              <a:schemeClr val="phClr">
                <a:shade val="70000"/>
                <a:satMod val="135000"/>
              </a:schemeClr>
            </a:gs>
            <a:gs pos="100000">
              <a:schemeClr val="phClr">
                <a:tint val="75000"/>
                <a:satMod val="110000"/>
              </a:schemeClr>
            </a:gs>
          </a:gsLst>
          <a:lin ang="4000000" scaled="1"/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20000"/>
              </a:schemeClr>
              <a:schemeClr val="phClr">
                <a:tint val="94000"/>
                <a:satMod val="2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Prefab</Template>
  <TotalTime>49</TotalTime>
  <Words>191</Words>
  <Application>Microsoft Macintosh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Arial Black</vt:lpstr>
      <vt:lpstr>Calibri</vt:lpstr>
      <vt:lpstr>Times</vt:lpstr>
      <vt:lpstr>Wingdings 2</vt:lpstr>
      <vt:lpstr>Prefab</vt:lpstr>
      <vt:lpstr>Promises of God</vt:lpstr>
      <vt:lpstr>Promises of God</vt:lpstr>
      <vt:lpstr>Promises of God</vt:lpstr>
    </vt:vector>
  </TitlesOfParts>
  <Company>AISD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Promises of God</dc:title>
  <dc:creator>ESC</dc:creator>
  <cp:lastModifiedBy>Kyle Pope</cp:lastModifiedBy>
  <cp:revision>11</cp:revision>
  <dcterms:created xsi:type="dcterms:W3CDTF">2012-05-20T19:11:06Z</dcterms:created>
  <dcterms:modified xsi:type="dcterms:W3CDTF">2023-08-07T22:37:54Z</dcterms:modified>
</cp:coreProperties>
</file>