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93" autoAdjust="0"/>
    <p:restoredTop sz="90929"/>
  </p:normalViewPr>
  <p:slideViewPr>
    <p:cSldViewPr>
      <p:cViewPr varScale="1">
        <p:scale>
          <a:sx n="85" d="100"/>
          <a:sy n="85" d="100"/>
        </p:scale>
        <p:origin x="132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78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78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782"/>
          </a:xfrm>
        </p:spPr>
        <p:txBody>
          <a:bodyPr/>
          <a:lstStyle/>
          <a:p>
            <a:fld id="{481E3D72-A02E-4D5B-8F02-D3E8EBCAD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7243-3ABD-4F27-B0C6-259339169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DBCA-99B9-44EE-8F56-8AC40614D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0CB7-386A-40D1-BEAF-DAD837A67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 anchor="ctr"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772A-9486-4A43-BD0E-18C63F67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A096-C9C8-4FB4-812F-041D51B6D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BF90-C842-4070-AEF6-4E6546E54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253D-DB3C-4C67-8B24-918F9E17A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33F2-1F5A-4E7D-BBE8-832D6994A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AD8A-F338-4707-9C33-8E455B04556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EC1F-6597-4E69-B0CC-06B14AE6D4C2}" type="slidenum">
              <a:rPr lang="en-US" smtClean="0"/>
              <a:pPr/>
              <a:t>‹#›</a:t>
            </a:fld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0942"/>
            <a:ext cx="34290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843C671-5190-4EF2-95BF-CDCD8CB4DEE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FFFF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2"/>
        </a:buClr>
        <a:buSzPct val="100000"/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Promises of God</a:t>
            </a:r>
            <a:endParaRPr lang="en-US" sz="66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05800" cy="4800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4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I. Unconditional Promises</a:t>
            </a:r>
          </a:p>
          <a:p>
            <a:pPr marL="1149350" lvl="2" indent="-601663">
              <a:buFontTx/>
              <a:buNone/>
            </a:pPr>
            <a:r>
              <a:rPr lang="en-US" sz="38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A. No more flood on the earth (Gen. 9:12-17) </a:t>
            </a:r>
          </a:p>
          <a:p>
            <a:pPr marL="1149350" lvl="2" indent="-601663">
              <a:buFontTx/>
              <a:buNone/>
            </a:pPr>
            <a:r>
              <a:rPr lang="en-US" sz="38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B. Death (Heb. </a:t>
            </a:r>
            <a:r>
              <a:rPr lang="en-US" sz="3800" b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9:27-28)</a:t>
            </a:r>
            <a:endParaRPr lang="en-US" sz="3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9350" lvl="2" indent="-601663">
              <a:buFontTx/>
              <a:buNone/>
            </a:pPr>
            <a:r>
              <a:rPr lang="en-US" sz="38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C. Destruction of the world and judgment (2 Pet. 3:10; 2 Thess. 1:7-10)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800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4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II. Conditional promises</a:t>
            </a:r>
          </a:p>
          <a:p>
            <a:pPr marL="985838" lvl="2" indent="-438150">
              <a:buFontTx/>
              <a:buNone/>
            </a:pPr>
            <a:r>
              <a:rPr lang="en-US" sz="32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A. All things work for good (Rom. 8:28) </a:t>
            </a:r>
          </a:p>
          <a:p>
            <a:pPr marL="985838" lvl="2" indent="-438150">
              <a:buFontTx/>
              <a:buNone/>
            </a:pPr>
            <a:r>
              <a:rPr lang="en-US" sz="32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B. All things added to us (Matt. 6:33) </a:t>
            </a:r>
          </a:p>
          <a:p>
            <a:pPr marL="985838" lvl="2" indent="-438150">
              <a:buFontTx/>
              <a:buNone/>
            </a:pPr>
            <a:r>
              <a:rPr lang="en-US" sz="32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C. Forgiveness of sins (Mark 16:16; Acts 2:38)</a:t>
            </a:r>
          </a:p>
          <a:p>
            <a:pPr marL="985838" lvl="2" indent="-438150">
              <a:buFontTx/>
              <a:buNone/>
            </a:pPr>
            <a:r>
              <a:rPr lang="en-US" sz="32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D. Forgiveness for the erring Christian (Acts 8:22; Jas. 5:16)</a:t>
            </a:r>
          </a:p>
          <a:p>
            <a:pPr marL="985838" lvl="2" indent="-438150">
              <a:buFontTx/>
              <a:buNone/>
            </a:pPr>
            <a:r>
              <a:rPr lang="en-US" sz="32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E. Never see the second death (John. 8:51; Rev. 20:14)</a:t>
            </a:r>
          </a:p>
          <a:p>
            <a:pPr lvl="2">
              <a:buFontTx/>
              <a:buNone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F3D8A88-42D4-5840-8EFE-87336D3935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US" sz="66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Promises of God</a:t>
            </a:r>
            <a:endParaRPr lang="en-US" sz="66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Promises of God</a:t>
            </a:r>
            <a:endParaRPr lang="en-US" sz="66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4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III.  What God has not promised </a:t>
            </a:r>
          </a:p>
          <a:p>
            <a:pPr lvl="2">
              <a:buNone/>
            </a:pPr>
            <a:r>
              <a:rPr lang="en-US" sz="36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A. A life free of hardships (2 Tim. 3:12)</a:t>
            </a:r>
          </a:p>
          <a:p>
            <a:pPr lvl="2">
              <a:buFontTx/>
              <a:buNone/>
            </a:pPr>
            <a:r>
              <a:rPr lang="en-US" sz="36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B. To accept excuses (Luke 14:16-24)</a:t>
            </a:r>
          </a:p>
          <a:p>
            <a:pPr lvl="2">
              <a:buFontTx/>
              <a:buNone/>
            </a:pPr>
            <a:r>
              <a:rPr lang="en-US" sz="36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C. Another day of life (Jas. 4:13-14)</a:t>
            </a:r>
          </a:p>
          <a:p>
            <a:pPr marL="985838" lvl="2" indent="-438150">
              <a:buFontTx/>
              <a:buNone/>
            </a:pPr>
            <a:r>
              <a:rPr lang="en-US" sz="36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D. Another chance after death (Titus 2:11-12; 2 Cor. 6:2)</a:t>
            </a:r>
          </a:p>
          <a:p>
            <a:pPr marL="985838" lvl="2" indent="-438150">
              <a:buFontTx/>
              <a:buNone/>
            </a:pPr>
            <a:r>
              <a:rPr lang="en-US" sz="36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E.	Salvation outside of Christ (Rom. 6:23)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fab">
  <a:themeElements>
    <a:clrScheme name="Prefab">
      <a:dk1>
        <a:sysClr val="windowText" lastClr="000000"/>
      </a:dk1>
      <a:lt1>
        <a:sysClr val="window" lastClr="FFFFFF"/>
      </a:lt1>
      <a:dk2>
        <a:srgbClr val="5D5C64"/>
      </a:dk2>
      <a:lt2>
        <a:srgbClr val="E4D9BE"/>
      </a:lt2>
      <a:accent1>
        <a:srgbClr val="E0B62E"/>
      </a:accent1>
      <a:accent2>
        <a:srgbClr val="E6632E"/>
      </a:accent2>
      <a:accent3>
        <a:srgbClr val="73C1C7"/>
      </a:accent3>
      <a:accent4>
        <a:srgbClr val="75964C"/>
      </a:accent4>
      <a:accent5>
        <a:srgbClr val="C78C45"/>
      </a:accent5>
      <a:accent6>
        <a:srgbClr val="BCA076"/>
      </a:accent6>
      <a:hlink>
        <a:srgbClr val="CF3B0D"/>
      </a:hlink>
      <a:folHlink>
        <a:srgbClr val="7E756C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Prefab</Template>
  <TotalTime>49</TotalTime>
  <Words>191</Words>
  <Application>Microsoft Macintosh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Times</vt:lpstr>
      <vt:lpstr>Wingdings 2</vt:lpstr>
      <vt:lpstr>Prefab</vt:lpstr>
      <vt:lpstr>Promises of God</vt:lpstr>
      <vt:lpstr>Promises of God</vt:lpstr>
      <vt:lpstr>Promises of God</vt:lpstr>
    </vt:vector>
  </TitlesOfParts>
  <Company>AISD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Promises of God</dc:title>
  <dc:creator>ESC</dc:creator>
  <cp:lastModifiedBy>Kyle Pope</cp:lastModifiedBy>
  <cp:revision>11</cp:revision>
  <dcterms:created xsi:type="dcterms:W3CDTF">2012-05-20T19:11:06Z</dcterms:created>
  <dcterms:modified xsi:type="dcterms:W3CDTF">2023-08-07T22:37:54Z</dcterms:modified>
</cp:coreProperties>
</file>