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sldIdLst>
    <p:sldId id="262" r:id="rId2"/>
    <p:sldId id="261" r:id="rId3"/>
    <p:sldId id="271" r:id="rId4"/>
    <p:sldId id="272" r:id="rId5"/>
    <p:sldId id="269" r:id="rId6"/>
    <p:sldId id="270" r:id="rId7"/>
    <p:sldId id="263" r:id="rId8"/>
    <p:sldId id="264" r:id="rId9"/>
    <p:sldId id="265" r:id="rId10"/>
    <p:sldId id="266" r:id="rId1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2"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2"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2"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mn-ea"/>
        <a:cs typeface="+mn-cs"/>
      </a:defRPr>
    </a:lvl5pPr>
    <a:lvl6pPr marL="2286000" algn="l" defTabSz="914400" rtl="0" eaLnBrk="1" latinLnBrk="0" hangingPunct="1">
      <a:defRPr sz="2400" kern="1200">
        <a:solidFill>
          <a:schemeClr val="tx1"/>
        </a:solidFill>
        <a:latin typeface="Times" pitchFamily="2" charset="0"/>
        <a:ea typeface="+mn-ea"/>
        <a:cs typeface="+mn-cs"/>
      </a:defRPr>
    </a:lvl6pPr>
    <a:lvl7pPr marL="2743200" algn="l" defTabSz="914400" rtl="0" eaLnBrk="1" latinLnBrk="0" hangingPunct="1">
      <a:defRPr sz="2400" kern="1200">
        <a:solidFill>
          <a:schemeClr val="tx1"/>
        </a:solidFill>
        <a:latin typeface="Times" pitchFamily="2" charset="0"/>
        <a:ea typeface="+mn-ea"/>
        <a:cs typeface="+mn-cs"/>
      </a:defRPr>
    </a:lvl7pPr>
    <a:lvl8pPr marL="3200400" algn="l" defTabSz="914400" rtl="0" eaLnBrk="1" latinLnBrk="0" hangingPunct="1">
      <a:defRPr sz="2400" kern="1200">
        <a:solidFill>
          <a:schemeClr val="tx1"/>
        </a:solidFill>
        <a:latin typeface="Times" pitchFamily="2" charset="0"/>
        <a:ea typeface="+mn-ea"/>
        <a:cs typeface="+mn-cs"/>
      </a:defRPr>
    </a:lvl8pPr>
    <a:lvl9pPr marL="3657600" algn="l" defTabSz="914400" rtl="0" eaLnBrk="1" latinLnBrk="0" hangingPunct="1">
      <a:defRPr sz="2400" kern="1200">
        <a:solidFill>
          <a:schemeClr val="tx1"/>
        </a:solidFill>
        <a:latin typeface="Times"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94697"/>
  </p:normalViewPr>
  <p:slideViewPr>
    <p:cSldViewPr>
      <p:cViewPr varScale="1">
        <p:scale>
          <a:sx n="80" d="100"/>
          <a:sy n="80" d="100"/>
        </p:scale>
        <p:origin x="1496"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14">
            <a:extLst>
              <a:ext uri="{FF2B5EF4-FFF2-40B4-BE49-F238E27FC236}">
                <a16:creationId xmlns:a16="http://schemas.microsoft.com/office/drawing/2014/main" id="{2FBDF884-381D-EE41-B4CE-795920C6C280}"/>
              </a:ext>
            </a:extLst>
          </p:cNvPr>
          <p:cNvSpPr>
            <a:spLocks noGrp="1"/>
          </p:cNvSpPr>
          <p:nvPr>
            <p:ph type="dt" sz="half" idx="10"/>
          </p:nvPr>
        </p:nvSpPr>
        <p:spPr/>
        <p:txBody>
          <a:bodyPr/>
          <a:lstStyle>
            <a:lvl1pPr>
              <a:defRPr/>
            </a:lvl1pPr>
          </a:lstStyle>
          <a:p>
            <a:pPr>
              <a:defRPr/>
            </a:pPr>
            <a:endParaRPr lang="en-US"/>
          </a:p>
        </p:txBody>
      </p:sp>
      <p:sp>
        <p:nvSpPr>
          <p:cNvPr id="5" name="Slide Number Placeholder 15">
            <a:extLst>
              <a:ext uri="{FF2B5EF4-FFF2-40B4-BE49-F238E27FC236}">
                <a16:creationId xmlns:a16="http://schemas.microsoft.com/office/drawing/2014/main" id="{9A29832A-775C-F844-B01C-38A0E0CC409A}"/>
              </a:ext>
            </a:extLst>
          </p:cNvPr>
          <p:cNvSpPr>
            <a:spLocks noGrp="1"/>
          </p:cNvSpPr>
          <p:nvPr>
            <p:ph type="sldNum" sz="quarter" idx="11"/>
          </p:nvPr>
        </p:nvSpPr>
        <p:spPr/>
        <p:txBody>
          <a:bodyPr/>
          <a:lstStyle>
            <a:lvl1pPr>
              <a:defRPr/>
            </a:lvl1pPr>
          </a:lstStyle>
          <a:p>
            <a:fld id="{8D77D617-6E6F-F843-B41E-69D761BC93F6}" type="slidenum">
              <a:rPr lang="en-US" altLang="en-US"/>
              <a:pPr/>
              <a:t>‹#›</a:t>
            </a:fld>
            <a:endParaRPr lang="en-US" altLang="en-US"/>
          </a:p>
        </p:txBody>
      </p:sp>
      <p:sp>
        <p:nvSpPr>
          <p:cNvPr id="6" name="Footer Placeholder 16">
            <a:extLst>
              <a:ext uri="{FF2B5EF4-FFF2-40B4-BE49-F238E27FC236}">
                <a16:creationId xmlns:a16="http://schemas.microsoft.com/office/drawing/2014/main" id="{7453F447-D583-9F4C-B0D0-B53256CE63D1}"/>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055450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4">
            <a:extLst>
              <a:ext uri="{FF2B5EF4-FFF2-40B4-BE49-F238E27FC236}">
                <a16:creationId xmlns:a16="http://schemas.microsoft.com/office/drawing/2014/main" id="{65A4E725-1934-E343-8AB1-DBD29C8B23A1}"/>
              </a:ext>
            </a:extLst>
          </p:cNvPr>
          <p:cNvSpPr>
            <a:spLocks noGrp="1"/>
          </p:cNvSpPr>
          <p:nvPr>
            <p:ph type="dt" sz="half" idx="10"/>
          </p:nvPr>
        </p:nvSpPr>
        <p:spPr/>
        <p:txBody>
          <a:bodyPr/>
          <a:lstStyle>
            <a:lvl1pPr>
              <a:defRPr/>
            </a:lvl1pPr>
          </a:lstStyle>
          <a:p>
            <a:pPr>
              <a:defRPr/>
            </a:pPr>
            <a:endParaRPr lang="en-US"/>
          </a:p>
        </p:txBody>
      </p:sp>
      <p:sp>
        <p:nvSpPr>
          <p:cNvPr id="5" name="Slide Number Placeholder 15">
            <a:extLst>
              <a:ext uri="{FF2B5EF4-FFF2-40B4-BE49-F238E27FC236}">
                <a16:creationId xmlns:a16="http://schemas.microsoft.com/office/drawing/2014/main" id="{1219592F-91BE-AC4C-9156-323592E2349C}"/>
              </a:ext>
            </a:extLst>
          </p:cNvPr>
          <p:cNvSpPr>
            <a:spLocks noGrp="1"/>
          </p:cNvSpPr>
          <p:nvPr>
            <p:ph type="sldNum" sz="quarter" idx="11"/>
          </p:nvPr>
        </p:nvSpPr>
        <p:spPr/>
        <p:txBody>
          <a:bodyPr/>
          <a:lstStyle>
            <a:lvl1pPr>
              <a:defRPr/>
            </a:lvl1pPr>
          </a:lstStyle>
          <a:p>
            <a:fld id="{B6855503-D92F-204A-ACFE-24DB68C1C427}" type="slidenum">
              <a:rPr lang="en-US" altLang="en-US"/>
              <a:pPr/>
              <a:t>‹#›</a:t>
            </a:fld>
            <a:endParaRPr lang="en-US" altLang="en-US"/>
          </a:p>
        </p:txBody>
      </p:sp>
      <p:sp>
        <p:nvSpPr>
          <p:cNvPr id="6" name="Footer Placeholder 16">
            <a:extLst>
              <a:ext uri="{FF2B5EF4-FFF2-40B4-BE49-F238E27FC236}">
                <a16:creationId xmlns:a16="http://schemas.microsoft.com/office/drawing/2014/main" id="{B72D750C-E1F7-9344-A3AA-2D5F8A809CDC}"/>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564128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4">
            <a:extLst>
              <a:ext uri="{FF2B5EF4-FFF2-40B4-BE49-F238E27FC236}">
                <a16:creationId xmlns:a16="http://schemas.microsoft.com/office/drawing/2014/main" id="{223B1925-F739-C044-A13C-36F59D2F99BE}"/>
              </a:ext>
            </a:extLst>
          </p:cNvPr>
          <p:cNvSpPr>
            <a:spLocks noGrp="1"/>
          </p:cNvSpPr>
          <p:nvPr>
            <p:ph type="dt" sz="half" idx="10"/>
          </p:nvPr>
        </p:nvSpPr>
        <p:spPr/>
        <p:txBody>
          <a:bodyPr/>
          <a:lstStyle>
            <a:lvl1pPr>
              <a:defRPr/>
            </a:lvl1pPr>
          </a:lstStyle>
          <a:p>
            <a:pPr>
              <a:defRPr/>
            </a:pPr>
            <a:endParaRPr lang="en-US"/>
          </a:p>
        </p:txBody>
      </p:sp>
      <p:sp>
        <p:nvSpPr>
          <p:cNvPr id="5" name="Slide Number Placeholder 15">
            <a:extLst>
              <a:ext uri="{FF2B5EF4-FFF2-40B4-BE49-F238E27FC236}">
                <a16:creationId xmlns:a16="http://schemas.microsoft.com/office/drawing/2014/main" id="{0317849A-3353-F34D-BA03-3DFDFA2810A6}"/>
              </a:ext>
            </a:extLst>
          </p:cNvPr>
          <p:cNvSpPr>
            <a:spLocks noGrp="1"/>
          </p:cNvSpPr>
          <p:nvPr>
            <p:ph type="sldNum" sz="quarter" idx="11"/>
          </p:nvPr>
        </p:nvSpPr>
        <p:spPr/>
        <p:txBody>
          <a:bodyPr/>
          <a:lstStyle>
            <a:lvl1pPr>
              <a:defRPr/>
            </a:lvl1pPr>
          </a:lstStyle>
          <a:p>
            <a:fld id="{3C05B8B8-E613-D746-8B4C-AED882222B1D}" type="slidenum">
              <a:rPr lang="en-US" altLang="en-US"/>
              <a:pPr/>
              <a:t>‹#›</a:t>
            </a:fld>
            <a:endParaRPr lang="en-US" altLang="en-US"/>
          </a:p>
        </p:txBody>
      </p:sp>
      <p:sp>
        <p:nvSpPr>
          <p:cNvPr id="6" name="Footer Placeholder 16">
            <a:extLst>
              <a:ext uri="{FF2B5EF4-FFF2-40B4-BE49-F238E27FC236}">
                <a16:creationId xmlns:a16="http://schemas.microsoft.com/office/drawing/2014/main" id="{8C7312DA-21A8-8846-8DD9-6C1B9DF9D2C2}"/>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411964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4">
            <a:extLst>
              <a:ext uri="{FF2B5EF4-FFF2-40B4-BE49-F238E27FC236}">
                <a16:creationId xmlns:a16="http://schemas.microsoft.com/office/drawing/2014/main" id="{13D16A7B-B042-8C44-9AB4-29B0AC0540E5}"/>
              </a:ext>
            </a:extLst>
          </p:cNvPr>
          <p:cNvSpPr>
            <a:spLocks noGrp="1"/>
          </p:cNvSpPr>
          <p:nvPr>
            <p:ph type="dt" sz="half" idx="10"/>
          </p:nvPr>
        </p:nvSpPr>
        <p:spPr/>
        <p:txBody>
          <a:bodyPr/>
          <a:lstStyle>
            <a:lvl1pPr>
              <a:defRPr/>
            </a:lvl1pPr>
          </a:lstStyle>
          <a:p>
            <a:pPr>
              <a:defRPr/>
            </a:pPr>
            <a:endParaRPr lang="en-US"/>
          </a:p>
        </p:txBody>
      </p:sp>
      <p:sp>
        <p:nvSpPr>
          <p:cNvPr id="5" name="Slide Number Placeholder 15">
            <a:extLst>
              <a:ext uri="{FF2B5EF4-FFF2-40B4-BE49-F238E27FC236}">
                <a16:creationId xmlns:a16="http://schemas.microsoft.com/office/drawing/2014/main" id="{E0521630-8025-2145-9A61-C89CB8281A84}"/>
              </a:ext>
            </a:extLst>
          </p:cNvPr>
          <p:cNvSpPr>
            <a:spLocks noGrp="1"/>
          </p:cNvSpPr>
          <p:nvPr>
            <p:ph type="sldNum" sz="quarter" idx="11"/>
          </p:nvPr>
        </p:nvSpPr>
        <p:spPr/>
        <p:txBody>
          <a:bodyPr/>
          <a:lstStyle>
            <a:lvl1pPr>
              <a:defRPr/>
            </a:lvl1pPr>
          </a:lstStyle>
          <a:p>
            <a:fld id="{052969D6-792B-E747-88F5-38CB4C3A1463}" type="slidenum">
              <a:rPr lang="en-US" altLang="en-US"/>
              <a:pPr/>
              <a:t>‹#›</a:t>
            </a:fld>
            <a:endParaRPr lang="en-US" altLang="en-US"/>
          </a:p>
        </p:txBody>
      </p:sp>
      <p:sp>
        <p:nvSpPr>
          <p:cNvPr id="6" name="Footer Placeholder 16">
            <a:extLst>
              <a:ext uri="{FF2B5EF4-FFF2-40B4-BE49-F238E27FC236}">
                <a16:creationId xmlns:a16="http://schemas.microsoft.com/office/drawing/2014/main" id="{27B955CA-FB43-7A43-AE79-4C124E27C3AE}"/>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43126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14">
            <a:extLst>
              <a:ext uri="{FF2B5EF4-FFF2-40B4-BE49-F238E27FC236}">
                <a16:creationId xmlns:a16="http://schemas.microsoft.com/office/drawing/2014/main" id="{CD04C8C0-F505-9245-BE30-5F24FC93AA91}"/>
              </a:ext>
            </a:extLst>
          </p:cNvPr>
          <p:cNvSpPr>
            <a:spLocks noGrp="1"/>
          </p:cNvSpPr>
          <p:nvPr>
            <p:ph type="dt" sz="half" idx="10"/>
          </p:nvPr>
        </p:nvSpPr>
        <p:spPr/>
        <p:txBody>
          <a:bodyPr/>
          <a:lstStyle>
            <a:lvl1pPr>
              <a:defRPr/>
            </a:lvl1pPr>
          </a:lstStyle>
          <a:p>
            <a:pPr>
              <a:defRPr/>
            </a:pPr>
            <a:endParaRPr lang="en-US"/>
          </a:p>
        </p:txBody>
      </p:sp>
      <p:sp>
        <p:nvSpPr>
          <p:cNvPr id="5" name="Slide Number Placeholder 15">
            <a:extLst>
              <a:ext uri="{FF2B5EF4-FFF2-40B4-BE49-F238E27FC236}">
                <a16:creationId xmlns:a16="http://schemas.microsoft.com/office/drawing/2014/main" id="{BAD2F0AD-4C56-1B4C-A37D-20057957758A}"/>
              </a:ext>
            </a:extLst>
          </p:cNvPr>
          <p:cNvSpPr>
            <a:spLocks noGrp="1"/>
          </p:cNvSpPr>
          <p:nvPr>
            <p:ph type="sldNum" sz="quarter" idx="11"/>
          </p:nvPr>
        </p:nvSpPr>
        <p:spPr/>
        <p:txBody>
          <a:bodyPr/>
          <a:lstStyle>
            <a:lvl1pPr>
              <a:defRPr/>
            </a:lvl1pPr>
          </a:lstStyle>
          <a:p>
            <a:fld id="{015B123B-A1E5-C64B-AF7B-0976C1B6149E}" type="slidenum">
              <a:rPr lang="en-US" altLang="en-US"/>
              <a:pPr/>
              <a:t>‹#›</a:t>
            </a:fld>
            <a:endParaRPr lang="en-US" altLang="en-US"/>
          </a:p>
        </p:txBody>
      </p:sp>
      <p:sp>
        <p:nvSpPr>
          <p:cNvPr id="6" name="Footer Placeholder 16">
            <a:extLst>
              <a:ext uri="{FF2B5EF4-FFF2-40B4-BE49-F238E27FC236}">
                <a16:creationId xmlns:a16="http://schemas.microsoft.com/office/drawing/2014/main" id="{07313C99-3627-714F-BBC5-FDB1364146F7}"/>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672454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4">
            <a:extLst>
              <a:ext uri="{FF2B5EF4-FFF2-40B4-BE49-F238E27FC236}">
                <a16:creationId xmlns:a16="http://schemas.microsoft.com/office/drawing/2014/main" id="{40FD7619-A00E-B94D-8A5D-4600D06B318E}"/>
              </a:ext>
            </a:extLst>
          </p:cNvPr>
          <p:cNvSpPr>
            <a:spLocks noGrp="1"/>
          </p:cNvSpPr>
          <p:nvPr>
            <p:ph type="dt" sz="half" idx="10"/>
          </p:nvPr>
        </p:nvSpPr>
        <p:spPr/>
        <p:txBody>
          <a:bodyPr/>
          <a:lstStyle>
            <a:lvl1pPr>
              <a:defRPr/>
            </a:lvl1pPr>
          </a:lstStyle>
          <a:p>
            <a:pPr>
              <a:defRPr/>
            </a:pPr>
            <a:endParaRPr lang="en-US"/>
          </a:p>
        </p:txBody>
      </p:sp>
      <p:sp>
        <p:nvSpPr>
          <p:cNvPr id="6" name="Slide Number Placeholder 15">
            <a:extLst>
              <a:ext uri="{FF2B5EF4-FFF2-40B4-BE49-F238E27FC236}">
                <a16:creationId xmlns:a16="http://schemas.microsoft.com/office/drawing/2014/main" id="{924F4DB3-E10C-D14E-B146-EC08EEF0304D}"/>
              </a:ext>
            </a:extLst>
          </p:cNvPr>
          <p:cNvSpPr>
            <a:spLocks noGrp="1"/>
          </p:cNvSpPr>
          <p:nvPr>
            <p:ph type="sldNum" sz="quarter" idx="11"/>
          </p:nvPr>
        </p:nvSpPr>
        <p:spPr/>
        <p:txBody>
          <a:bodyPr/>
          <a:lstStyle>
            <a:lvl1pPr>
              <a:defRPr/>
            </a:lvl1pPr>
          </a:lstStyle>
          <a:p>
            <a:fld id="{DBB414E7-44F6-5347-B084-896F1E6C9C65}" type="slidenum">
              <a:rPr lang="en-US" altLang="en-US"/>
              <a:pPr/>
              <a:t>‹#›</a:t>
            </a:fld>
            <a:endParaRPr lang="en-US" altLang="en-US"/>
          </a:p>
        </p:txBody>
      </p:sp>
      <p:sp>
        <p:nvSpPr>
          <p:cNvPr id="7" name="Footer Placeholder 16">
            <a:extLst>
              <a:ext uri="{FF2B5EF4-FFF2-40B4-BE49-F238E27FC236}">
                <a16:creationId xmlns:a16="http://schemas.microsoft.com/office/drawing/2014/main" id="{96AEEFF5-3063-824E-966D-DFFF97F82A6C}"/>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389191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4">
            <a:extLst>
              <a:ext uri="{FF2B5EF4-FFF2-40B4-BE49-F238E27FC236}">
                <a16:creationId xmlns:a16="http://schemas.microsoft.com/office/drawing/2014/main" id="{89EBC4A9-C7F7-1A41-A552-921E5AE6E119}"/>
              </a:ext>
            </a:extLst>
          </p:cNvPr>
          <p:cNvSpPr>
            <a:spLocks noGrp="1"/>
          </p:cNvSpPr>
          <p:nvPr>
            <p:ph type="dt" sz="half" idx="10"/>
          </p:nvPr>
        </p:nvSpPr>
        <p:spPr/>
        <p:txBody>
          <a:bodyPr/>
          <a:lstStyle>
            <a:lvl1pPr>
              <a:defRPr/>
            </a:lvl1pPr>
          </a:lstStyle>
          <a:p>
            <a:pPr>
              <a:defRPr/>
            </a:pPr>
            <a:endParaRPr lang="en-US"/>
          </a:p>
        </p:txBody>
      </p:sp>
      <p:sp>
        <p:nvSpPr>
          <p:cNvPr id="8" name="Slide Number Placeholder 15">
            <a:extLst>
              <a:ext uri="{FF2B5EF4-FFF2-40B4-BE49-F238E27FC236}">
                <a16:creationId xmlns:a16="http://schemas.microsoft.com/office/drawing/2014/main" id="{20BDE72C-4003-014B-9B1C-B800074C56FF}"/>
              </a:ext>
            </a:extLst>
          </p:cNvPr>
          <p:cNvSpPr>
            <a:spLocks noGrp="1"/>
          </p:cNvSpPr>
          <p:nvPr>
            <p:ph type="sldNum" sz="quarter" idx="11"/>
          </p:nvPr>
        </p:nvSpPr>
        <p:spPr/>
        <p:txBody>
          <a:bodyPr/>
          <a:lstStyle>
            <a:lvl1pPr>
              <a:defRPr/>
            </a:lvl1pPr>
          </a:lstStyle>
          <a:p>
            <a:fld id="{33622585-C2FD-E545-A7BD-D190D9D42E3C}" type="slidenum">
              <a:rPr lang="en-US" altLang="en-US"/>
              <a:pPr/>
              <a:t>‹#›</a:t>
            </a:fld>
            <a:endParaRPr lang="en-US" altLang="en-US"/>
          </a:p>
        </p:txBody>
      </p:sp>
      <p:sp>
        <p:nvSpPr>
          <p:cNvPr id="9" name="Footer Placeholder 16">
            <a:extLst>
              <a:ext uri="{FF2B5EF4-FFF2-40B4-BE49-F238E27FC236}">
                <a16:creationId xmlns:a16="http://schemas.microsoft.com/office/drawing/2014/main" id="{EA19FEE9-0158-004A-92D7-E2F6FCDB5849}"/>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956775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4">
            <a:extLst>
              <a:ext uri="{FF2B5EF4-FFF2-40B4-BE49-F238E27FC236}">
                <a16:creationId xmlns:a16="http://schemas.microsoft.com/office/drawing/2014/main" id="{6ADD8038-9E86-6F42-A8FA-23A131D85E04}"/>
              </a:ext>
            </a:extLst>
          </p:cNvPr>
          <p:cNvSpPr>
            <a:spLocks noGrp="1"/>
          </p:cNvSpPr>
          <p:nvPr>
            <p:ph type="dt" sz="half" idx="10"/>
          </p:nvPr>
        </p:nvSpPr>
        <p:spPr/>
        <p:txBody>
          <a:bodyPr/>
          <a:lstStyle>
            <a:lvl1pPr>
              <a:defRPr/>
            </a:lvl1pPr>
          </a:lstStyle>
          <a:p>
            <a:pPr>
              <a:defRPr/>
            </a:pPr>
            <a:endParaRPr lang="en-US"/>
          </a:p>
        </p:txBody>
      </p:sp>
      <p:sp>
        <p:nvSpPr>
          <p:cNvPr id="4" name="Slide Number Placeholder 15">
            <a:extLst>
              <a:ext uri="{FF2B5EF4-FFF2-40B4-BE49-F238E27FC236}">
                <a16:creationId xmlns:a16="http://schemas.microsoft.com/office/drawing/2014/main" id="{B0B7017B-003D-DB40-B760-0455E76E7D65}"/>
              </a:ext>
            </a:extLst>
          </p:cNvPr>
          <p:cNvSpPr>
            <a:spLocks noGrp="1"/>
          </p:cNvSpPr>
          <p:nvPr>
            <p:ph type="sldNum" sz="quarter" idx="11"/>
          </p:nvPr>
        </p:nvSpPr>
        <p:spPr/>
        <p:txBody>
          <a:bodyPr/>
          <a:lstStyle>
            <a:lvl1pPr>
              <a:defRPr/>
            </a:lvl1pPr>
          </a:lstStyle>
          <a:p>
            <a:fld id="{93F84BED-5C9D-A14D-A061-BE8524519C5C}" type="slidenum">
              <a:rPr lang="en-US" altLang="en-US"/>
              <a:pPr/>
              <a:t>‹#›</a:t>
            </a:fld>
            <a:endParaRPr lang="en-US" altLang="en-US"/>
          </a:p>
        </p:txBody>
      </p:sp>
      <p:sp>
        <p:nvSpPr>
          <p:cNvPr id="5" name="Footer Placeholder 16">
            <a:extLst>
              <a:ext uri="{FF2B5EF4-FFF2-40B4-BE49-F238E27FC236}">
                <a16:creationId xmlns:a16="http://schemas.microsoft.com/office/drawing/2014/main" id="{102E3BA6-A2DE-E942-895C-F5F7B5C9FA86}"/>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283838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4">
            <a:extLst>
              <a:ext uri="{FF2B5EF4-FFF2-40B4-BE49-F238E27FC236}">
                <a16:creationId xmlns:a16="http://schemas.microsoft.com/office/drawing/2014/main" id="{9AFA78BB-3D59-F045-BA25-C01FAED886CD}"/>
              </a:ext>
            </a:extLst>
          </p:cNvPr>
          <p:cNvSpPr>
            <a:spLocks noGrp="1"/>
          </p:cNvSpPr>
          <p:nvPr>
            <p:ph type="dt" sz="half" idx="10"/>
          </p:nvPr>
        </p:nvSpPr>
        <p:spPr/>
        <p:txBody>
          <a:bodyPr/>
          <a:lstStyle>
            <a:lvl1pPr>
              <a:defRPr/>
            </a:lvl1pPr>
          </a:lstStyle>
          <a:p>
            <a:pPr>
              <a:defRPr/>
            </a:pPr>
            <a:endParaRPr lang="en-US"/>
          </a:p>
        </p:txBody>
      </p:sp>
      <p:sp>
        <p:nvSpPr>
          <p:cNvPr id="3" name="Slide Number Placeholder 15">
            <a:extLst>
              <a:ext uri="{FF2B5EF4-FFF2-40B4-BE49-F238E27FC236}">
                <a16:creationId xmlns:a16="http://schemas.microsoft.com/office/drawing/2014/main" id="{07F756BD-7F26-6542-95A1-6F2456153494}"/>
              </a:ext>
            </a:extLst>
          </p:cNvPr>
          <p:cNvSpPr>
            <a:spLocks noGrp="1"/>
          </p:cNvSpPr>
          <p:nvPr>
            <p:ph type="sldNum" sz="quarter" idx="11"/>
          </p:nvPr>
        </p:nvSpPr>
        <p:spPr/>
        <p:txBody>
          <a:bodyPr/>
          <a:lstStyle>
            <a:lvl1pPr>
              <a:defRPr/>
            </a:lvl1pPr>
          </a:lstStyle>
          <a:p>
            <a:fld id="{28BD10F6-64D4-554B-AE2A-3E76257A11D3}" type="slidenum">
              <a:rPr lang="en-US" altLang="en-US"/>
              <a:pPr/>
              <a:t>‹#›</a:t>
            </a:fld>
            <a:endParaRPr lang="en-US" altLang="en-US"/>
          </a:p>
        </p:txBody>
      </p:sp>
      <p:sp>
        <p:nvSpPr>
          <p:cNvPr id="4" name="Footer Placeholder 16">
            <a:extLst>
              <a:ext uri="{FF2B5EF4-FFF2-40B4-BE49-F238E27FC236}">
                <a16:creationId xmlns:a16="http://schemas.microsoft.com/office/drawing/2014/main" id="{91CD227B-A945-0D4B-8116-87C7A9C8D76A}"/>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931434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14">
            <a:extLst>
              <a:ext uri="{FF2B5EF4-FFF2-40B4-BE49-F238E27FC236}">
                <a16:creationId xmlns:a16="http://schemas.microsoft.com/office/drawing/2014/main" id="{9BDF58EA-C073-F947-905D-26109435B218}"/>
              </a:ext>
            </a:extLst>
          </p:cNvPr>
          <p:cNvSpPr>
            <a:spLocks noGrp="1"/>
          </p:cNvSpPr>
          <p:nvPr>
            <p:ph type="dt" sz="half" idx="10"/>
          </p:nvPr>
        </p:nvSpPr>
        <p:spPr/>
        <p:txBody>
          <a:bodyPr/>
          <a:lstStyle>
            <a:lvl1pPr>
              <a:defRPr/>
            </a:lvl1pPr>
          </a:lstStyle>
          <a:p>
            <a:pPr>
              <a:defRPr/>
            </a:pPr>
            <a:endParaRPr lang="en-US"/>
          </a:p>
        </p:txBody>
      </p:sp>
      <p:sp>
        <p:nvSpPr>
          <p:cNvPr id="6" name="Slide Number Placeholder 15">
            <a:extLst>
              <a:ext uri="{FF2B5EF4-FFF2-40B4-BE49-F238E27FC236}">
                <a16:creationId xmlns:a16="http://schemas.microsoft.com/office/drawing/2014/main" id="{9AFDE396-C459-564E-B975-18794A285458}"/>
              </a:ext>
            </a:extLst>
          </p:cNvPr>
          <p:cNvSpPr>
            <a:spLocks noGrp="1"/>
          </p:cNvSpPr>
          <p:nvPr>
            <p:ph type="sldNum" sz="quarter" idx="11"/>
          </p:nvPr>
        </p:nvSpPr>
        <p:spPr/>
        <p:txBody>
          <a:bodyPr/>
          <a:lstStyle>
            <a:lvl1pPr>
              <a:defRPr/>
            </a:lvl1pPr>
          </a:lstStyle>
          <a:p>
            <a:fld id="{413E16DC-B491-C046-9F92-E85BE52D0605}" type="slidenum">
              <a:rPr lang="en-US" altLang="en-US"/>
              <a:pPr/>
              <a:t>‹#›</a:t>
            </a:fld>
            <a:endParaRPr lang="en-US" altLang="en-US"/>
          </a:p>
        </p:txBody>
      </p:sp>
      <p:sp>
        <p:nvSpPr>
          <p:cNvPr id="7" name="Footer Placeholder 16">
            <a:extLst>
              <a:ext uri="{FF2B5EF4-FFF2-40B4-BE49-F238E27FC236}">
                <a16:creationId xmlns:a16="http://schemas.microsoft.com/office/drawing/2014/main" id="{C87B7B98-1352-4044-AA22-4A425CBF806C}"/>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224398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14">
            <a:extLst>
              <a:ext uri="{FF2B5EF4-FFF2-40B4-BE49-F238E27FC236}">
                <a16:creationId xmlns:a16="http://schemas.microsoft.com/office/drawing/2014/main" id="{86A25277-9540-4A4E-AB02-FEE85A18C858}"/>
              </a:ext>
            </a:extLst>
          </p:cNvPr>
          <p:cNvSpPr>
            <a:spLocks noGrp="1"/>
          </p:cNvSpPr>
          <p:nvPr>
            <p:ph type="dt" sz="half" idx="10"/>
          </p:nvPr>
        </p:nvSpPr>
        <p:spPr/>
        <p:txBody>
          <a:bodyPr/>
          <a:lstStyle>
            <a:lvl1pPr>
              <a:defRPr/>
            </a:lvl1pPr>
          </a:lstStyle>
          <a:p>
            <a:pPr>
              <a:defRPr/>
            </a:pPr>
            <a:endParaRPr lang="en-US"/>
          </a:p>
        </p:txBody>
      </p:sp>
      <p:sp>
        <p:nvSpPr>
          <p:cNvPr id="6" name="Slide Number Placeholder 15">
            <a:extLst>
              <a:ext uri="{FF2B5EF4-FFF2-40B4-BE49-F238E27FC236}">
                <a16:creationId xmlns:a16="http://schemas.microsoft.com/office/drawing/2014/main" id="{F6D00247-658F-F744-AB96-1411DC860D7D}"/>
              </a:ext>
            </a:extLst>
          </p:cNvPr>
          <p:cNvSpPr>
            <a:spLocks noGrp="1"/>
          </p:cNvSpPr>
          <p:nvPr>
            <p:ph type="sldNum" sz="quarter" idx="11"/>
          </p:nvPr>
        </p:nvSpPr>
        <p:spPr/>
        <p:txBody>
          <a:bodyPr/>
          <a:lstStyle>
            <a:lvl1pPr>
              <a:defRPr/>
            </a:lvl1pPr>
          </a:lstStyle>
          <a:p>
            <a:fld id="{7488B515-F8C8-BE49-87E6-272D91752BE8}" type="slidenum">
              <a:rPr lang="en-US" altLang="en-US"/>
              <a:pPr/>
              <a:t>‹#›</a:t>
            </a:fld>
            <a:endParaRPr lang="en-US" altLang="en-US"/>
          </a:p>
        </p:txBody>
      </p:sp>
      <p:sp>
        <p:nvSpPr>
          <p:cNvPr id="7" name="Footer Placeholder 16">
            <a:extLst>
              <a:ext uri="{FF2B5EF4-FFF2-40B4-BE49-F238E27FC236}">
                <a16:creationId xmlns:a16="http://schemas.microsoft.com/office/drawing/2014/main" id="{2E8A8108-BDF6-E34F-ADEE-33868B410114}"/>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634075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19000" r="-19000"/>
          </a:stretch>
        </a:blipFill>
        <a:effectLst/>
      </p:bgPr>
    </p:bg>
    <p:spTree>
      <p:nvGrpSpPr>
        <p:cNvPr id="1" name=""/>
        <p:cNvGrpSpPr/>
        <p:nvPr/>
      </p:nvGrpSpPr>
      <p:grpSpPr>
        <a:xfrm>
          <a:off x="0" y="0"/>
          <a:ext cx="0" cy="0"/>
          <a:chOff x="0" y="0"/>
          <a:chExt cx="0" cy="0"/>
        </a:xfrm>
      </p:grpSpPr>
      <p:sp>
        <p:nvSpPr>
          <p:cNvPr id="1026" name="Text Placeholder 8">
            <a:extLst>
              <a:ext uri="{FF2B5EF4-FFF2-40B4-BE49-F238E27FC236}">
                <a16:creationId xmlns:a16="http://schemas.microsoft.com/office/drawing/2014/main" id="{8030BBF5-F17F-EE44-94B9-E7E4B003CC0D}"/>
              </a:ext>
            </a:extLst>
          </p:cNvPr>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Title Placeholder 4">
            <a:extLst>
              <a:ext uri="{FF2B5EF4-FFF2-40B4-BE49-F238E27FC236}">
                <a16:creationId xmlns:a16="http://schemas.microsoft.com/office/drawing/2014/main" id="{C38D54E5-3A70-894D-A3D1-9B4B9A5E575F}"/>
              </a:ext>
            </a:extLst>
          </p:cNvPr>
          <p:cNvSpPr>
            <a:spLocks noGrp="1"/>
          </p:cNvSpPr>
          <p:nvPr>
            <p:ph type="title"/>
          </p:nvPr>
        </p:nvSpPr>
        <p:spPr bwMode="auto">
          <a:xfrm>
            <a:off x="457200" y="152400"/>
            <a:ext cx="822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rnd">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2" name="Date Placeholder 14">
            <a:extLst>
              <a:ext uri="{FF2B5EF4-FFF2-40B4-BE49-F238E27FC236}">
                <a16:creationId xmlns:a16="http://schemas.microsoft.com/office/drawing/2014/main" id="{4ED6E03B-1980-8547-ABD5-5B6EBAF4C7CF}"/>
              </a:ext>
            </a:extLst>
          </p:cNvPr>
          <p:cNvSpPr>
            <a:spLocks noGrp="1"/>
          </p:cNvSpPr>
          <p:nvPr>
            <p:ph type="dt" sz="half" idx="2"/>
          </p:nvPr>
        </p:nvSpPr>
        <p:spPr>
          <a:xfrm>
            <a:off x="5791200" y="6203950"/>
            <a:ext cx="2590800" cy="384175"/>
          </a:xfrm>
          <a:prstGeom prst="rect">
            <a:avLst/>
          </a:prstGeom>
        </p:spPr>
        <p:txBody>
          <a:bodyPr vert="horz" anchor="ctr" anchorCtr="0"/>
          <a:lstStyle>
            <a:lvl1pPr eaLnBrk="1" fontAlgn="auto" hangingPunct="1">
              <a:spcBef>
                <a:spcPts val="0"/>
              </a:spcBef>
              <a:spcAft>
                <a:spcPts val="0"/>
              </a:spcAft>
              <a:defRPr sz="1200">
                <a:solidFill>
                  <a:schemeClr val="tx2"/>
                </a:solidFill>
                <a:latin typeface="+mn-lt"/>
              </a:defRPr>
            </a:lvl1pPr>
          </a:lstStyle>
          <a:p>
            <a:pPr>
              <a:defRPr/>
            </a:pPr>
            <a:endParaRPr lang="en-US"/>
          </a:p>
        </p:txBody>
      </p:sp>
      <p:sp>
        <p:nvSpPr>
          <p:cNvPr id="13" name="Slide Number Placeholder 15">
            <a:extLst>
              <a:ext uri="{FF2B5EF4-FFF2-40B4-BE49-F238E27FC236}">
                <a16:creationId xmlns:a16="http://schemas.microsoft.com/office/drawing/2014/main" id="{E7D7687C-BC0D-434B-B21D-DC7447D2F171}"/>
              </a:ext>
            </a:extLst>
          </p:cNvPr>
          <p:cNvSpPr>
            <a:spLocks noGrp="1"/>
          </p:cNvSpPr>
          <p:nvPr>
            <p:ph type="sldNum" sz="quarter" idx="4"/>
          </p:nvPr>
        </p:nvSpPr>
        <p:spPr>
          <a:xfrm>
            <a:off x="8410575" y="6181725"/>
            <a:ext cx="609600" cy="457200"/>
          </a:xfrm>
          <a:prstGeom prst="rect">
            <a:avLst/>
          </a:prstGeom>
        </p:spPr>
        <p:txBody>
          <a:bodyPr vert="horz" wrap="square" lIns="0" tIns="0" rIns="0" bIns="0" numCol="1" anchor="ctr" anchorCtr="0" compatLnSpc="1">
            <a:prstTxWarp prst="textNoShape">
              <a:avLst/>
            </a:prstTxWarp>
            <a:noAutofit/>
          </a:bodyPr>
          <a:lstStyle>
            <a:lvl1pPr algn="ctr" eaLnBrk="1" hangingPunct="1">
              <a:defRPr sz="1600">
                <a:solidFill>
                  <a:schemeClr val="tx2"/>
                </a:solidFill>
                <a:latin typeface="Constantia" panose="02030602050306030303" pitchFamily="18" charset="0"/>
              </a:defRPr>
            </a:lvl1pPr>
          </a:lstStyle>
          <a:p>
            <a:fld id="{3F916BA8-CBCB-B94B-A7D5-2B4968EC4E5E}" type="slidenum">
              <a:rPr lang="en-US" altLang="en-US"/>
              <a:pPr/>
              <a:t>‹#›</a:t>
            </a:fld>
            <a:endParaRPr lang="en-US" altLang="en-US"/>
          </a:p>
        </p:txBody>
      </p:sp>
      <p:sp>
        <p:nvSpPr>
          <p:cNvPr id="14" name="Footer Placeholder 16">
            <a:extLst>
              <a:ext uri="{FF2B5EF4-FFF2-40B4-BE49-F238E27FC236}">
                <a16:creationId xmlns:a16="http://schemas.microsoft.com/office/drawing/2014/main" id="{977793D0-B1DA-804C-82DA-562BC3BE8A45}"/>
              </a:ext>
            </a:extLst>
          </p:cNvPr>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hangingPunct="1">
              <a:spcBef>
                <a:spcPts val="0"/>
              </a:spcBef>
              <a:spcAft>
                <a:spcPts val="0"/>
              </a:spcAft>
              <a:defRPr sz="1200">
                <a:solidFill>
                  <a:schemeClr val="tx2"/>
                </a:solidFill>
                <a:latin typeface="+mn-lt"/>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spcBef>
          <a:spcPct val="0"/>
        </a:spcBef>
        <a:spcAft>
          <a:spcPct val="0"/>
        </a:spcAft>
        <a:defRPr sz="4200">
          <a:solidFill>
            <a:srgbClr val="F9F9F9"/>
          </a:solidFill>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2" charset="2"/>
        <a:buChar char=""/>
        <a:defRPr sz="26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2" charset="2"/>
        <a:buChar char=""/>
        <a:defRPr sz="2400">
          <a:solidFill>
            <a:schemeClr val="tx2"/>
          </a:solidFill>
          <a:latin typeface="+mn-lt"/>
        </a:defRPr>
      </a:lvl2pPr>
      <a:lvl3pPr marL="1004888" indent="-228600" algn="l" rtl="0" eaLnBrk="0" fontAlgn="base" hangingPunct="0">
        <a:spcBef>
          <a:spcPts val="300"/>
        </a:spcBef>
        <a:spcAft>
          <a:spcPct val="0"/>
        </a:spcAft>
        <a:buClr>
          <a:srgbClr val="B37732"/>
        </a:buClr>
        <a:buSzPct val="85000"/>
        <a:buFont typeface="Wingdings 2" pitchFamily="2" charset="2"/>
        <a:buChar char=""/>
        <a:defRPr sz="2100">
          <a:solidFill>
            <a:schemeClr val="tx1"/>
          </a:solidFill>
          <a:latin typeface="+mn-lt"/>
        </a:defRPr>
      </a:lvl3pPr>
      <a:lvl4pPr marL="1279525" indent="-228600" algn="l" rtl="0" eaLnBrk="0" fontAlgn="base" hangingPunct="0">
        <a:spcBef>
          <a:spcPts val="300"/>
        </a:spcBef>
        <a:spcAft>
          <a:spcPct val="0"/>
        </a:spcAft>
        <a:buClr>
          <a:srgbClr val="D6903D"/>
        </a:buClr>
        <a:buSzPct val="85000"/>
        <a:buFont typeface="Wingdings 2" pitchFamily="2" charset="2"/>
        <a:buChar char=""/>
        <a:defRPr sz="1900">
          <a:solidFill>
            <a:schemeClr val="tx1"/>
          </a:solidFill>
          <a:latin typeface="+mn-lt"/>
        </a:defRPr>
      </a:lvl4pPr>
      <a:lvl5pPr marL="1554163" indent="-228600" algn="l" rtl="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mn-lt"/>
        </a:defRPr>
      </a:lvl5pPr>
      <a:lvl6pPr marL="2011363" indent="-228600" algn="l" rtl="0" fontAlgn="base">
        <a:spcBef>
          <a:spcPts val="338"/>
        </a:spcBef>
        <a:spcAft>
          <a:spcPct val="0"/>
        </a:spcAft>
        <a:buClr>
          <a:srgbClr val="D6903D"/>
        </a:buClr>
        <a:buSzPct val="85000"/>
        <a:buFont typeface="Wingdings 2" pitchFamily="18" charset="2"/>
        <a:buChar char=""/>
        <a:defRPr sz="1600">
          <a:solidFill>
            <a:schemeClr val="tx1"/>
          </a:solidFill>
          <a:latin typeface="+mn-lt"/>
        </a:defRPr>
      </a:lvl6pPr>
      <a:lvl7pPr marL="2468563" indent="-228600" algn="l" rtl="0" fontAlgn="base">
        <a:spcBef>
          <a:spcPts val="338"/>
        </a:spcBef>
        <a:spcAft>
          <a:spcPct val="0"/>
        </a:spcAft>
        <a:buClr>
          <a:srgbClr val="D6903D"/>
        </a:buClr>
        <a:buSzPct val="85000"/>
        <a:buFont typeface="Wingdings 2" pitchFamily="18" charset="2"/>
        <a:buChar char=""/>
        <a:defRPr sz="1600">
          <a:solidFill>
            <a:schemeClr val="tx1"/>
          </a:solidFill>
          <a:latin typeface="+mn-lt"/>
        </a:defRPr>
      </a:lvl7pPr>
      <a:lvl8pPr marL="2925763" indent="-228600" algn="l" rtl="0" fontAlgn="base">
        <a:spcBef>
          <a:spcPts val="338"/>
        </a:spcBef>
        <a:spcAft>
          <a:spcPct val="0"/>
        </a:spcAft>
        <a:buClr>
          <a:srgbClr val="D6903D"/>
        </a:buClr>
        <a:buSzPct val="85000"/>
        <a:buFont typeface="Wingdings 2" pitchFamily="18" charset="2"/>
        <a:buChar char=""/>
        <a:defRPr sz="1600">
          <a:solidFill>
            <a:schemeClr val="tx1"/>
          </a:solidFill>
          <a:latin typeface="+mn-lt"/>
        </a:defRPr>
      </a:lvl8pPr>
      <a:lvl9pPr marL="3382963" indent="-228600" algn="l" rtl="0" fontAlgn="base">
        <a:spcBef>
          <a:spcPts val="338"/>
        </a:spcBef>
        <a:spcAft>
          <a:spcPct val="0"/>
        </a:spcAft>
        <a:buClr>
          <a:srgbClr val="D6903D"/>
        </a:buClr>
        <a:buSzPct val="85000"/>
        <a:buFont typeface="Wingdings 2" pitchFamily="18"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CD8F28F-137D-544B-9918-BB85FE934E9F}"/>
              </a:ext>
            </a:extLst>
          </p:cNvPr>
          <p:cNvSpPr>
            <a:spLocks noChangeArrowheads="1"/>
          </p:cNvSpPr>
          <p:nvPr/>
        </p:nvSpPr>
        <p:spPr bwMode="auto">
          <a:xfrm>
            <a:off x="685800" y="609600"/>
            <a:ext cx="7772400" cy="1143000"/>
          </a:xfrm>
          <a:prstGeom prst="rect">
            <a:avLst/>
          </a:prstGeom>
          <a:solidFill>
            <a:schemeClr val="tx1">
              <a:alpha val="1490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eaLnBrk="1" hangingPunct="1"/>
            <a:r>
              <a:rPr lang="en-US" altLang="en-US" sz="4800" b="1" dirty="0">
                <a:solidFill>
                  <a:srgbClr val="F9F9F9"/>
                </a:solidFill>
                <a:latin typeface="Calibri" panose="020F0502020204030204" pitchFamily="34" charset="0"/>
                <a:cs typeface="Calibri" panose="020F0502020204030204" pitchFamily="34" charset="0"/>
              </a:rPr>
              <a:t>   Hebrews 13:5-10</a:t>
            </a:r>
          </a:p>
        </p:txBody>
      </p:sp>
      <p:sp>
        <p:nvSpPr>
          <p:cNvPr id="10243" name="Rectangle 3">
            <a:extLst>
              <a:ext uri="{FF2B5EF4-FFF2-40B4-BE49-F238E27FC236}">
                <a16:creationId xmlns:a16="http://schemas.microsoft.com/office/drawing/2014/main" id="{59780F8F-DBC5-7348-86E7-B99BA4D5D289}"/>
              </a:ext>
            </a:extLst>
          </p:cNvPr>
          <p:cNvSpPr>
            <a:spLocks noChangeArrowheads="1"/>
          </p:cNvSpPr>
          <p:nvPr/>
        </p:nvSpPr>
        <p:spPr bwMode="auto">
          <a:xfrm>
            <a:off x="685800" y="1981200"/>
            <a:ext cx="7772400" cy="4114800"/>
          </a:xfrm>
          <a:prstGeom prst="rect">
            <a:avLst/>
          </a:prstGeom>
          <a:noFill/>
          <a:ln w="9525">
            <a:noFill/>
            <a:miter lim="800000"/>
            <a:headEnd/>
            <a:tailEnd/>
          </a:ln>
          <a:effectLst/>
        </p:spPr>
        <p:txBody>
          <a:bodyPr/>
          <a:lstStyle/>
          <a:p>
            <a:pPr marL="342900" indent="6350" eaLnBrk="1" hangingPunct="1">
              <a:spcBef>
                <a:spcPts val="600"/>
              </a:spcBef>
              <a:buClr>
                <a:schemeClr val="accent2"/>
              </a:buClr>
              <a:buSzPct val="85000"/>
              <a:buFont typeface="Wingdings 2" pitchFamily="18" charset="2"/>
              <a:buNone/>
              <a:defRPr/>
            </a:pPr>
            <a:r>
              <a:rPr lang="en-US" altLang="en-US" sz="3100" b="1" dirty="0">
                <a:latin typeface="Calibri" panose="020F0502020204030204" pitchFamily="34" charset="0"/>
                <a:cs typeface="Calibri" panose="020F0502020204030204" pitchFamily="34" charset="0"/>
              </a:rPr>
              <a:t>“Let your conduct be without covetousness; be content with such things as you have. For He Himself has said, “I will never leave you nor forsake you.” So we may boldly say: “The LORD is my helper; I will not fear. What can man do to me?” Remember those who rule over you, who have spoken the word of God to you, whose faith follow, considering the outcome of their conduct…”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 calcmode="lin" valueType="num">
                                      <p:cBhvr>
                                        <p:cTn id="7" dur="1000" fill="hold"/>
                                        <p:tgtEl>
                                          <p:spTgt spid="1024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024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2">
                                            <p:txEl>
                                              <p:pRg st="0" end="0"/>
                                            </p:txEl>
                                          </p:spTgt>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fade">
                                      <p:cBhvr>
                                        <p:cTn id="12" dur="1000"/>
                                        <p:tgtEl>
                                          <p:spTgt spid="10243"/>
                                        </p:tgtEl>
                                      </p:cBhvr>
                                    </p:animEffect>
                                    <p:anim calcmode="lin" valueType="num">
                                      <p:cBhvr>
                                        <p:cTn id="13" dur="1000" fill="hold"/>
                                        <p:tgtEl>
                                          <p:spTgt spid="10243"/>
                                        </p:tgtEl>
                                        <p:attrNameLst>
                                          <p:attrName>ppt_x</p:attrName>
                                        </p:attrNameLst>
                                      </p:cBhvr>
                                      <p:tavLst>
                                        <p:tav tm="0">
                                          <p:val>
                                            <p:strVal val="#ppt_x"/>
                                          </p:val>
                                        </p:tav>
                                        <p:tav tm="100000">
                                          <p:val>
                                            <p:strVal val="#ppt_x"/>
                                          </p:val>
                                        </p:tav>
                                      </p:tavLst>
                                    </p:anim>
                                    <p:anim calcmode="lin" valueType="num">
                                      <p:cBhvr>
                                        <p:cTn id="14" dur="1000" fill="hold"/>
                                        <p:tgtEl>
                                          <p:spTgt spid="102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8DECB0C-4723-6348-8367-71915BE7788A}"/>
              </a:ext>
            </a:extLst>
          </p:cNvPr>
          <p:cNvSpPr>
            <a:spLocks noChangeArrowheads="1"/>
          </p:cNvSpPr>
          <p:nvPr/>
        </p:nvSpPr>
        <p:spPr bwMode="auto">
          <a:xfrm>
            <a:off x="685800" y="609600"/>
            <a:ext cx="7772400" cy="1371600"/>
          </a:xfrm>
          <a:prstGeom prst="rect">
            <a:avLst/>
          </a:prstGeom>
          <a:solidFill>
            <a:schemeClr val="tx1">
              <a:alpha val="1490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algn="ctr" eaLnBrk="1" hangingPunct="1"/>
            <a:r>
              <a:rPr lang="en-US" altLang="en-US" sz="4400" b="1" i="1" dirty="0">
                <a:latin typeface="Calibri" panose="020F0502020204030204" pitchFamily="34" charset="0"/>
                <a:cs typeface="Calibri" panose="020F0502020204030204" pitchFamily="34" charset="0"/>
              </a:rPr>
              <a:t>Will You Come to the Unchangeable Christ?</a:t>
            </a:r>
          </a:p>
        </p:txBody>
      </p:sp>
      <p:sp>
        <p:nvSpPr>
          <p:cNvPr id="14339" name="Rectangle 3">
            <a:extLst>
              <a:ext uri="{FF2B5EF4-FFF2-40B4-BE49-F238E27FC236}">
                <a16:creationId xmlns:a16="http://schemas.microsoft.com/office/drawing/2014/main" id="{CA1DC4A6-88D1-E349-B7B9-E2237268DA39}"/>
              </a:ext>
            </a:extLst>
          </p:cNvPr>
          <p:cNvSpPr>
            <a:spLocks noChangeArrowheads="1"/>
          </p:cNvSpPr>
          <p:nvPr/>
        </p:nvSpPr>
        <p:spPr bwMode="auto">
          <a:xfrm>
            <a:off x="685800" y="2286000"/>
            <a:ext cx="7772400" cy="4114800"/>
          </a:xfrm>
          <a:prstGeom prst="rect">
            <a:avLst/>
          </a:prstGeom>
          <a:noFill/>
          <a:ln w="9525">
            <a:noFill/>
            <a:miter lim="800000"/>
            <a:headEnd/>
            <a:tailEnd/>
          </a:ln>
          <a:effectLst/>
        </p:spPr>
        <p:txBody>
          <a:bodyPr/>
          <a:lstStyle/>
          <a:p>
            <a:pPr marL="342900" indent="6350" algn="ctr" eaLnBrk="1" hangingPunct="1">
              <a:spcBef>
                <a:spcPts val="600"/>
              </a:spcBef>
              <a:buClr>
                <a:schemeClr val="accent2"/>
              </a:buClr>
              <a:buSzPct val="85000"/>
              <a:buFont typeface="Wingdings 2" pitchFamily="18" charset="2"/>
              <a:buNone/>
              <a:defRPr/>
            </a:pPr>
            <a:r>
              <a:rPr lang="en-US" altLang="en-US" sz="4000" b="1" dirty="0">
                <a:latin typeface="Calibri" panose="020F0502020204030204" pitchFamily="34" charset="0"/>
                <a:cs typeface="Calibri" panose="020F0502020204030204" pitchFamily="34" charset="0"/>
              </a:rPr>
              <a:t>Hebrews 7:24-25</a:t>
            </a:r>
            <a:endParaRPr lang="en-US" altLang="en-US" sz="1600" b="1" dirty="0">
              <a:latin typeface="Calibri" panose="020F0502020204030204" pitchFamily="34" charset="0"/>
              <a:cs typeface="Calibri" panose="020F0502020204030204" pitchFamily="34" charset="0"/>
            </a:endParaRPr>
          </a:p>
          <a:p>
            <a:pPr marL="342900" indent="6350" algn="ctr" eaLnBrk="1" hangingPunct="1">
              <a:spcBef>
                <a:spcPts val="600"/>
              </a:spcBef>
              <a:buClr>
                <a:schemeClr val="accent2"/>
              </a:buClr>
              <a:buSzPct val="85000"/>
              <a:buFont typeface="Wingdings 2" pitchFamily="18" charset="2"/>
              <a:buNone/>
              <a:defRPr/>
            </a:pPr>
            <a:endParaRPr lang="en-US" altLang="en-US" sz="1600" b="1" dirty="0">
              <a:latin typeface="Calibri" panose="020F0502020204030204" pitchFamily="34" charset="0"/>
              <a:cs typeface="Calibri" panose="020F0502020204030204" pitchFamily="34" charset="0"/>
            </a:endParaRPr>
          </a:p>
          <a:p>
            <a:pPr marL="342900" indent="6350" eaLnBrk="1" hangingPunct="1">
              <a:spcBef>
                <a:spcPts val="600"/>
              </a:spcBef>
              <a:buClr>
                <a:schemeClr val="accent2"/>
              </a:buClr>
              <a:buSzPct val="85000"/>
              <a:buFont typeface="Wingdings 2" pitchFamily="18" charset="2"/>
              <a:buNone/>
              <a:defRPr/>
            </a:pPr>
            <a:r>
              <a:rPr lang="en-US" altLang="en-US" sz="3200" b="1" dirty="0">
                <a:latin typeface="Calibri" panose="020F0502020204030204" pitchFamily="34" charset="0"/>
                <a:cs typeface="Calibri" panose="020F0502020204030204" pitchFamily="34" charset="0"/>
              </a:rPr>
              <a:t>“But He, because He continues forever, has an unchangeable priesthood. Therefore He is also able to save to the uttermost those who come to God through Him, since He always lives to make intercession for them.”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 calcmode="lin" valueType="num">
                                      <p:cBhvr>
                                        <p:cTn id="7" dur="1000" fill="hold"/>
                                        <p:tgtEl>
                                          <p:spTgt spid="14338">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433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338">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4339">
                                            <p:txEl>
                                              <p:pRg st="0" end="0"/>
                                            </p:txEl>
                                          </p:spTgt>
                                        </p:tgtEl>
                                        <p:attrNameLst>
                                          <p:attrName>style.visibility</p:attrName>
                                        </p:attrNameLst>
                                      </p:cBhvr>
                                      <p:to>
                                        <p:strVal val="visible"/>
                                      </p:to>
                                    </p:set>
                                    <p:animEffect transition="in" filter="fade">
                                      <p:cBhvr>
                                        <p:cTn id="14" dur="1000"/>
                                        <p:tgtEl>
                                          <p:spTgt spid="14339">
                                            <p:txEl>
                                              <p:pRg st="0" end="0"/>
                                            </p:txEl>
                                          </p:spTgt>
                                        </p:tgtEl>
                                      </p:cBhvr>
                                    </p:animEffect>
                                    <p:anim calcmode="lin" valueType="num">
                                      <p:cBhvr>
                                        <p:cTn id="15" dur="1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4339">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Effect transition="in" filter="fade">
                                      <p:cBhvr>
                                        <p:cTn id="19" dur="1000"/>
                                        <p:tgtEl>
                                          <p:spTgt spid="14339">
                                            <p:txEl>
                                              <p:pRg st="2" end="2"/>
                                            </p:txEl>
                                          </p:spTgt>
                                        </p:tgtEl>
                                      </p:cBhvr>
                                    </p:animEffect>
                                    <p:anim calcmode="lin" valueType="num">
                                      <p:cBhvr>
                                        <p:cTn id="20" dur="10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433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B2D651D-85F4-F341-B3AE-316AB2478877}"/>
              </a:ext>
            </a:extLst>
          </p:cNvPr>
          <p:cNvSpPr>
            <a:spLocks noChangeArrowheads="1"/>
          </p:cNvSpPr>
          <p:nvPr/>
        </p:nvSpPr>
        <p:spPr bwMode="auto">
          <a:xfrm>
            <a:off x="685800" y="609600"/>
            <a:ext cx="7772400" cy="1143000"/>
          </a:xfrm>
          <a:prstGeom prst="rect">
            <a:avLst/>
          </a:prstGeom>
          <a:solidFill>
            <a:schemeClr val="tx1">
              <a:alpha val="1490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eaLnBrk="1" hangingPunct="1"/>
            <a:r>
              <a:rPr lang="en-US" altLang="en-US" sz="4800" b="1" dirty="0">
                <a:solidFill>
                  <a:srgbClr val="F9F9F9"/>
                </a:solidFill>
                <a:latin typeface="Calibri" panose="020F0502020204030204" pitchFamily="34" charset="0"/>
                <a:cs typeface="Calibri" panose="020F0502020204030204" pitchFamily="34" charset="0"/>
              </a:rPr>
              <a:t>   Hebrews 13:5-10</a:t>
            </a:r>
          </a:p>
        </p:txBody>
      </p:sp>
      <p:sp>
        <p:nvSpPr>
          <p:cNvPr id="9219" name="Rectangle 3">
            <a:extLst>
              <a:ext uri="{FF2B5EF4-FFF2-40B4-BE49-F238E27FC236}">
                <a16:creationId xmlns:a16="http://schemas.microsoft.com/office/drawing/2014/main" id="{6FCE0B4E-B631-1046-B872-352603622F0D}"/>
              </a:ext>
            </a:extLst>
          </p:cNvPr>
          <p:cNvSpPr>
            <a:spLocks noChangeArrowheads="1"/>
          </p:cNvSpPr>
          <p:nvPr/>
        </p:nvSpPr>
        <p:spPr bwMode="auto">
          <a:xfrm>
            <a:off x="685800" y="1981200"/>
            <a:ext cx="7772400" cy="4114800"/>
          </a:xfrm>
          <a:prstGeom prst="rect">
            <a:avLst/>
          </a:prstGeom>
          <a:noFill/>
          <a:ln w="9525">
            <a:noFill/>
            <a:miter lim="800000"/>
            <a:headEnd/>
            <a:tailEnd/>
          </a:ln>
          <a:effectLst/>
        </p:spPr>
        <p:txBody>
          <a:bodyPr/>
          <a:lstStyle/>
          <a:p>
            <a:pPr marL="342900" indent="6350" eaLnBrk="1" hangingPunct="1">
              <a:spcBef>
                <a:spcPts val="600"/>
              </a:spcBef>
              <a:buClr>
                <a:schemeClr val="accent2"/>
              </a:buClr>
              <a:buSzPct val="85000"/>
              <a:buFont typeface="Wingdings 2" pitchFamily="18" charset="2"/>
              <a:buNone/>
              <a:defRPr/>
            </a:pPr>
            <a:r>
              <a:rPr lang="en-US" altLang="en-US" sz="3100" b="1" dirty="0">
                <a:latin typeface="Calibri" panose="020F0502020204030204" pitchFamily="34" charset="0"/>
                <a:cs typeface="Calibri" panose="020F0502020204030204" pitchFamily="34" charset="0"/>
              </a:rPr>
              <a:t>“…Jesus Christ is the same yesterday, today, and forever.  Do not be carried about with various and strange doctrines. For it is good that the heart be established by grace, not with foods which have not profited those who have been occupied with them.  We have an altar from which those who serve the tabernacle have no right to eat.”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1000"/>
                                        <p:tgtEl>
                                          <p:spTgt spid="9219"/>
                                        </p:tgtEl>
                                      </p:cBhvr>
                                    </p:animEffect>
                                    <p:anim calcmode="lin" valueType="num">
                                      <p:cBhvr>
                                        <p:cTn id="8" dur="1000" fill="hold"/>
                                        <p:tgtEl>
                                          <p:spTgt spid="9219"/>
                                        </p:tgtEl>
                                        <p:attrNameLst>
                                          <p:attrName>ppt_x</p:attrName>
                                        </p:attrNameLst>
                                      </p:cBhvr>
                                      <p:tavLst>
                                        <p:tav tm="0">
                                          <p:val>
                                            <p:strVal val="#ppt_x"/>
                                          </p:val>
                                        </p:tav>
                                        <p:tav tm="100000">
                                          <p:val>
                                            <p:strVal val="#ppt_x"/>
                                          </p:val>
                                        </p:tav>
                                      </p:tavLst>
                                    </p:anim>
                                    <p:anim calcmode="lin" valueType="num">
                                      <p:cBhvr>
                                        <p:cTn id="9" dur="1000" fill="hold"/>
                                        <p:tgtEl>
                                          <p:spTgt spid="92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DFA17-5127-2843-BBCD-B3844B74B488}"/>
              </a:ext>
            </a:extLst>
          </p:cNvPr>
          <p:cNvSpPr>
            <a:spLocks noChangeArrowheads="1"/>
          </p:cNvSpPr>
          <p:nvPr/>
        </p:nvSpPr>
        <p:spPr bwMode="auto">
          <a:xfrm>
            <a:off x="685800" y="609600"/>
            <a:ext cx="7772400" cy="1143000"/>
          </a:xfrm>
          <a:prstGeom prst="rect">
            <a:avLst/>
          </a:prstGeom>
          <a:solidFill>
            <a:schemeClr val="tx1">
              <a:alpha val="1490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eaLnBrk="1" hangingPunct="1"/>
            <a:r>
              <a:rPr lang="en-US" altLang="en-US" sz="4800" b="1" dirty="0">
                <a:solidFill>
                  <a:srgbClr val="F9F9F9"/>
                </a:solidFill>
                <a:latin typeface="Calibri" panose="020F0502020204030204" pitchFamily="34" charset="0"/>
                <a:cs typeface="Calibri" panose="020F0502020204030204" pitchFamily="34" charset="0"/>
              </a:rPr>
              <a:t>   Hebrews 13:5-10</a:t>
            </a:r>
          </a:p>
        </p:txBody>
      </p:sp>
      <p:sp>
        <p:nvSpPr>
          <p:cNvPr id="19459" name="Rectangle 3">
            <a:extLst>
              <a:ext uri="{FF2B5EF4-FFF2-40B4-BE49-F238E27FC236}">
                <a16:creationId xmlns:a16="http://schemas.microsoft.com/office/drawing/2014/main" id="{8774F090-AAA3-3E42-92BA-EB78B0CCC3E0}"/>
              </a:ext>
            </a:extLst>
          </p:cNvPr>
          <p:cNvSpPr>
            <a:spLocks noChangeArrowheads="1"/>
          </p:cNvSpPr>
          <p:nvPr/>
        </p:nvSpPr>
        <p:spPr bwMode="auto">
          <a:xfrm>
            <a:off x="685800" y="2743200"/>
            <a:ext cx="7772400" cy="3352800"/>
          </a:xfrm>
          <a:prstGeom prst="rect">
            <a:avLst/>
          </a:prstGeom>
          <a:noFill/>
          <a:ln w="9525">
            <a:noFill/>
            <a:miter lim="800000"/>
            <a:headEnd/>
            <a:tailEnd/>
          </a:ln>
          <a:effectLst/>
        </p:spPr>
        <p:txBody>
          <a:bodyPr/>
          <a:lstStyle/>
          <a:p>
            <a:pPr indent="6350" algn="ctr" eaLnBrk="1" hangingPunct="1">
              <a:spcBef>
                <a:spcPts val="600"/>
              </a:spcBef>
              <a:buClr>
                <a:schemeClr val="accent2"/>
              </a:buClr>
              <a:buSzPct val="85000"/>
              <a:buFont typeface="Wingdings 2" pitchFamily="18" charset="2"/>
              <a:buNone/>
              <a:defRPr/>
            </a:pPr>
            <a:r>
              <a:rPr lang="en-US" altLang="en-US" sz="4400" b="1" dirty="0">
                <a:latin typeface="Calibri" panose="020F0502020204030204" pitchFamily="34" charset="0"/>
                <a:cs typeface="Calibri" panose="020F0502020204030204" pitchFamily="34" charset="0"/>
              </a:rPr>
              <a:t>“Be content with such things as you have” (13:5a)</a:t>
            </a:r>
            <a:r>
              <a:rPr lang="en-US" altLang="en-US" sz="2800" b="1" dirty="0">
                <a:latin typeface="Calibri" panose="020F0502020204030204" pitchFamily="34" charset="0"/>
                <a:cs typeface="Calibri" panose="020F0502020204030204" pitchFamily="34"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fade">
                                      <p:cBhvr>
                                        <p:cTn id="7" dur="1000"/>
                                        <p:tgtEl>
                                          <p:spTgt spid="19459"/>
                                        </p:tgtEl>
                                      </p:cBhvr>
                                    </p:animEffect>
                                    <p:anim calcmode="lin" valueType="num">
                                      <p:cBhvr>
                                        <p:cTn id="8" dur="1000" fill="hold"/>
                                        <p:tgtEl>
                                          <p:spTgt spid="19459"/>
                                        </p:tgtEl>
                                        <p:attrNameLst>
                                          <p:attrName>ppt_x</p:attrName>
                                        </p:attrNameLst>
                                      </p:cBhvr>
                                      <p:tavLst>
                                        <p:tav tm="0">
                                          <p:val>
                                            <p:strVal val="#ppt_x"/>
                                          </p:val>
                                        </p:tav>
                                        <p:tav tm="100000">
                                          <p:val>
                                            <p:strVal val="#ppt_x"/>
                                          </p:val>
                                        </p:tav>
                                      </p:tavLst>
                                    </p:anim>
                                    <p:anim calcmode="lin" valueType="num">
                                      <p:cBhvr>
                                        <p:cTn id="9" dur="1000" fill="hold"/>
                                        <p:tgtEl>
                                          <p:spTgt spid="194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B1008DE-D9C7-B24B-A547-2BFF5FBABFC1}"/>
              </a:ext>
            </a:extLst>
          </p:cNvPr>
          <p:cNvSpPr>
            <a:spLocks noChangeArrowheads="1"/>
          </p:cNvSpPr>
          <p:nvPr/>
        </p:nvSpPr>
        <p:spPr bwMode="auto">
          <a:xfrm>
            <a:off x="685800" y="609600"/>
            <a:ext cx="7772400" cy="1143000"/>
          </a:xfrm>
          <a:prstGeom prst="rect">
            <a:avLst/>
          </a:prstGeom>
          <a:solidFill>
            <a:schemeClr val="tx1">
              <a:alpha val="1490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eaLnBrk="1" hangingPunct="1"/>
            <a:r>
              <a:rPr lang="en-US" altLang="en-US" sz="4800" b="1" dirty="0">
                <a:solidFill>
                  <a:srgbClr val="F9F9F9"/>
                </a:solidFill>
                <a:latin typeface="Calibri" panose="020F0502020204030204" pitchFamily="34" charset="0"/>
                <a:cs typeface="Calibri" panose="020F0502020204030204" pitchFamily="34" charset="0"/>
              </a:rPr>
              <a:t>   Hebrews 13:5-10</a:t>
            </a:r>
          </a:p>
        </p:txBody>
      </p:sp>
      <p:sp>
        <p:nvSpPr>
          <p:cNvPr id="20483" name="Rectangle 3">
            <a:extLst>
              <a:ext uri="{FF2B5EF4-FFF2-40B4-BE49-F238E27FC236}">
                <a16:creationId xmlns:a16="http://schemas.microsoft.com/office/drawing/2014/main" id="{64C6F995-A28C-9643-AC89-7B73595FB59E}"/>
              </a:ext>
            </a:extLst>
          </p:cNvPr>
          <p:cNvSpPr>
            <a:spLocks noChangeArrowheads="1"/>
          </p:cNvSpPr>
          <p:nvPr/>
        </p:nvSpPr>
        <p:spPr bwMode="auto">
          <a:xfrm>
            <a:off x="685800" y="2438400"/>
            <a:ext cx="7772400" cy="3657600"/>
          </a:xfrm>
          <a:prstGeom prst="rect">
            <a:avLst/>
          </a:prstGeom>
          <a:noFill/>
          <a:ln w="9525">
            <a:noFill/>
            <a:miter lim="800000"/>
            <a:headEnd/>
            <a:tailEnd/>
          </a:ln>
          <a:effectLst/>
        </p:spPr>
        <p:txBody>
          <a:bodyPr/>
          <a:lstStyle/>
          <a:p>
            <a:pPr marL="984250" indent="-635000" eaLnBrk="1" hangingPunct="1">
              <a:spcBef>
                <a:spcPts val="600"/>
              </a:spcBef>
              <a:buClr>
                <a:schemeClr val="accent2"/>
              </a:buClr>
              <a:buSzPct val="85000"/>
              <a:buFont typeface="Wingdings 2" pitchFamily="18" charset="2"/>
              <a:buNone/>
              <a:defRPr/>
            </a:pPr>
            <a:r>
              <a:rPr lang="en-US" altLang="en-US" sz="4000" b="1" dirty="0">
                <a:latin typeface="Calibri" panose="020F0502020204030204" pitchFamily="34" charset="0"/>
                <a:cs typeface="Calibri" panose="020F0502020204030204" pitchFamily="34" charset="0"/>
              </a:rPr>
              <a:t>1.  The Lord is with His people. “I will never leave you nor forsake you” (13:5b).</a:t>
            </a:r>
            <a:r>
              <a:rPr lang="en-US" altLang="en-US" sz="2800" b="1" dirty="0">
                <a:latin typeface="Calibri" panose="020F0502020204030204" pitchFamily="34" charset="0"/>
                <a:cs typeface="Calibri" panose="020F0502020204030204" pitchFamily="34"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1000"/>
                                        <p:tgtEl>
                                          <p:spTgt spid="20483"/>
                                        </p:tgtEl>
                                      </p:cBhvr>
                                    </p:animEffect>
                                    <p:anim calcmode="lin" valueType="num">
                                      <p:cBhvr>
                                        <p:cTn id="8" dur="1000" fill="hold"/>
                                        <p:tgtEl>
                                          <p:spTgt spid="20483"/>
                                        </p:tgtEl>
                                        <p:attrNameLst>
                                          <p:attrName>ppt_x</p:attrName>
                                        </p:attrNameLst>
                                      </p:cBhvr>
                                      <p:tavLst>
                                        <p:tav tm="0">
                                          <p:val>
                                            <p:strVal val="#ppt_x"/>
                                          </p:val>
                                        </p:tav>
                                        <p:tav tm="100000">
                                          <p:val>
                                            <p:strVal val="#ppt_x"/>
                                          </p:val>
                                        </p:tav>
                                      </p:tavLst>
                                    </p:anim>
                                    <p:anim calcmode="lin" valueType="num">
                                      <p:cBhvr>
                                        <p:cTn id="9" dur="1000" fill="hold"/>
                                        <p:tgtEl>
                                          <p:spTgt spid="204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EFB8113-A093-E749-BCC9-89F4B299849A}"/>
              </a:ext>
            </a:extLst>
          </p:cNvPr>
          <p:cNvSpPr>
            <a:spLocks noChangeArrowheads="1"/>
          </p:cNvSpPr>
          <p:nvPr/>
        </p:nvSpPr>
        <p:spPr bwMode="auto">
          <a:xfrm>
            <a:off x="685800" y="609600"/>
            <a:ext cx="7772400" cy="1143000"/>
          </a:xfrm>
          <a:prstGeom prst="rect">
            <a:avLst/>
          </a:prstGeom>
          <a:solidFill>
            <a:schemeClr val="tx1">
              <a:alpha val="1490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eaLnBrk="1" hangingPunct="1"/>
            <a:r>
              <a:rPr lang="en-US" altLang="en-US" sz="4800" b="1" dirty="0">
                <a:solidFill>
                  <a:srgbClr val="F9F9F9"/>
                </a:solidFill>
                <a:latin typeface="Calibri" panose="020F0502020204030204" pitchFamily="34" charset="0"/>
                <a:cs typeface="Calibri" panose="020F0502020204030204" pitchFamily="34" charset="0"/>
              </a:rPr>
              <a:t>   Hebrews 13:5-10</a:t>
            </a:r>
          </a:p>
        </p:txBody>
      </p:sp>
      <p:sp>
        <p:nvSpPr>
          <p:cNvPr id="17411" name="Rectangle 3">
            <a:extLst>
              <a:ext uri="{FF2B5EF4-FFF2-40B4-BE49-F238E27FC236}">
                <a16:creationId xmlns:a16="http://schemas.microsoft.com/office/drawing/2014/main" id="{9C84F7B0-76E0-4F42-875F-B733AC10D9A9}"/>
              </a:ext>
            </a:extLst>
          </p:cNvPr>
          <p:cNvSpPr>
            <a:spLocks noChangeArrowheads="1"/>
          </p:cNvSpPr>
          <p:nvPr/>
        </p:nvSpPr>
        <p:spPr bwMode="auto">
          <a:xfrm>
            <a:off x="685800" y="2438400"/>
            <a:ext cx="7772400" cy="3657600"/>
          </a:xfrm>
          <a:prstGeom prst="rect">
            <a:avLst/>
          </a:prstGeom>
          <a:noFill/>
          <a:ln w="9525">
            <a:noFill/>
            <a:miter lim="800000"/>
            <a:headEnd/>
            <a:tailEnd/>
          </a:ln>
          <a:effectLst/>
        </p:spPr>
        <p:txBody>
          <a:bodyPr/>
          <a:lstStyle/>
          <a:p>
            <a:pPr marL="809625" indent="-460375" eaLnBrk="1" hangingPunct="1">
              <a:spcBef>
                <a:spcPts val="600"/>
              </a:spcBef>
              <a:buClr>
                <a:schemeClr val="accent2"/>
              </a:buClr>
              <a:buSzPct val="85000"/>
              <a:buFont typeface="Wingdings 2" pitchFamily="18" charset="2"/>
              <a:buNone/>
              <a:defRPr/>
            </a:pPr>
            <a:r>
              <a:rPr lang="en-US" altLang="en-US" sz="3800" b="1" dirty="0">
                <a:latin typeface="Calibri" panose="020F0502020204030204" pitchFamily="34" charset="0"/>
                <a:cs typeface="Calibri" panose="020F0502020204030204" pitchFamily="34" charset="0"/>
              </a:rPr>
              <a:t>2. His people have what the world does not. “We have an altar from which those who serve the tabernacle have no right to eat” (13:10).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1000"/>
                                        <p:tgtEl>
                                          <p:spTgt spid="17411"/>
                                        </p:tgtEl>
                                      </p:cBhvr>
                                    </p:animEffect>
                                    <p:anim calcmode="lin" valueType="num">
                                      <p:cBhvr>
                                        <p:cTn id="8" dur="1000" fill="hold"/>
                                        <p:tgtEl>
                                          <p:spTgt spid="17411"/>
                                        </p:tgtEl>
                                        <p:attrNameLst>
                                          <p:attrName>ppt_x</p:attrName>
                                        </p:attrNameLst>
                                      </p:cBhvr>
                                      <p:tavLst>
                                        <p:tav tm="0">
                                          <p:val>
                                            <p:strVal val="#ppt_x"/>
                                          </p:val>
                                        </p:tav>
                                        <p:tav tm="100000">
                                          <p:val>
                                            <p:strVal val="#ppt_x"/>
                                          </p:val>
                                        </p:tav>
                                      </p:tavLst>
                                    </p:anim>
                                    <p:anim calcmode="lin" valueType="num">
                                      <p:cBhvr>
                                        <p:cTn id="9" dur="1000" fill="hold"/>
                                        <p:tgtEl>
                                          <p:spTgt spid="174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4C2A9AB-393A-B141-B231-7D18E71DE97E}"/>
              </a:ext>
            </a:extLst>
          </p:cNvPr>
          <p:cNvSpPr>
            <a:spLocks noChangeArrowheads="1"/>
          </p:cNvSpPr>
          <p:nvPr/>
        </p:nvSpPr>
        <p:spPr bwMode="auto">
          <a:xfrm>
            <a:off x="685800" y="609600"/>
            <a:ext cx="7772400" cy="1143000"/>
          </a:xfrm>
          <a:prstGeom prst="rect">
            <a:avLst/>
          </a:prstGeom>
          <a:solidFill>
            <a:schemeClr val="tx1">
              <a:alpha val="1490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eaLnBrk="1" hangingPunct="1"/>
            <a:r>
              <a:rPr lang="en-US" altLang="en-US" sz="4800" b="1" dirty="0">
                <a:solidFill>
                  <a:srgbClr val="F9F9F9"/>
                </a:solidFill>
                <a:latin typeface="Calibri" panose="020F0502020204030204" pitchFamily="34" charset="0"/>
                <a:cs typeface="Calibri" panose="020F0502020204030204" pitchFamily="34" charset="0"/>
              </a:rPr>
              <a:t>   Hebrews 13:5-10</a:t>
            </a:r>
          </a:p>
        </p:txBody>
      </p:sp>
      <p:sp>
        <p:nvSpPr>
          <p:cNvPr id="18435" name="Rectangle 3">
            <a:extLst>
              <a:ext uri="{FF2B5EF4-FFF2-40B4-BE49-F238E27FC236}">
                <a16:creationId xmlns:a16="http://schemas.microsoft.com/office/drawing/2014/main" id="{3B70B611-7C51-D643-AF82-B7DA7D270408}"/>
              </a:ext>
            </a:extLst>
          </p:cNvPr>
          <p:cNvSpPr>
            <a:spLocks noChangeArrowheads="1"/>
          </p:cNvSpPr>
          <p:nvPr/>
        </p:nvSpPr>
        <p:spPr bwMode="auto">
          <a:xfrm>
            <a:off x="685800" y="2514600"/>
            <a:ext cx="7772400" cy="3581400"/>
          </a:xfrm>
          <a:prstGeom prst="rect">
            <a:avLst/>
          </a:prstGeom>
          <a:noFill/>
          <a:ln w="9525">
            <a:noFill/>
            <a:miter lim="800000"/>
            <a:headEnd/>
            <a:tailEnd/>
          </a:ln>
          <a:effectLst/>
        </p:spPr>
        <p:txBody>
          <a:bodyPr/>
          <a:lstStyle/>
          <a:p>
            <a:pPr marL="920750" indent="-571500" eaLnBrk="1" hangingPunct="1">
              <a:spcBef>
                <a:spcPts val="600"/>
              </a:spcBef>
              <a:buClr>
                <a:schemeClr val="accent2"/>
              </a:buClr>
              <a:buSzPct val="85000"/>
              <a:buFont typeface="Wingdings 2" pitchFamily="18" charset="2"/>
              <a:buNone/>
              <a:defRPr/>
            </a:pPr>
            <a:r>
              <a:rPr lang="en-US" altLang="en-US" sz="4000" b="1" dirty="0">
                <a:latin typeface="Calibri" panose="020F0502020204030204" pitchFamily="34" charset="0"/>
                <a:cs typeface="Calibri" panose="020F0502020204030204" pitchFamily="34" charset="0"/>
              </a:rPr>
              <a:t>3.  The Lord doesn’t change. “Jesus Christ is the same yesterday, today, and forever” (13:8).</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fade">
                                      <p:cBhvr>
                                        <p:cTn id="7" dur="1000"/>
                                        <p:tgtEl>
                                          <p:spTgt spid="18435"/>
                                        </p:tgtEl>
                                      </p:cBhvr>
                                    </p:animEffect>
                                    <p:anim calcmode="lin" valueType="num">
                                      <p:cBhvr>
                                        <p:cTn id="8" dur="1000" fill="hold"/>
                                        <p:tgtEl>
                                          <p:spTgt spid="18435"/>
                                        </p:tgtEl>
                                        <p:attrNameLst>
                                          <p:attrName>ppt_x</p:attrName>
                                        </p:attrNameLst>
                                      </p:cBhvr>
                                      <p:tavLst>
                                        <p:tav tm="0">
                                          <p:val>
                                            <p:strVal val="#ppt_x"/>
                                          </p:val>
                                        </p:tav>
                                        <p:tav tm="100000">
                                          <p:val>
                                            <p:strVal val="#ppt_x"/>
                                          </p:val>
                                        </p:tav>
                                      </p:tavLst>
                                    </p:anim>
                                    <p:anim calcmode="lin" valueType="num">
                                      <p:cBhvr>
                                        <p:cTn id="9" dur="1000" fill="hold"/>
                                        <p:tgtEl>
                                          <p:spTgt spid="184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9C67796-3AA4-6542-BD0B-6CB8D83A1B09}"/>
              </a:ext>
            </a:extLst>
          </p:cNvPr>
          <p:cNvSpPr>
            <a:spLocks noChangeArrowheads="1"/>
          </p:cNvSpPr>
          <p:nvPr/>
        </p:nvSpPr>
        <p:spPr bwMode="auto">
          <a:xfrm>
            <a:off x="685800" y="609600"/>
            <a:ext cx="7772400" cy="1371600"/>
          </a:xfrm>
          <a:prstGeom prst="rect">
            <a:avLst/>
          </a:prstGeom>
          <a:solidFill>
            <a:schemeClr val="tx1">
              <a:alpha val="14999"/>
            </a:schemeClr>
          </a:solidFill>
          <a:ln w="9525">
            <a:noFill/>
            <a:miter lim="800000"/>
            <a:headEnd/>
            <a:tailEnd/>
          </a:ln>
          <a:effectLst/>
        </p:spPr>
        <p:txBody>
          <a:bodyPr anchor="ctr"/>
          <a:lstStyle/>
          <a:p>
            <a:pPr marL="177800" indent="-177800" algn="ctr" eaLnBrk="1" hangingPunct="1">
              <a:tabLst>
                <a:tab pos="177800" algn="l"/>
              </a:tabLst>
              <a:defRPr/>
            </a:pPr>
            <a:r>
              <a:rPr lang="en-US" altLang="en-US" sz="4200" dirty="0">
                <a:solidFill>
                  <a:srgbClr val="F9F9F9"/>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4200" b="1" dirty="0">
                <a:solidFill>
                  <a:srgbClr val="F9F9F9"/>
                </a:solidFill>
                <a:latin typeface="Calibri" panose="020F0502020204030204" pitchFamily="34" charset="0"/>
                <a:cs typeface="Calibri" panose="020F0502020204030204" pitchFamily="34" charset="0"/>
              </a:rPr>
              <a:t>The Unchangeable Christ in an       Everchanging World</a:t>
            </a:r>
          </a:p>
        </p:txBody>
      </p:sp>
      <p:sp>
        <p:nvSpPr>
          <p:cNvPr id="11267" name="Rectangle 3">
            <a:extLst>
              <a:ext uri="{FF2B5EF4-FFF2-40B4-BE49-F238E27FC236}">
                <a16:creationId xmlns:a16="http://schemas.microsoft.com/office/drawing/2014/main" id="{08E3F317-D052-FA4E-B2BB-0BF87B67CCBF}"/>
              </a:ext>
            </a:extLst>
          </p:cNvPr>
          <p:cNvSpPr>
            <a:spLocks noChangeArrowheads="1"/>
          </p:cNvSpPr>
          <p:nvPr/>
        </p:nvSpPr>
        <p:spPr bwMode="auto">
          <a:xfrm>
            <a:off x="685800" y="2286000"/>
            <a:ext cx="7772400" cy="4114800"/>
          </a:xfrm>
          <a:prstGeom prst="rect">
            <a:avLst/>
          </a:prstGeom>
          <a:noFill/>
          <a:ln w="9525">
            <a:noFill/>
            <a:miter lim="800000"/>
            <a:headEnd/>
            <a:tailEnd/>
          </a:ln>
          <a:effectLst/>
        </p:spPr>
        <p:txBody>
          <a:bodyPr/>
          <a:lstStyle/>
          <a:p>
            <a:pPr marL="15875" indent="15875" eaLnBrk="1" hangingPunct="1">
              <a:spcBef>
                <a:spcPts val="600"/>
              </a:spcBef>
              <a:buClr>
                <a:schemeClr val="accent2"/>
              </a:buClr>
              <a:buSzPct val="85000"/>
              <a:buFont typeface="Wingdings 2" pitchFamily="18" charset="2"/>
              <a:buNone/>
              <a:defRPr/>
            </a:pPr>
            <a:r>
              <a:rPr lang="en-US" altLang="en-US" sz="4000" b="1" dirty="0">
                <a:latin typeface="Calibri" panose="020F0502020204030204" pitchFamily="34" charset="0"/>
                <a:cs typeface="Calibri" panose="020F0502020204030204" pitchFamily="34" charset="0"/>
              </a:rPr>
              <a:t>I.  Human Beings Have Not Changed</a:t>
            </a:r>
          </a:p>
          <a:p>
            <a:pPr marL="749300" lvl="1" indent="-285750" eaLnBrk="1" hangingPunct="1">
              <a:spcBef>
                <a:spcPts val="300"/>
              </a:spcBef>
              <a:buClr>
                <a:srgbClr val="D6903D"/>
              </a:buClr>
              <a:buSzPct val="85000"/>
              <a:buFont typeface="Wingdings 2" pitchFamily="18" charset="2"/>
              <a:buNone/>
              <a:defRPr/>
            </a:pPr>
            <a:r>
              <a:rPr lang="en-US" altLang="en-US" sz="3200" b="1" dirty="0">
                <a:latin typeface="Calibri" panose="020F0502020204030204" pitchFamily="34" charset="0"/>
                <a:cs typeface="Calibri" panose="020F0502020204030204" pitchFamily="34" charset="0"/>
              </a:rPr>
              <a:t>A. They still sin.</a:t>
            </a:r>
          </a:p>
          <a:p>
            <a:pPr marL="749300" lvl="1" indent="-285750" eaLnBrk="1" hangingPunct="1">
              <a:spcBef>
                <a:spcPts val="300"/>
              </a:spcBef>
              <a:buClr>
                <a:srgbClr val="D6903D"/>
              </a:buClr>
              <a:buSzPct val="85000"/>
              <a:buFont typeface="Wingdings 2" pitchFamily="18" charset="2"/>
              <a:buNone/>
              <a:defRPr/>
            </a:pPr>
            <a:r>
              <a:rPr lang="en-US" altLang="en-US" sz="3200" b="1" dirty="0">
                <a:latin typeface="Calibri" panose="020F0502020204030204" pitchFamily="34" charset="0"/>
                <a:cs typeface="Calibri" panose="020F0502020204030204" pitchFamily="34" charset="0"/>
              </a:rPr>
              <a:t>B. They are still selfish.</a:t>
            </a:r>
          </a:p>
          <a:p>
            <a:pPr marL="749300" lvl="1" indent="-285750" eaLnBrk="1" hangingPunct="1">
              <a:spcBef>
                <a:spcPts val="300"/>
              </a:spcBef>
              <a:buClr>
                <a:srgbClr val="D6903D"/>
              </a:buClr>
              <a:buSzPct val="85000"/>
              <a:buFont typeface="Wingdings 2" pitchFamily="18" charset="2"/>
              <a:buNone/>
              <a:defRPr/>
            </a:pPr>
            <a:r>
              <a:rPr lang="en-US" altLang="en-US" sz="3200" b="1" dirty="0">
                <a:latin typeface="Calibri" panose="020F0502020204030204" pitchFamily="34" charset="0"/>
                <a:cs typeface="Calibri" panose="020F0502020204030204" pitchFamily="34" charset="0"/>
              </a:rPr>
              <a:t>C. They still need…</a:t>
            </a:r>
          </a:p>
          <a:p>
            <a:pPr marL="1143000" lvl="2" indent="-228600" eaLnBrk="1" hangingPunct="1">
              <a:spcBef>
                <a:spcPts val="300"/>
              </a:spcBef>
              <a:buClr>
                <a:srgbClr val="B37732"/>
              </a:buClr>
              <a:buSzPct val="85000"/>
              <a:buFont typeface="Wingdings 2" pitchFamily="18" charset="2"/>
              <a:buNone/>
              <a:defRPr/>
            </a:pPr>
            <a:r>
              <a:rPr lang="en-US" altLang="en-US" sz="2800" b="1" dirty="0">
                <a:latin typeface="Calibri" panose="020F0502020204030204" pitchFamily="34" charset="0"/>
                <a:cs typeface="Calibri" panose="020F0502020204030204" pitchFamily="34" charset="0"/>
              </a:rPr>
              <a:t>1. Salvation from sins (John 8:34; Rom. 6:20).</a:t>
            </a:r>
          </a:p>
          <a:p>
            <a:pPr marL="1143000" lvl="2" indent="-228600" eaLnBrk="1" hangingPunct="1">
              <a:spcBef>
                <a:spcPts val="300"/>
              </a:spcBef>
              <a:buClr>
                <a:srgbClr val="B37732"/>
              </a:buClr>
              <a:buSzPct val="85000"/>
              <a:buFont typeface="Wingdings 2" pitchFamily="18" charset="2"/>
              <a:buNone/>
              <a:defRPr/>
            </a:pPr>
            <a:r>
              <a:rPr lang="en-US" altLang="en-US" sz="2800" b="1" dirty="0">
                <a:latin typeface="Calibri" panose="020F0502020204030204" pitchFamily="34" charset="0"/>
                <a:cs typeface="Calibri" panose="020F0502020204030204" pitchFamily="34" charset="0"/>
              </a:rPr>
              <a:t>2. Encouragement in weakness (Gal. 6:1-2).</a:t>
            </a:r>
          </a:p>
          <a:p>
            <a:pPr marL="1143000" lvl="2" indent="-228600" eaLnBrk="1" hangingPunct="1">
              <a:spcBef>
                <a:spcPts val="300"/>
              </a:spcBef>
              <a:buClr>
                <a:srgbClr val="B37732"/>
              </a:buClr>
              <a:buSzPct val="85000"/>
              <a:buFont typeface="Wingdings 2" pitchFamily="18" charset="2"/>
              <a:buNone/>
              <a:defRPr/>
            </a:pPr>
            <a:r>
              <a:rPr lang="en-US" altLang="en-US" sz="2800" b="1" dirty="0">
                <a:latin typeface="Calibri" panose="020F0502020204030204" pitchFamily="34" charset="0"/>
                <a:cs typeface="Calibri" panose="020F0502020204030204" pitchFamily="34" charset="0"/>
              </a:rPr>
              <a:t>3. Sympathy in times of sorrow (Rom. 12:15).</a:t>
            </a:r>
          </a:p>
          <a:p>
            <a:pPr marL="1143000" lvl="2" indent="-228600" eaLnBrk="1" hangingPunct="1">
              <a:spcBef>
                <a:spcPts val="300"/>
              </a:spcBef>
              <a:buClr>
                <a:srgbClr val="B37732"/>
              </a:buClr>
              <a:buSzPct val="85000"/>
              <a:buFont typeface="Wingdings 2" pitchFamily="18" charset="2"/>
              <a:buNone/>
              <a:defRPr/>
            </a:pPr>
            <a:r>
              <a:rPr lang="en-US" altLang="en-US" sz="2800" b="1" dirty="0">
                <a:latin typeface="Calibri" panose="020F0502020204030204" pitchFamily="34" charset="0"/>
                <a:cs typeface="Calibri" panose="020F0502020204030204" pitchFamily="34" charset="0"/>
              </a:rPr>
              <a:t>4. Hope in death (2 Sam. 12:23).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ppt_x</p:attrName>
                                        </p:attrNameLst>
                                      </p:cBhvr>
                                      <p:tavLst>
                                        <p:tav tm="0">
                                          <p:val>
                                            <p:strVal val="#ppt_x-.2"/>
                                          </p:val>
                                        </p:tav>
                                        <p:tav tm="100000">
                                          <p:val>
                                            <p:strVal val="#ppt_x"/>
                                          </p:val>
                                        </p:tav>
                                      </p:tavLst>
                                    </p:anim>
                                    <p:anim calcmode="lin" valueType="num">
                                      <p:cBhvr>
                                        <p:cTn id="8" dur="1000" fill="hold"/>
                                        <p:tgtEl>
                                          <p:spTgt spid="1126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26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1267">
                                            <p:txEl>
                                              <p:pRg st="0" end="0"/>
                                            </p:txEl>
                                          </p:spTgt>
                                        </p:tgtEl>
                                        <p:attrNameLst>
                                          <p:attrName>style.visibility</p:attrName>
                                        </p:attrNameLst>
                                      </p:cBhvr>
                                      <p:to>
                                        <p:strVal val="visible"/>
                                      </p:to>
                                    </p:set>
                                    <p:animEffect transition="in" filter="fade">
                                      <p:cBhvr>
                                        <p:cTn id="14" dur="1000"/>
                                        <p:tgtEl>
                                          <p:spTgt spid="11267">
                                            <p:txEl>
                                              <p:pRg st="0" end="0"/>
                                            </p:txEl>
                                          </p:spTgt>
                                        </p:tgtEl>
                                      </p:cBhvr>
                                    </p:animEffect>
                                    <p:anim calcmode="lin" valueType="num">
                                      <p:cBhvr>
                                        <p:cTn id="15"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1267">
                                            <p:txEl>
                                              <p:pRg st="1" end="1"/>
                                            </p:txEl>
                                          </p:spTgt>
                                        </p:tgtEl>
                                        <p:attrNameLst>
                                          <p:attrName>style.visibility</p:attrName>
                                        </p:attrNameLst>
                                      </p:cBhvr>
                                      <p:to>
                                        <p:strVal val="visible"/>
                                      </p:to>
                                    </p:set>
                                    <p:animEffect transition="in" filter="fade">
                                      <p:cBhvr>
                                        <p:cTn id="21" dur="1000"/>
                                        <p:tgtEl>
                                          <p:spTgt spid="11267">
                                            <p:txEl>
                                              <p:pRg st="1" end="1"/>
                                            </p:txEl>
                                          </p:spTgt>
                                        </p:tgtEl>
                                      </p:cBhvr>
                                    </p:animEffect>
                                    <p:anim calcmode="lin" valueType="num">
                                      <p:cBhvr>
                                        <p:cTn id="22"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12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1267">
                                            <p:txEl>
                                              <p:pRg st="2" end="2"/>
                                            </p:txEl>
                                          </p:spTgt>
                                        </p:tgtEl>
                                        <p:attrNameLst>
                                          <p:attrName>style.visibility</p:attrName>
                                        </p:attrNameLst>
                                      </p:cBhvr>
                                      <p:to>
                                        <p:strVal val="visible"/>
                                      </p:to>
                                    </p:set>
                                    <p:animEffect transition="in" filter="fade">
                                      <p:cBhvr>
                                        <p:cTn id="28" dur="1000"/>
                                        <p:tgtEl>
                                          <p:spTgt spid="11267">
                                            <p:txEl>
                                              <p:pRg st="2" end="2"/>
                                            </p:txEl>
                                          </p:spTgt>
                                        </p:tgtEl>
                                      </p:cBhvr>
                                    </p:animEffect>
                                    <p:anim calcmode="lin" valueType="num">
                                      <p:cBhvr>
                                        <p:cTn id="29"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12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11267">
                                            <p:txEl>
                                              <p:pRg st="3" end="3"/>
                                            </p:txEl>
                                          </p:spTgt>
                                        </p:tgtEl>
                                        <p:attrNameLst>
                                          <p:attrName>style.visibility</p:attrName>
                                        </p:attrNameLst>
                                      </p:cBhvr>
                                      <p:to>
                                        <p:strVal val="visible"/>
                                      </p:to>
                                    </p:set>
                                    <p:animEffect transition="in" filter="fade">
                                      <p:cBhvr>
                                        <p:cTn id="35" dur="1000"/>
                                        <p:tgtEl>
                                          <p:spTgt spid="11267">
                                            <p:txEl>
                                              <p:pRg st="3" end="3"/>
                                            </p:txEl>
                                          </p:spTgt>
                                        </p:tgtEl>
                                      </p:cBhvr>
                                    </p:animEffect>
                                    <p:anim calcmode="lin" valueType="num">
                                      <p:cBhvr>
                                        <p:cTn id="36" dur="10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12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11267">
                                            <p:txEl>
                                              <p:pRg st="4" end="4"/>
                                            </p:txEl>
                                          </p:spTgt>
                                        </p:tgtEl>
                                        <p:attrNameLst>
                                          <p:attrName>style.visibility</p:attrName>
                                        </p:attrNameLst>
                                      </p:cBhvr>
                                      <p:to>
                                        <p:strVal val="visible"/>
                                      </p:to>
                                    </p:set>
                                    <p:animEffect transition="in" filter="fade">
                                      <p:cBhvr>
                                        <p:cTn id="42" dur="1000"/>
                                        <p:tgtEl>
                                          <p:spTgt spid="11267">
                                            <p:txEl>
                                              <p:pRg st="4" end="4"/>
                                            </p:txEl>
                                          </p:spTgt>
                                        </p:tgtEl>
                                      </p:cBhvr>
                                    </p:animEffect>
                                    <p:anim calcmode="lin" valueType="num">
                                      <p:cBhvr>
                                        <p:cTn id="43"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126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11267">
                                            <p:txEl>
                                              <p:pRg st="5" end="5"/>
                                            </p:txEl>
                                          </p:spTgt>
                                        </p:tgtEl>
                                        <p:attrNameLst>
                                          <p:attrName>style.visibility</p:attrName>
                                        </p:attrNameLst>
                                      </p:cBhvr>
                                      <p:to>
                                        <p:strVal val="visible"/>
                                      </p:to>
                                    </p:set>
                                    <p:animEffect transition="in" filter="fade">
                                      <p:cBhvr>
                                        <p:cTn id="49" dur="1000"/>
                                        <p:tgtEl>
                                          <p:spTgt spid="11267">
                                            <p:txEl>
                                              <p:pRg st="5" end="5"/>
                                            </p:txEl>
                                          </p:spTgt>
                                        </p:tgtEl>
                                      </p:cBhvr>
                                    </p:animEffect>
                                    <p:anim calcmode="lin" valueType="num">
                                      <p:cBhvr>
                                        <p:cTn id="50" dur="10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126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11267">
                                            <p:txEl>
                                              <p:pRg st="6" end="6"/>
                                            </p:txEl>
                                          </p:spTgt>
                                        </p:tgtEl>
                                        <p:attrNameLst>
                                          <p:attrName>style.visibility</p:attrName>
                                        </p:attrNameLst>
                                      </p:cBhvr>
                                      <p:to>
                                        <p:strVal val="visible"/>
                                      </p:to>
                                    </p:set>
                                    <p:animEffect transition="in" filter="fade">
                                      <p:cBhvr>
                                        <p:cTn id="56" dur="1000"/>
                                        <p:tgtEl>
                                          <p:spTgt spid="11267">
                                            <p:txEl>
                                              <p:pRg st="6" end="6"/>
                                            </p:txEl>
                                          </p:spTgt>
                                        </p:tgtEl>
                                      </p:cBhvr>
                                    </p:animEffect>
                                    <p:anim calcmode="lin" valueType="num">
                                      <p:cBhvr>
                                        <p:cTn id="57" dur="10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1126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11267">
                                            <p:txEl>
                                              <p:pRg st="7" end="7"/>
                                            </p:txEl>
                                          </p:spTgt>
                                        </p:tgtEl>
                                        <p:attrNameLst>
                                          <p:attrName>style.visibility</p:attrName>
                                        </p:attrNameLst>
                                      </p:cBhvr>
                                      <p:to>
                                        <p:strVal val="visible"/>
                                      </p:to>
                                    </p:set>
                                    <p:animEffect transition="in" filter="fade">
                                      <p:cBhvr>
                                        <p:cTn id="63" dur="1000"/>
                                        <p:tgtEl>
                                          <p:spTgt spid="11267">
                                            <p:txEl>
                                              <p:pRg st="7" end="7"/>
                                            </p:txEl>
                                          </p:spTgt>
                                        </p:tgtEl>
                                      </p:cBhvr>
                                    </p:animEffect>
                                    <p:anim calcmode="lin" valueType="num">
                                      <p:cBhvr>
                                        <p:cTn id="64" dur="10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1126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7A4310EA-899E-704C-835B-4C2528CA7CEC}"/>
              </a:ext>
            </a:extLst>
          </p:cNvPr>
          <p:cNvSpPr>
            <a:spLocks noChangeArrowheads="1"/>
          </p:cNvSpPr>
          <p:nvPr/>
        </p:nvSpPr>
        <p:spPr bwMode="auto">
          <a:xfrm>
            <a:off x="685800" y="609600"/>
            <a:ext cx="7772400" cy="1371600"/>
          </a:xfrm>
          <a:prstGeom prst="rect">
            <a:avLst/>
          </a:prstGeom>
          <a:solidFill>
            <a:schemeClr val="tx1">
              <a:alpha val="14999"/>
            </a:schemeClr>
          </a:solidFill>
          <a:ln w="9525">
            <a:noFill/>
            <a:miter lim="800000"/>
            <a:headEnd/>
            <a:tailEnd/>
          </a:ln>
          <a:effectLst/>
        </p:spPr>
        <p:txBody>
          <a:bodyPr anchor="ctr"/>
          <a:lstStyle/>
          <a:p>
            <a:pPr marL="177800" indent="-177800" algn="ctr" eaLnBrk="1" hangingPunct="1">
              <a:tabLst>
                <a:tab pos="177800" algn="l"/>
              </a:tabLst>
              <a:defRPr/>
            </a:pPr>
            <a:r>
              <a:rPr lang="en-US" altLang="en-US" sz="4200" dirty="0">
                <a:solidFill>
                  <a:srgbClr val="F9F9F9"/>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4200" b="1" dirty="0">
                <a:solidFill>
                  <a:srgbClr val="F9F9F9"/>
                </a:solidFill>
                <a:latin typeface="Calibri" panose="020F0502020204030204" pitchFamily="34" charset="0"/>
                <a:cs typeface="Calibri" panose="020F0502020204030204" pitchFamily="34" charset="0"/>
              </a:rPr>
              <a:t>The Unchangeable Christ in an       Everchanging World</a:t>
            </a:r>
          </a:p>
        </p:txBody>
      </p:sp>
      <p:sp>
        <p:nvSpPr>
          <p:cNvPr id="12291" name="Rectangle 3">
            <a:extLst>
              <a:ext uri="{FF2B5EF4-FFF2-40B4-BE49-F238E27FC236}">
                <a16:creationId xmlns:a16="http://schemas.microsoft.com/office/drawing/2014/main" id="{2A244E41-214D-5446-9776-D472F7393C27}"/>
              </a:ext>
            </a:extLst>
          </p:cNvPr>
          <p:cNvSpPr>
            <a:spLocks noChangeArrowheads="1"/>
          </p:cNvSpPr>
          <p:nvPr/>
        </p:nvSpPr>
        <p:spPr bwMode="auto">
          <a:xfrm>
            <a:off x="685800" y="2286000"/>
            <a:ext cx="7772400" cy="4114800"/>
          </a:xfrm>
          <a:prstGeom prst="rect">
            <a:avLst/>
          </a:prstGeom>
          <a:noFill/>
          <a:ln w="9525">
            <a:noFill/>
            <a:miter lim="800000"/>
            <a:headEnd/>
            <a:tailEnd/>
          </a:ln>
          <a:effectLst/>
        </p:spPr>
        <p:txBody>
          <a:bodyPr/>
          <a:lstStyle/>
          <a:p>
            <a:pPr marL="15875" indent="15875" eaLnBrk="1" hangingPunct="1">
              <a:spcBef>
                <a:spcPts val="600"/>
              </a:spcBef>
              <a:buClr>
                <a:schemeClr val="accent2"/>
              </a:buClr>
              <a:buSzPct val="85000"/>
              <a:buFont typeface="Wingdings 2" pitchFamily="18" charset="2"/>
              <a:buNone/>
              <a:defRPr/>
            </a:pPr>
            <a:r>
              <a:rPr lang="en-US" altLang="en-US" sz="3600" b="1" dirty="0">
                <a:latin typeface="Calibri" panose="020F0502020204030204" pitchFamily="34" charset="0"/>
                <a:cs typeface="Calibri" panose="020F0502020204030204" pitchFamily="34" charset="0"/>
              </a:rPr>
              <a:t>II.  Jesus Christ Has Not Changed.</a:t>
            </a:r>
          </a:p>
          <a:p>
            <a:pPr marL="749300" lvl="1" indent="-285750" eaLnBrk="1" hangingPunct="1">
              <a:spcBef>
                <a:spcPts val="300"/>
              </a:spcBef>
              <a:buClr>
                <a:srgbClr val="D6903D"/>
              </a:buClr>
              <a:buSzPct val="85000"/>
              <a:buFont typeface="Wingdings 2" pitchFamily="18" charset="2"/>
              <a:buNone/>
              <a:defRPr/>
            </a:pPr>
            <a:r>
              <a:rPr lang="en-US" altLang="en-US" sz="3200" b="1" dirty="0">
                <a:latin typeface="Calibri" panose="020F0502020204030204" pitchFamily="34" charset="0"/>
                <a:cs typeface="Calibri" panose="020F0502020204030204" pitchFamily="34" charset="0"/>
              </a:rPr>
              <a:t>A. He </a:t>
            </a:r>
            <a:r>
              <a:rPr lang="en-US" altLang="en-US" sz="3200" b="1">
                <a:latin typeface="Calibri" panose="020F0502020204030204" pitchFamily="34" charset="0"/>
                <a:cs typeface="Calibri" panose="020F0502020204030204" pitchFamily="34" charset="0"/>
              </a:rPr>
              <a:t>is everlasting </a:t>
            </a:r>
            <a:r>
              <a:rPr lang="en-US" altLang="en-US" sz="3200" b="1" dirty="0">
                <a:latin typeface="Calibri" panose="020F0502020204030204" pitchFamily="34" charset="0"/>
                <a:cs typeface="Calibri" panose="020F0502020204030204" pitchFamily="34" charset="0"/>
              </a:rPr>
              <a:t>(Rev. 1:8).</a:t>
            </a:r>
          </a:p>
          <a:p>
            <a:pPr marL="749300" lvl="1" indent="-285750" eaLnBrk="1" hangingPunct="1">
              <a:spcBef>
                <a:spcPts val="300"/>
              </a:spcBef>
              <a:buClr>
                <a:srgbClr val="D6903D"/>
              </a:buClr>
              <a:buSzPct val="85000"/>
              <a:buFont typeface="Wingdings 2" pitchFamily="18" charset="2"/>
              <a:buNone/>
              <a:defRPr/>
            </a:pPr>
            <a:r>
              <a:rPr lang="en-US" altLang="en-US" sz="3200" b="1" dirty="0">
                <a:latin typeface="Calibri" panose="020F0502020204030204" pitchFamily="34" charset="0"/>
                <a:cs typeface="Calibri" panose="020F0502020204030204" pitchFamily="34" charset="0"/>
              </a:rPr>
              <a:t>B. He has all authority (Matt. 28:18).</a:t>
            </a:r>
          </a:p>
          <a:p>
            <a:pPr marL="1143000" lvl="2" indent="-228600" eaLnBrk="1" hangingPunct="1">
              <a:spcBef>
                <a:spcPts val="300"/>
              </a:spcBef>
              <a:buClr>
                <a:srgbClr val="B37732"/>
              </a:buClr>
              <a:buSzPct val="85000"/>
              <a:buFont typeface="Wingdings 2" pitchFamily="18" charset="2"/>
              <a:buNone/>
              <a:defRPr/>
            </a:pPr>
            <a:r>
              <a:rPr lang="en-US" altLang="en-US" sz="2800" b="1" dirty="0">
                <a:latin typeface="Calibri" panose="020F0502020204030204" pitchFamily="34" charset="0"/>
                <a:cs typeface="Calibri" panose="020F0502020204030204" pitchFamily="34" charset="0"/>
              </a:rPr>
              <a:t>1. His laws are unalterable (Matt. 24:35).</a:t>
            </a:r>
          </a:p>
          <a:p>
            <a:pPr marL="1143000" lvl="2" indent="-228600" eaLnBrk="1" hangingPunct="1">
              <a:spcBef>
                <a:spcPts val="300"/>
              </a:spcBef>
              <a:buClr>
                <a:srgbClr val="B37732"/>
              </a:buClr>
              <a:buSzPct val="85000"/>
              <a:buFont typeface="Wingdings 2" pitchFamily="18" charset="2"/>
              <a:buNone/>
              <a:defRPr/>
            </a:pPr>
            <a:r>
              <a:rPr lang="en-US" altLang="en-US" sz="2800" b="1" dirty="0">
                <a:latin typeface="Calibri" panose="020F0502020204030204" pitchFamily="34" charset="0"/>
                <a:cs typeface="Calibri" panose="020F0502020204030204" pitchFamily="34" charset="0"/>
              </a:rPr>
              <a:t>2. His conditions of salvation are unalterable (John 3:3-6; Mark 16:16; Matt. 10:22).</a:t>
            </a:r>
          </a:p>
          <a:p>
            <a:pPr marL="749300" lvl="1" indent="-285750" eaLnBrk="1" hangingPunct="1">
              <a:spcBef>
                <a:spcPts val="300"/>
              </a:spcBef>
              <a:buClr>
                <a:srgbClr val="D6903D"/>
              </a:buClr>
              <a:buSzPct val="85000"/>
              <a:buFont typeface="Wingdings 2" pitchFamily="18" charset="2"/>
              <a:buNone/>
              <a:defRPr/>
            </a:pPr>
            <a:r>
              <a:rPr lang="en-US" altLang="en-US" sz="3200" b="1" dirty="0">
                <a:latin typeface="Calibri" panose="020F0502020204030204" pitchFamily="34" charset="0"/>
                <a:cs typeface="Calibri" panose="020F0502020204030204" pitchFamily="34" charset="0"/>
              </a:rPr>
              <a:t>C. He is the only Savior (John 4:42).</a:t>
            </a:r>
          </a:p>
          <a:p>
            <a:pPr marL="749300" lvl="1" indent="-285750" eaLnBrk="1" hangingPunct="1">
              <a:spcBef>
                <a:spcPts val="300"/>
              </a:spcBef>
              <a:buClr>
                <a:srgbClr val="D6903D"/>
              </a:buClr>
              <a:buSzPct val="85000"/>
              <a:buFont typeface="Wingdings 2" pitchFamily="18" charset="2"/>
              <a:buNone/>
              <a:defRPr/>
            </a:pPr>
            <a:endParaRPr lang="en-US" altLang="en-US" sz="3600" b="1" dirty="0">
              <a:latin typeface="Calibri" panose="020F0502020204030204" pitchFamily="34" charset="0"/>
              <a:cs typeface="Calibri" panose="020F050202020403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1000"/>
                                        <p:tgtEl>
                                          <p:spTgt spid="12291">
                                            <p:txEl>
                                              <p:pRg st="0" end="0"/>
                                            </p:txEl>
                                          </p:spTgt>
                                        </p:tgtEl>
                                      </p:cBhvr>
                                    </p:animEffect>
                                    <p:anim calcmode="lin" valueType="num">
                                      <p:cBhvr>
                                        <p:cTn id="8" dur="1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2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2291">
                                            <p:txEl>
                                              <p:pRg st="1" end="1"/>
                                            </p:txEl>
                                          </p:spTgt>
                                        </p:tgtEl>
                                        <p:attrNameLst>
                                          <p:attrName>style.visibility</p:attrName>
                                        </p:attrNameLst>
                                      </p:cBhvr>
                                      <p:to>
                                        <p:strVal val="visible"/>
                                      </p:to>
                                    </p:set>
                                    <p:animEffect transition="in" filter="fade">
                                      <p:cBhvr>
                                        <p:cTn id="14" dur="1000"/>
                                        <p:tgtEl>
                                          <p:spTgt spid="12291">
                                            <p:txEl>
                                              <p:pRg st="1" end="1"/>
                                            </p:txEl>
                                          </p:spTgt>
                                        </p:tgtEl>
                                      </p:cBhvr>
                                    </p:animEffect>
                                    <p:anim calcmode="lin" valueType="num">
                                      <p:cBhvr>
                                        <p:cTn id="15" dur="10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2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2291">
                                            <p:txEl>
                                              <p:pRg st="2" end="2"/>
                                            </p:txEl>
                                          </p:spTgt>
                                        </p:tgtEl>
                                        <p:attrNameLst>
                                          <p:attrName>style.visibility</p:attrName>
                                        </p:attrNameLst>
                                      </p:cBhvr>
                                      <p:to>
                                        <p:strVal val="visible"/>
                                      </p:to>
                                    </p:set>
                                    <p:animEffect transition="in" filter="fade">
                                      <p:cBhvr>
                                        <p:cTn id="21" dur="1000"/>
                                        <p:tgtEl>
                                          <p:spTgt spid="12291">
                                            <p:txEl>
                                              <p:pRg st="2" end="2"/>
                                            </p:txEl>
                                          </p:spTgt>
                                        </p:tgtEl>
                                      </p:cBhvr>
                                    </p:animEffect>
                                    <p:anim calcmode="lin" valueType="num">
                                      <p:cBhvr>
                                        <p:cTn id="22" dur="10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2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2291">
                                            <p:txEl>
                                              <p:pRg st="3" end="3"/>
                                            </p:txEl>
                                          </p:spTgt>
                                        </p:tgtEl>
                                        <p:attrNameLst>
                                          <p:attrName>style.visibility</p:attrName>
                                        </p:attrNameLst>
                                      </p:cBhvr>
                                      <p:to>
                                        <p:strVal val="visible"/>
                                      </p:to>
                                    </p:set>
                                    <p:animEffect transition="in" filter="fade">
                                      <p:cBhvr>
                                        <p:cTn id="28" dur="1000"/>
                                        <p:tgtEl>
                                          <p:spTgt spid="12291">
                                            <p:txEl>
                                              <p:pRg st="3" end="3"/>
                                            </p:txEl>
                                          </p:spTgt>
                                        </p:tgtEl>
                                      </p:cBhvr>
                                    </p:animEffect>
                                    <p:anim calcmode="lin" valueType="num">
                                      <p:cBhvr>
                                        <p:cTn id="29" dur="10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29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12291">
                                            <p:txEl>
                                              <p:pRg st="4" end="4"/>
                                            </p:txEl>
                                          </p:spTgt>
                                        </p:tgtEl>
                                        <p:attrNameLst>
                                          <p:attrName>style.visibility</p:attrName>
                                        </p:attrNameLst>
                                      </p:cBhvr>
                                      <p:to>
                                        <p:strVal val="visible"/>
                                      </p:to>
                                    </p:set>
                                    <p:animEffect transition="in" filter="fade">
                                      <p:cBhvr>
                                        <p:cTn id="35" dur="1000"/>
                                        <p:tgtEl>
                                          <p:spTgt spid="12291">
                                            <p:txEl>
                                              <p:pRg st="4" end="4"/>
                                            </p:txEl>
                                          </p:spTgt>
                                        </p:tgtEl>
                                      </p:cBhvr>
                                    </p:animEffect>
                                    <p:anim calcmode="lin" valueType="num">
                                      <p:cBhvr>
                                        <p:cTn id="36" dur="10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229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12291">
                                            <p:txEl>
                                              <p:pRg st="5" end="5"/>
                                            </p:txEl>
                                          </p:spTgt>
                                        </p:tgtEl>
                                        <p:attrNameLst>
                                          <p:attrName>style.visibility</p:attrName>
                                        </p:attrNameLst>
                                      </p:cBhvr>
                                      <p:to>
                                        <p:strVal val="visible"/>
                                      </p:to>
                                    </p:set>
                                    <p:animEffect transition="in" filter="fade">
                                      <p:cBhvr>
                                        <p:cTn id="42" dur="1000"/>
                                        <p:tgtEl>
                                          <p:spTgt spid="12291">
                                            <p:txEl>
                                              <p:pRg st="5" end="5"/>
                                            </p:txEl>
                                          </p:spTgt>
                                        </p:tgtEl>
                                      </p:cBhvr>
                                    </p:animEffect>
                                    <p:anim calcmode="lin" valueType="num">
                                      <p:cBhvr>
                                        <p:cTn id="43" dur="10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229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4979350-30EE-8740-87E2-FA460AA2BF3D}"/>
              </a:ext>
            </a:extLst>
          </p:cNvPr>
          <p:cNvSpPr>
            <a:spLocks noChangeArrowheads="1"/>
          </p:cNvSpPr>
          <p:nvPr/>
        </p:nvSpPr>
        <p:spPr bwMode="auto">
          <a:xfrm>
            <a:off x="685800" y="609600"/>
            <a:ext cx="7772400" cy="1371600"/>
          </a:xfrm>
          <a:prstGeom prst="rect">
            <a:avLst/>
          </a:prstGeom>
          <a:solidFill>
            <a:schemeClr val="tx1">
              <a:alpha val="14999"/>
            </a:schemeClr>
          </a:solidFill>
          <a:ln w="9525">
            <a:noFill/>
            <a:miter lim="800000"/>
            <a:headEnd/>
            <a:tailEnd/>
          </a:ln>
          <a:effectLst/>
        </p:spPr>
        <p:txBody>
          <a:bodyPr anchor="ctr"/>
          <a:lstStyle/>
          <a:p>
            <a:pPr marL="177800" indent="-177800" algn="ctr" eaLnBrk="1" hangingPunct="1">
              <a:tabLst>
                <a:tab pos="177800" algn="l"/>
              </a:tabLst>
              <a:defRPr/>
            </a:pPr>
            <a:r>
              <a:rPr lang="en-US" altLang="en-US" sz="4400" dirty="0">
                <a:solidFill>
                  <a:srgbClr val="F9F9F9"/>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4200" b="1" dirty="0">
                <a:solidFill>
                  <a:srgbClr val="F9F9F9"/>
                </a:solidFill>
                <a:latin typeface="Calibri" panose="020F0502020204030204" pitchFamily="34" charset="0"/>
                <a:cs typeface="Calibri" panose="020F0502020204030204" pitchFamily="34" charset="0"/>
              </a:rPr>
              <a:t>The Unchangeable Christ in an       Everchanging World</a:t>
            </a:r>
          </a:p>
        </p:txBody>
      </p:sp>
      <p:sp>
        <p:nvSpPr>
          <p:cNvPr id="13315" name="Rectangle 3">
            <a:extLst>
              <a:ext uri="{FF2B5EF4-FFF2-40B4-BE49-F238E27FC236}">
                <a16:creationId xmlns:a16="http://schemas.microsoft.com/office/drawing/2014/main" id="{10A1209B-C94C-7F42-89FB-4A6F2163C4E3}"/>
              </a:ext>
            </a:extLst>
          </p:cNvPr>
          <p:cNvSpPr>
            <a:spLocks noChangeArrowheads="1"/>
          </p:cNvSpPr>
          <p:nvPr/>
        </p:nvSpPr>
        <p:spPr bwMode="auto">
          <a:xfrm>
            <a:off x="685800" y="2286000"/>
            <a:ext cx="7772400" cy="4114800"/>
          </a:xfrm>
          <a:prstGeom prst="rect">
            <a:avLst/>
          </a:prstGeom>
          <a:noFill/>
          <a:ln w="9525">
            <a:noFill/>
            <a:miter lim="800000"/>
            <a:headEnd/>
            <a:tailEnd/>
          </a:ln>
          <a:effectLst/>
        </p:spPr>
        <p:txBody>
          <a:bodyPr/>
          <a:lstStyle/>
          <a:p>
            <a:pPr marL="17463" eaLnBrk="1" hangingPunct="1">
              <a:spcBef>
                <a:spcPts val="600"/>
              </a:spcBef>
              <a:buClr>
                <a:schemeClr val="accent2"/>
              </a:buClr>
              <a:buSzPct val="85000"/>
              <a:buFont typeface="Wingdings 2" pitchFamily="18" charset="2"/>
              <a:buNone/>
              <a:defRPr/>
            </a:pPr>
            <a:r>
              <a:rPr lang="en-US" altLang="en-US" sz="3600" b="1" dirty="0">
                <a:latin typeface="Calibri" panose="020F0502020204030204" pitchFamily="34" charset="0"/>
                <a:cs typeface="Calibri" panose="020F0502020204030204" pitchFamily="34" charset="0"/>
              </a:rPr>
              <a:t>II.  Jesus Christ Has Not Changed.</a:t>
            </a:r>
          </a:p>
          <a:p>
            <a:pPr marL="749300" lvl="1" indent="-285750" eaLnBrk="1" hangingPunct="1">
              <a:spcBef>
                <a:spcPts val="300"/>
              </a:spcBef>
              <a:buClr>
                <a:srgbClr val="D6903D"/>
              </a:buClr>
              <a:buSzPct val="85000"/>
              <a:buFont typeface="Wingdings 2" pitchFamily="18" charset="2"/>
              <a:buNone/>
              <a:defRPr/>
            </a:pPr>
            <a:r>
              <a:rPr lang="en-US" altLang="en-US" sz="3200" b="1" dirty="0">
                <a:latin typeface="Calibri" panose="020F0502020204030204" pitchFamily="34" charset="0"/>
                <a:cs typeface="Calibri" panose="020F0502020204030204" pitchFamily="34" charset="0"/>
              </a:rPr>
              <a:t>D. His attitude is the same towards…</a:t>
            </a:r>
          </a:p>
          <a:p>
            <a:pPr marL="1143000" lvl="2" indent="-228600" eaLnBrk="1" hangingPunct="1">
              <a:spcBef>
                <a:spcPts val="300"/>
              </a:spcBef>
              <a:buClr>
                <a:srgbClr val="B37732"/>
              </a:buClr>
              <a:buSzPct val="85000"/>
              <a:buFont typeface="Wingdings 2" pitchFamily="18" charset="2"/>
              <a:buNone/>
              <a:defRPr/>
            </a:pPr>
            <a:r>
              <a:rPr lang="en-US" altLang="en-US" sz="3200" b="1" dirty="0">
                <a:latin typeface="Calibri" panose="020F0502020204030204" pitchFamily="34" charset="0"/>
                <a:cs typeface="Calibri" panose="020F0502020204030204" pitchFamily="34" charset="0"/>
              </a:rPr>
              <a:t>1. Sin (John 8:21).</a:t>
            </a:r>
          </a:p>
          <a:p>
            <a:pPr marL="1143000" lvl="2" indent="-228600" eaLnBrk="1" hangingPunct="1">
              <a:spcBef>
                <a:spcPts val="300"/>
              </a:spcBef>
              <a:buClr>
                <a:srgbClr val="B37732"/>
              </a:buClr>
              <a:buSzPct val="85000"/>
              <a:buFont typeface="Wingdings 2" pitchFamily="18" charset="2"/>
              <a:buNone/>
              <a:defRPr/>
            </a:pPr>
            <a:r>
              <a:rPr lang="en-US" altLang="en-US" sz="3200" b="1" dirty="0">
                <a:latin typeface="Calibri" panose="020F0502020204030204" pitchFamily="34" charset="0"/>
                <a:cs typeface="Calibri" panose="020F0502020204030204" pitchFamily="34" charset="0"/>
              </a:rPr>
              <a:t>2. Unbelief (John 8:24).</a:t>
            </a:r>
          </a:p>
          <a:p>
            <a:pPr marL="1143000" lvl="2" indent="-228600" eaLnBrk="1" hangingPunct="1">
              <a:spcBef>
                <a:spcPts val="300"/>
              </a:spcBef>
              <a:buClr>
                <a:srgbClr val="B37732"/>
              </a:buClr>
              <a:buSzPct val="85000"/>
              <a:buFont typeface="Wingdings 2" pitchFamily="18" charset="2"/>
              <a:buNone/>
              <a:defRPr/>
            </a:pPr>
            <a:r>
              <a:rPr lang="en-US" altLang="en-US" sz="3200" b="1" dirty="0">
                <a:latin typeface="Calibri" panose="020F0502020204030204" pitchFamily="34" charset="0"/>
                <a:cs typeface="Calibri" panose="020F0502020204030204" pitchFamily="34" charset="0"/>
              </a:rPr>
              <a:t>3. Error (Matt. 15:9).</a:t>
            </a:r>
          </a:p>
          <a:p>
            <a:pPr marL="1143000" lvl="2" indent="-228600" eaLnBrk="1" hangingPunct="1">
              <a:spcBef>
                <a:spcPts val="300"/>
              </a:spcBef>
              <a:buClr>
                <a:srgbClr val="B37732"/>
              </a:buClr>
              <a:buSzPct val="85000"/>
              <a:buFont typeface="Wingdings 2" pitchFamily="18" charset="2"/>
              <a:buNone/>
              <a:defRPr/>
            </a:pPr>
            <a:r>
              <a:rPr lang="en-US" altLang="en-US" sz="3200" b="1" dirty="0">
                <a:latin typeface="Calibri" panose="020F0502020204030204" pitchFamily="34" charset="0"/>
                <a:cs typeface="Calibri" panose="020F0502020204030204" pitchFamily="34" charset="0"/>
              </a:rPr>
              <a:t>4. False religion (Matt. 15:13).</a:t>
            </a:r>
          </a:p>
          <a:p>
            <a:pPr marL="1143000" lvl="2" indent="-228600" eaLnBrk="1" hangingPunct="1">
              <a:spcBef>
                <a:spcPts val="300"/>
              </a:spcBef>
              <a:buClr>
                <a:srgbClr val="B37732"/>
              </a:buClr>
              <a:buSzPct val="85000"/>
              <a:buFont typeface="Wingdings 2" pitchFamily="18" charset="2"/>
              <a:buNone/>
              <a:defRPr/>
            </a:pPr>
            <a:r>
              <a:rPr lang="en-US" altLang="en-US" sz="3200" b="1" dirty="0">
                <a:latin typeface="Calibri" panose="020F0502020204030204" pitchFamily="34" charset="0"/>
                <a:cs typeface="Calibri" panose="020F0502020204030204" pitchFamily="34" charset="0"/>
              </a:rPr>
              <a:t>5. The lost (2 Pet. 3:8-9).</a:t>
            </a:r>
            <a:endParaRPr lang="en-US" altLang="en-US" sz="3600" b="1" dirty="0">
              <a:latin typeface="Calibri" panose="020F0502020204030204" pitchFamily="34" charset="0"/>
              <a:cs typeface="Calibri" panose="020F0502020204030204" pitchFamily="34" charset="0"/>
            </a:endParaRPr>
          </a:p>
          <a:p>
            <a:pPr marL="749300" lvl="1" indent="-285750" eaLnBrk="1" hangingPunct="1">
              <a:spcBef>
                <a:spcPts val="300"/>
              </a:spcBef>
              <a:buClr>
                <a:srgbClr val="D6903D"/>
              </a:buClr>
              <a:buSzPct val="85000"/>
              <a:buFont typeface="Wingdings 2" pitchFamily="18" charset="2"/>
              <a:buNone/>
              <a:defRPr/>
            </a:pPr>
            <a:endParaRPr lang="en-US" altLang="en-US" sz="4000" b="1" dirty="0">
              <a:latin typeface="Calibri" panose="020F0502020204030204" pitchFamily="34" charset="0"/>
              <a:cs typeface="Calibri" panose="020F050202020403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fade">
                                      <p:cBhvr>
                                        <p:cTn id="7" dur="1000"/>
                                        <p:tgtEl>
                                          <p:spTgt spid="13315">
                                            <p:txEl>
                                              <p:pRg st="1" end="1"/>
                                            </p:txEl>
                                          </p:spTgt>
                                        </p:tgtEl>
                                      </p:cBhvr>
                                    </p:animEffect>
                                    <p:anim calcmode="lin" valueType="num">
                                      <p:cBhvr>
                                        <p:cTn id="8"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33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3315">
                                            <p:txEl>
                                              <p:pRg st="2" end="2"/>
                                            </p:txEl>
                                          </p:spTgt>
                                        </p:tgtEl>
                                        <p:attrNameLst>
                                          <p:attrName>style.visibility</p:attrName>
                                        </p:attrNameLst>
                                      </p:cBhvr>
                                      <p:to>
                                        <p:strVal val="visible"/>
                                      </p:to>
                                    </p:set>
                                    <p:animEffect transition="in" filter="fade">
                                      <p:cBhvr>
                                        <p:cTn id="14" dur="1000"/>
                                        <p:tgtEl>
                                          <p:spTgt spid="13315">
                                            <p:txEl>
                                              <p:pRg st="2" end="2"/>
                                            </p:txEl>
                                          </p:spTgt>
                                        </p:tgtEl>
                                      </p:cBhvr>
                                    </p:animEffect>
                                    <p:anim calcmode="lin" valueType="num">
                                      <p:cBhvr>
                                        <p:cTn id="15"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33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3315">
                                            <p:txEl>
                                              <p:pRg st="3" end="3"/>
                                            </p:txEl>
                                          </p:spTgt>
                                        </p:tgtEl>
                                        <p:attrNameLst>
                                          <p:attrName>style.visibility</p:attrName>
                                        </p:attrNameLst>
                                      </p:cBhvr>
                                      <p:to>
                                        <p:strVal val="visible"/>
                                      </p:to>
                                    </p:set>
                                    <p:animEffect transition="in" filter="fade">
                                      <p:cBhvr>
                                        <p:cTn id="21" dur="1000"/>
                                        <p:tgtEl>
                                          <p:spTgt spid="13315">
                                            <p:txEl>
                                              <p:pRg st="3" end="3"/>
                                            </p:txEl>
                                          </p:spTgt>
                                        </p:tgtEl>
                                      </p:cBhvr>
                                    </p:animEffect>
                                    <p:anim calcmode="lin" valueType="num">
                                      <p:cBhvr>
                                        <p:cTn id="22" dur="1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33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3315">
                                            <p:txEl>
                                              <p:pRg st="4" end="4"/>
                                            </p:txEl>
                                          </p:spTgt>
                                        </p:tgtEl>
                                        <p:attrNameLst>
                                          <p:attrName>style.visibility</p:attrName>
                                        </p:attrNameLst>
                                      </p:cBhvr>
                                      <p:to>
                                        <p:strVal val="visible"/>
                                      </p:to>
                                    </p:set>
                                    <p:animEffect transition="in" filter="fade">
                                      <p:cBhvr>
                                        <p:cTn id="28" dur="1000"/>
                                        <p:tgtEl>
                                          <p:spTgt spid="13315">
                                            <p:txEl>
                                              <p:pRg st="4" end="4"/>
                                            </p:txEl>
                                          </p:spTgt>
                                        </p:tgtEl>
                                      </p:cBhvr>
                                    </p:animEffect>
                                    <p:anim calcmode="lin" valueType="num">
                                      <p:cBhvr>
                                        <p:cTn id="29" dur="10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33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13315">
                                            <p:txEl>
                                              <p:pRg st="5" end="5"/>
                                            </p:txEl>
                                          </p:spTgt>
                                        </p:tgtEl>
                                        <p:attrNameLst>
                                          <p:attrName>style.visibility</p:attrName>
                                        </p:attrNameLst>
                                      </p:cBhvr>
                                      <p:to>
                                        <p:strVal val="visible"/>
                                      </p:to>
                                    </p:set>
                                    <p:animEffect transition="in" filter="fade">
                                      <p:cBhvr>
                                        <p:cTn id="35" dur="1000"/>
                                        <p:tgtEl>
                                          <p:spTgt spid="13315">
                                            <p:txEl>
                                              <p:pRg st="5" end="5"/>
                                            </p:txEl>
                                          </p:spTgt>
                                        </p:tgtEl>
                                      </p:cBhvr>
                                    </p:animEffect>
                                    <p:anim calcmode="lin" valueType="num">
                                      <p:cBhvr>
                                        <p:cTn id="36" dur="10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331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13315">
                                            <p:txEl>
                                              <p:pRg st="6" end="6"/>
                                            </p:txEl>
                                          </p:spTgt>
                                        </p:tgtEl>
                                        <p:attrNameLst>
                                          <p:attrName>style.visibility</p:attrName>
                                        </p:attrNameLst>
                                      </p:cBhvr>
                                      <p:to>
                                        <p:strVal val="visible"/>
                                      </p:to>
                                    </p:set>
                                    <p:animEffect transition="in" filter="fade">
                                      <p:cBhvr>
                                        <p:cTn id="42" dur="1000"/>
                                        <p:tgtEl>
                                          <p:spTgt spid="13315">
                                            <p:txEl>
                                              <p:pRg st="6" end="6"/>
                                            </p:txEl>
                                          </p:spTgt>
                                        </p:tgtEl>
                                      </p:cBhvr>
                                    </p:animEffect>
                                    <p:anim calcmode="lin" valueType="num">
                                      <p:cBhvr>
                                        <p:cTn id="43" dur="10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331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per">
  <a:themeElements>
    <a:clrScheme name="Paper 1">
      <a:dk1>
        <a:srgbClr val="444D26"/>
      </a:dk1>
      <a:lt1>
        <a:srgbClr val="FFFFFF"/>
      </a:lt1>
      <a:dk2>
        <a:srgbClr val="000000"/>
      </a:dk2>
      <a:lt2>
        <a:srgbClr val="FEFAC9"/>
      </a:lt2>
      <a:accent1>
        <a:srgbClr val="A5B592"/>
      </a:accent1>
      <a:accent2>
        <a:srgbClr val="F3A447"/>
      </a:accent2>
      <a:accent3>
        <a:srgbClr val="AAAAAA"/>
      </a:accent3>
      <a:accent4>
        <a:srgbClr val="DADADA"/>
      </a:accent4>
      <a:accent5>
        <a:srgbClr val="CFD7C7"/>
      </a:accent5>
      <a:accent6>
        <a:srgbClr val="DC943F"/>
      </a:accent6>
      <a:hlink>
        <a:srgbClr val="8E58B6"/>
      </a:hlink>
      <a:folHlink>
        <a:srgbClr val="7F6F6F"/>
      </a:folHlink>
    </a:clrScheme>
    <a:fontScheme name="Paper">
      <a:majorFont>
        <a:latin typeface="Constantia"/>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Paper 1">
        <a:dk1>
          <a:srgbClr val="444D26"/>
        </a:dk1>
        <a:lt1>
          <a:srgbClr val="FFFFFF"/>
        </a:lt1>
        <a:dk2>
          <a:srgbClr val="000000"/>
        </a:dk2>
        <a:lt2>
          <a:srgbClr val="FEFAC9"/>
        </a:lt2>
        <a:accent1>
          <a:srgbClr val="A5B592"/>
        </a:accent1>
        <a:accent2>
          <a:srgbClr val="F3A447"/>
        </a:accent2>
        <a:accent3>
          <a:srgbClr val="AAAAAA"/>
        </a:accent3>
        <a:accent4>
          <a:srgbClr val="DADADA"/>
        </a:accent4>
        <a:accent5>
          <a:srgbClr val="CFD7C7"/>
        </a:accent5>
        <a:accent6>
          <a:srgbClr val="DC943F"/>
        </a:accent6>
        <a:hlink>
          <a:srgbClr val="8E58B6"/>
        </a:hlink>
        <a:folHlink>
          <a:srgbClr val="7F6F6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PowerMac G3  Hardrive:Applications (Mac OS 9):Microsoft Office 98:Templates:Blank Presentation</Template>
  <TotalTime>104</TotalTime>
  <Words>538</Words>
  <Application>Microsoft Macintosh PowerPoint</Application>
  <PresentationFormat>On-screen Show (4:3)</PresentationFormat>
  <Paragraphs>40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Constantia</vt:lpstr>
      <vt:lpstr>Times</vt:lpstr>
      <vt:lpstr>Wingdings 2</vt:lpstr>
      <vt:lpstr>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d3,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Hebrews 13:5-10</dc:title>
  <dc:creator>Spike Bachman</dc:creator>
  <cp:lastModifiedBy>Kyle Pope</cp:lastModifiedBy>
  <cp:revision>13</cp:revision>
  <dcterms:created xsi:type="dcterms:W3CDTF">2009-07-11T03:52:37Z</dcterms:created>
  <dcterms:modified xsi:type="dcterms:W3CDTF">2023-07-25T18:52:43Z</dcterms:modified>
</cp:coreProperties>
</file>