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18"/>
    <p:restoredTop sz="94697"/>
  </p:normalViewPr>
  <p:slideViewPr>
    <p:cSldViewPr snapToGrid="0" snapToObjects="1">
      <p:cViewPr varScale="1">
        <p:scale>
          <a:sx n="68" d="100"/>
          <a:sy n="68" d="100"/>
        </p:scale>
        <p:origin x="8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Yontz" userId="60a93450cc551694" providerId="LiveId" clId="{310D5E55-BC1F-48A3-9B4B-9E0E6C3A5871}"/>
    <pc:docChg chg="delSld">
      <pc:chgData name="Trevor Yontz" userId="60a93450cc551694" providerId="LiveId" clId="{310D5E55-BC1F-48A3-9B4B-9E0E6C3A5871}" dt="2023-11-20T01:42:44.500" v="1" actId="2696"/>
      <pc:docMkLst>
        <pc:docMk/>
      </pc:docMkLst>
      <pc:sldChg chg="del">
        <pc:chgData name="Trevor Yontz" userId="60a93450cc551694" providerId="LiveId" clId="{310D5E55-BC1F-48A3-9B4B-9E0E6C3A5871}" dt="2023-11-20T01:42:36.983" v="0" actId="2696"/>
        <pc:sldMkLst>
          <pc:docMk/>
          <pc:sldMk cId="1307993118" sldId="256"/>
        </pc:sldMkLst>
      </pc:sldChg>
      <pc:sldChg chg="del">
        <pc:chgData name="Trevor Yontz" userId="60a93450cc551694" providerId="LiveId" clId="{310D5E55-BC1F-48A3-9B4B-9E0E6C3A5871}" dt="2023-11-20T01:42:44.500" v="1" actId="2696"/>
        <pc:sldMkLst>
          <pc:docMk/>
          <pc:sldMk cId="269006390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152" y="6123877"/>
            <a:ext cx="2057400" cy="365125"/>
          </a:xfrm>
          <a:prstGeom prst="rect">
            <a:avLst/>
          </a:prstGeom>
        </p:spPr>
        <p:txBody>
          <a:bodyPr/>
          <a:lstStyle/>
          <a:p>
            <a:fld id="{D5BACE8F-B64F-7644-A8A0-2769173D77A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3EC22F-E04A-F44B-850F-BFAF1516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6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152" y="6123877"/>
            <a:ext cx="2057400" cy="365125"/>
          </a:xfrm>
          <a:prstGeom prst="rect">
            <a:avLst/>
          </a:prstGeom>
        </p:spPr>
        <p:txBody>
          <a:bodyPr/>
          <a:lstStyle/>
          <a:p>
            <a:fld id="{D5BACE8F-B64F-7644-A8A0-2769173D77A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3EC22F-E04A-F44B-850F-BFAF1516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4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152" y="6123877"/>
            <a:ext cx="2057400" cy="365125"/>
          </a:xfrm>
          <a:prstGeom prst="rect">
            <a:avLst/>
          </a:prstGeom>
        </p:spPr>
        <p:txBody>
          <a:bodyPr/>
          <a:lstStyle/>
          <a:p>
            <a:fld id="{D5BACE8F-B64F-7644-A8A0-2769173D77A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3EC22F-E04A-F44B-850F-BFAF1516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152" y="6123877"/>
            <a:ext cx="2057400" cy="365125"/>
          </a:xfrm>
          <a:prstGeom prst="rect">
            <a:avLst/>
          </a:prstGeom>
        </p:spPr>
        <p:txBody>
          <a:bodyPr/>
          <a:lstStyle/>
          <a:p>
            <a:fld id="{D5BACE8F-B64F-7644-A8A0-2769173D77A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3EC22F-E04A-F44B-850F-BFAF1516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4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152" y="6123877"/>
            <a:ext cx="2057400" cy="365125"/>
          </a:xfrm>
          <a:prstGeom prst="rect">
            <a:avLst/>
          </a:prstGeom>
        </p:spPr>
        <p:txBody>
          <a:bodyPr/>
          <a:lstStyle/>
          <a:p>
            <a:fld id="{D5BACE8F-B64F-7644-A8A0-2769173D77A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3EC22F-E04A-F44B-850F-BFAF1516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1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3152" y="6123877"/>
            <a:ext cx="2057400" cy="365125"/>
          </a:xfrm>
          <a:prstGeom prst="rect">
            <a:avLst/>
          </a:prstGeom>
        </p:spPr>
        <p:txBody>
          <a:bodyPr/>
          <a:lstStyle/>
          <a:p>
            <a:fld id="{D5BACE8F-B64F-7644-A8A0-2769173D77A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3EC22F-E04A-F44B-850F-BFAF1516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0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3152" y="6123877"/>
            <a:ext cx="2057400" cy="365125"/>
          </a:xfrm>
          <a:prstGeom prst="rect">
            <a:avLst/>
          </a:prstGeom>
        </p:spPr>
        <p:txBody>
          <a:bodyPr/>
          <a:lstStyle/>
          <a:p>
            <a:fld id="{D5BACE8F-B64F-7644-A8A0-2769173D77A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3EC22F-E04A-F44B-850F-BFAF1516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3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3152" y="6123877"/>
            <a:ext cx="2057400" cy="365125"/>
          </a:xfrm>
          <a:prstGeom prst="rect">
            <a:avLst/>
          </a:prstGeom>
        </p:spPr>
        <p:txBody>
          <a:bodyPr/>
          <a:lstStyle/>
          <a:p>
            <a:fld id="{D5BACE8F-B64F-7644-A8A0-2769173D77A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3EC22F-E04A-F44B-850F-BFAF1516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8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3152" y="6123877"/>
            <a:ext cx="2057400" cy="365125"/>
          </a:xfrm>
          <a:prstGeom prst="rect">
            <a:avLst/>
          </a:prstGeom>
        </p:spPr>
        <p:txBody>
          <a:bodyPr/>
          <a:lstStyle/>
          <a:p>
            <a:fld id="{D5BACE8F-B64F-7644-A8A0-2769173D77A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3EC22F-E04A-F44B-850F-BFAF1516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0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3152" y="6123877"/>
            <a:ext cx="2057400" cy="365125"/>
          </a:xfrm>
          <a:prstGeom prst="rect">
            <a:avLst/>
          </a:prstGeom>
        </p:spPr>
        <p:txBody>
          <a:bodyPr/>
          <a:lstStyle/>
          <a:p>
            <a:fld id="{D5BACE8F-B64F-7644-A8A0-2769173D77A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3EC22F-E04A-F44B-850F-BFAF1516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9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3152" y="6123877"/>
            <a:ext cx="2057400" cy="365125"/>
          </a:xfrm>
          <a:prstGeom prst="rect">
            <a:avLst/>
          </a:prstGeom>
        </p:spPr>
        <p:txBody>
          <a:bodyPr/>
          <a:lstStyle/>
          <a:p>
            <a:fld id="{D5BACE8F-B64F-7644-A8A0-2769173D77A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3EC22F-E04A-F44B-850F-BFAF1516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2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iendshipfan1996.deviantart.com/art/Dark-blue-Purple-Background-678458772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ark blue, Purple Background by FriendshipFan1996 on DeviantArt">
            <a:extLst>
              <a:ext uri="{FF2B5EF4-FFF2-40B4-BE49-F238E27FC236}">
                <a16:creationId xmlns:a16="http://schemas.microsoft.com/office/drawing/2014/main" id="{8A07DF81-B387-F44B-BDBA-DAD387552E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 r="1526" b="262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5809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64D2-26C0-B942-BDCF-51EB9531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Romans 12:1-2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331C0-382F-6E44-91FB-9E3962BC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“I beseech you therefore, brethren, by the mercies of God, that you present your bodies a living sacrifice, holy, acceptable to God, which is your reasonable service. And do not be conformed to this world, but be transformed. . .”</a:t>
            </a:r>
          </a:p>
        </p:txBody>
      </p:sp>
    </p:spTree>
    <p:extLst>
      <p:ext uri="{BB962C8B-B14F-4D97-AF65-F5344CB8AC3E}">
        <p14:creationId xmlns:p14="http://schemas.microsoft.com/office/powerpoint/2010/main" val="284137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64D2-26C0-B942-BDCF-51EB9531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Romans 12:1-2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331C0-382F-6E44-91FB-9E3962BC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“. . . by the renewing of your mind, that you may prove what is that good and acceptable and perfect will of God” (NKJV).</a:t>
            </a:r>
          </a:p>
          <a:p>
            <a:pPr marL="0" indent="0" algn="ctr">
              <a:spcBef>
                <a:spcPts val="2200"/>
              </a:spcBef>
              <a:buNone/>
            </a:pPr>
            <a:r>
              <a:rPr lang="en-US" sz="4400" dirty="0"/>
              <a:t>“. . . May prove what is that good and acceptable and perfect will of God”</a:t>
            </a:r>
          </a:p>
        </p:txBody>
      </p:sp>
    </p:spTree>
    <p:extLst>
      <p:ext uri="{BB962C8B-B14F-4D97-AF65-F5344CB8AC3E}">
        <p14:creationId xmlns:p14="http://schemas.microsoft.com/office/powerpoint/2010/main" val="7226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64D2-26C0-B942-BDCF-51EB9531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Romans 12:1-2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331C0-382F-6E44-91FB-9E3962BC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“may discern” (ESV)</a:t>
            </a:r>
          </a:p>
          <a:p>
            <a:pPr marL="0" indent="0" algn="ctr">
              <a:buNone/>
            </a:pPr>
            <a:r>
              <a:rPr lang="en-US" sz="3600" dirty="0"/>
              <a:t>“will be able to test and approve” (NIV)</a:t>
            </a:r>
          </a:p>
          <a:p>
            <a:pPr marL="0" indent="0" algn="ctr">
              <a:buNone/>
            </a:pPr>
            <a:r>
              <a:rPr lang="en-US" sz="3600" dirty="0"/>
              <a:t>It is “good”—not sinful, not to our harm </a:t>
            </a:r>
          </a:p>
          <a:p>
            <a:pPr marL="0" indent="0" algn="ctr">
              <a:buNone/>
            </a:pPr>
            <a:r>
              <a:rPr lang="en-US" sz="3600" dirty="0"/>
              <a:t>It is “acceptable”—pleasing to God</a:t>
            </a:r>
          </a:p>
          <a:p>
            <a:pPr marL="0" indent="0" algn="ctr">
              <a:buNone/>
            </a:pPr>
            <a:r>
              <a:rPr lang="en-US" sz="3600" dirty="0"/>
              <a:t>It is “perfect” (i.e. complete) to the end He desires</a:t>
            </a:r>
          </a:p>
          <a:p>
            <a:pPr marL="0" indent="0" algn="ctr">
              <a:buNone/>
            </a:pPr>
            <a:r>
              <a:rPr lang="en-US" sz="4400" dirty="0"/>
              <a:t>How May we Know This?</a:t>
            </a:r>
          </a:p>
        </p:txBody>
      </p:sp>
    </p:spTree>
    <p:extLst>
      <p:ext uri="{BB962C8B-B14F-4D97-AF65-F5344CB8AC3E}">
        <p14:creationId xmlns:p14="http://schemas.microsoft.com/office/powerpoint/2010/main" val="245690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64D2-26C0-B942-BDCF-51EB9531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God’s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331C0-382F-6E44-91FB-9E3962BC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There are different ways it is described.</a:t>
            </a:r>
          </a:p>
          <a:p>
            <a:pPr marL="0" indent="0" algn="ctr">
              <a:buNone/>
            </a:pPr>
            <a:r>
              <a:rPr lang="en-US" dirty="0"/>
              <a:t>It is something we do (Mark 3:35; Eph. 6:5-6; Heb. 10:36; 1 John 2:17; Matt. 6:10; Ps. 40:8)</a:t>
            </a:r>
          </a:p>
          <a:p>
            <a:pPr marL="0" indent="0" algn="ctr">
              <a:spcBef>
                <a:spcPts val="2200"/>
              </a:spcBef>
              <a:buNone/>
            </a:pPr>
            <a:r>
              <a:rPr lang="en-US" sz="4400" dirty="0"/>
              <a:t>God's Instructional Will</a:t>
            </a:r>
          </a:p>
        </p:txBody>
      </p:sp>
    </p:spTree>
    <p:extLst>
      <p:ext uri="{BB962C8B-B14F-4D97-AF65-F5344CB8AC3E}">
        <p14:creationId xmlns:p14="http://schemas.microsoft.com/office/powerpoint/2010/main" val="265841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64D2-26C0-B942-BDCF-51EB9531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God’s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331C0-382F-6E44-91FB-9E3962BC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There are different ways it is described.</a:t>
            </a:r>
          </a:p>
          <a:p>
            <a:pPr marL="0" indent="0" algn="ctr">
              <a:buNone/>
            </a:pPr>
            <a:r>
              <a:rPr lang="en-US" dirty="0"/>
              <a:t>It is something we must learn (Ps. 143:10; Acts 22:14; Eph. 1:7-9; 3:1-5; 5:17; Col. 1:9; Rom. 12:2)</a:t>
            </a:r>
          </a:p>
          <a:p>
            <a:pPr marL="0" indent="0" algn="ctr">
              <a:spcBef>
                <a:spcPts val="2200"/>
              </a:spcBef>
              <a:buNone/>
            </a:pPr>
            <a:r>
              <a:rPr lang="en-US" sz="4400" dirty="0"/>
              <a:t>God’s Revealed Will</a:t>
            </a:r>
          </a:p>
        </p:txBody>
      </p:sp>
    </p:spTree>
    <p:extLst>
      <p:ext uri="{BB962C8B-B14F-4D97-AF65-F5344CB8AC3E}">
        <p14:creationId xmlns:p14="http://schemas.microsoft.com/office/powerpoint/2010/main" val="57417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64D2-26C0-B942-BDCF-51EB9531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God’s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331C0-382F-6E44-91FB-9E3962BC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There are different ways it is described.</a:t>
            </a:r>
          </a:p>
          <a:p>
            <a:pPr marL="0" indent="0" algn="ctr">
              <a:buNone/>
            </a:pPr>
            <a:r>
              <a:rPr lang="en-US" dirty="0"/>
              <a:t>It reflects what God desires (1 Thess. 4:3; 5:18; 1 Pet. 2:15; 4:1-2; 1 Tim. 2:3-4)</a:t>
            </a:r>
          </a:p>
          <a:p>
            <a:pPr marL="0" indent="0" algn="ctr">
              <a:spcBef>
                <a:spcPts val="2200"/>
              </a:spcBef>
              <a:buNone/>
            </a:pPr>
            <a:r>
              <a:rPr lang="en-US" sz="4400" dirty="0"/>
              <a:t>God’s Desired Will</a:t>
            </a:r>
          </a:p>
        </p:txBody>
      </p:sp>
    </p:spTree>
    <p:extLst>
      <p:ext uri="{BB962C8B-B14F-4D97-AF65-F5344CB8AC3E}">
        <p14:creationId xmlns:p14="http://schemas.microsoft.com/office/powerpoint/2010/main" val="243335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64D2-26C0-B942-BDCF-51EB9531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God’s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331C0-382F-6E44-91FB-9E3962BC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There are different ways it is described.</a:t>
            </a:r>
          </a:p>
          <a:p>
            <a:pPr marL="0" indent="0" algn="ctr">
              <a:buNone/>
            </a:pPr>
            <a:r>
              <a:rPr lang="en-US" dirty="0"/>
              <a:t>That differs from things God makes happen (Acts 2:23; 4:27-28; 17:26-27; Heb. 9:27-28; Acts 17:30-31)</a:t>
            </a:r>
          </a:p>
          <a:p>
            <a:pPr marL="0" indent="0" algn="ctr">
              <a:spcBef>
                <a:spcPts val="2200"/>
              </a:spcBef>
              <a:buNone/>
            </a:pPr>
            <a:r>
              <a:rPr lang="en-US" sz="4400" dirty="0"/>
              <a:t>God’s Determined Will</a:t>
            </a:r>
          </a:p>
        </p:txBody>
      </p:sp>
    </p:spTree>
    <p:extLst>
      <p:ext uri="{BB962C8B-B14F-4D97-AF65-F5344CB8AC3E}">
        <p14:creationId xmlns:p14="http://schemas.microsoft.com/office/powerpoint/2010/main" val="258894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64D2-26C0-B942-BDCF-51EB9531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God’s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331C0-382F-6E44-91FB-9E3962BC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There are different ways it is described.</a:t>
            </a:r>
          </a:p>
          <a:p>
            <a:pPr marL="0" indent="0" algn="ctr">
              <a:buNone/>
            </a:pPr>
            <a:r>
              <a:rPr lang="en-US" dirty="0"/>
              <a:t>It can also describe what God allows (Rev. 4:11; 2 Tim. 1:1; 1 Pet. 3:17; 4:19; 1 Cor. 4:19; Acts 21:13-14; Jas. 4:15)</a:t>
            </a:r>
          </a:p>
          <a:p>
            <a:pPr marL="0" indent="0" algn="ctr">
              <a:spcBef>
                <a:spcPts val="2200"/>
              </a:spcBef>
              <a:buNone/>
            </a:pPr>
            <a:r>
              <a:rPr lang="en-US" sz="4400" dirty="0"/>
              <a:t>God’s Permissive Will</a:t>
            </a:r>
          </a:p>
        </p:txBody>
      </p:sp>
    </p:spTree>
    <p:extLst>
      <p:ext uri="{BB962C8B-B14F-4D97-AF65-F5344CB8AC3E}">
        <p14:creationId xmlns:p14="http://schemas.microsoft.com/office/powerpoint/2010/main" val="27181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64D2-26C0-B942-BDCF-51EB9531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God’s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331C0-382F-6E44-91FB-9E3962BC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1 John 5:14-15</a:t>
            </a:r>
          </a:p>
          <a:p>
            <a:pPr marL="0" indent="0" algn="ctr">
              <a:buNone/>
            </a:pPr>
            <a:r>
              <a:rPr lang="en-US" dirty="0"/>
              <a:t>Whatever happens is God’s will but not necessarily His revealed, desired, or determined will.</a:t>
            </a:r>
          </a:p>
          <a:p>
            <a:pPr marL="0" indent="0" algn="ctr">
              <a:spcBef>
                <a:spcPts val="2200"/>
              </a:spcBef>
              <a:buNone/>
            </a:pPr>
            <a:r>
              <a:rPr lang="en-US" dirty="0"/>
              <a:t>Hebrews 13:20-21</a:t>
            </a:r>
          </a:p>
          <a:p>
            <a:pPr marL="0" indent="0" algn="ctr">
              <a:buNone/>
            </a:pPr>
            <a:r>
              <a:rPr lang="en-US" dirty="0"/>
              <a:t>Are you doing His will?</a:t>
            </a:r>
          </a:p>
        </p:txBody>
      </p:sp>
    </p:spTree>
    <p:extLst>
      <p:ext uri="{BB962C8B-B14F-4D97-AF65-F5344CB8AC3E}">
        <p14:creationId xmlns:p14="http://schemas.microsoft.com/office/powerpoint/2010/main" val="142496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407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Romans 12:1-2</vt:lpstr>
      <vt:lpstr>Romans 12:1-2</vt:lpstr>
      <vt:lpstr>Romans 12:1-2</vt:lpstr>
      <vt:lpstr>Understanding God’s Will</vt:lpstr>
      <vt:lpstr>Understanding God’s Will</vt:lpstr>
      <vt:lpstr>Understanding God’s Will</vt:lpstr>
      <vt:lpstr>Understanding God’s Will</vt:lpstr>
      <vt:lpstr>Understanding God’s Will</vt:lpstr>
      <vt:lpstr>Understanding God’s Will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Trevor Yontz</cp:lastModifiedBy>
  <cp:revision>14</cp:revision>
  <dcterms:created xsi:type="dcterms:W3CDTF">2023-11-19T01:59:28Z</dcterms:created>
  <dcterms:modified xsi:type="dcterms:W3CDTF">2023-11-20T01:42:48Z</dcterms:modified>
</cp:coreProperties>
</file>