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508"/>
  </p:normalViewPr>
  <p:slideViewPr>
    <p:cSldViewPr snapToGrid="0" snapToObjects="1">
      <p:cViewPr varScale="1">
        <p:scale>
          <a:sx n="80" d="100"/>
          <a:sy n="80" d="100"/>
        </p:scale>
        <p:origin x="149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E092-9EE4-9C46-AAA0-BCEEB08F33AE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D74-2105-B24F-9643-B539B4A2D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5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E092-9EE4-9C46-AAA0-BCEEB08F33AE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D74-2105-B24F-9643-B539B4A2D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8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E092-9EE4-9C46-AAA0-BCEEB08F33AE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D74-2105-B24F-9643-B539B4A2D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E092-9EE4-9C46-AAA0-BCEEB08F33AE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D74-2105-B24F-9643-B539B4A2D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E092-9EE4-9C46-AAA0-BCEEB08F33AE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D74-2105-B24F-9643-B539B4A2D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2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E092-9EE4-9C46-AAA0-BCEEB08F33AE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D74-2105-B24F-9643-B539B4A2D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5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E092-9EE4-9C46-AAA0-BCEEB08F33AE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D74-2105-B24F-9643-B539B4A2D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4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E092-9EE4-9C46-AAA0-BCEEB08F33AE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D74-2105-B24F-9643-B539B4A2D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5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E092-9EE4-9C46-AAA0-BCEEB08F33AE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D74-2105-B24F-9643-B539B4A2D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4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E092-9EE4-9C46-AAA0-BCEEB08F33AE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D74-2105-B24F-9643-B539B4A2D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E092-9EE4-9C46-AAA0-BCEEB08F33AE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D74-2105-B24F-9643-B539B4A2D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3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E092-9EE4-9C46-AAA0-BCEEB08F33AE}" type="datetimeFigureOut">
              <a:rPr lang="en-US" smtClean="0"/>
              <a:pPr/>
              <a:t>5/14/23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5D74-2105-B24F-9643-B539B4A2D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1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1ECFF-0A79-8B4B-BEA9-F04E8E6B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0" b="18947"/>
          <a:stretch/>
        </p:blipFill>
        <p:spPr>
          <a:xfrm rot="5400000">
            <a:off x="3512388" y="-3512387"/>
            <a:ext cx="2119223" cy="9144002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ABA411-8F2A-D444-9391-13CDB94E3563}"/>
              </a:ext>
            </a:extLst>
          </p:cNvPr>
          <p:cNvSpPr txBox="1"/>
          <p:nvPr/>
        </p:nvSpPr>
        <p:spPr>
          <a:xfrm>
            <a:off x="385010" y="2326105"/>
            <a:ext cx="8325853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Acts 19:1-7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Much is now said about the Holy Spirit.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Is it all sound?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Does it all conform to what Scripture teaches?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Are manmade ideas being presented as biblical doctrine on the Holy Spirit?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4D71A-51BD-9C46-B6C1-830AF60D34EF}"/>
              </a:ext>
            </a:extLst>
          </p:cNvPr>
          <p:cNvSpPr txBox="1"/>
          <p:nvPr/>
        </p:nvSpPr>
        <p:spPr>
          <a:xfrm>
            <a:off x="336884" y="256674"/>
            <a:ext cx="83418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indent="-301625" algn="ctr"/>
            <a:r>
              <a:rPr lang="en-US" sz="4400" b="1" dirty="0">
                <a:solidFill>
                  <a:schemeClr val="bg1"/>
                </a:solidFill>
              </a:rPr>
              <a:t>“We have not so much as heard whether there is a Holy Spirit”</a:t>
            </a:r>
          </a:p>
        </p:txBody>
      </p:sp>
    </p:spTree>
    <p:extLst>
      <p:ext uri="{BB962C8B-B14F-4D97-AF65-F5344CB8AC3E}">
        <p14:creationId xmlns:p14="http://schemas.microsoft.com/office/powerpoint/2010/main" val="4207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1ECFF-0A79-8B4B-BEA9-F04E8E6B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0" b="18947"/>
          <a:stretch/>
        </p:blipFill>
        <p:spPr>
          <a:xfrm rot="5400000">
            <a:off x="3512388" y="-3512387"/>
            <a:ext cx="2119223" cy="9144002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ABA411-8F2A-D444-9391-13CDB94E3563}"/>
              </a:ext>
            </a:extLst>
          </p:cNvPr>
          <p:cNvSpPr txBox="1"/>
          <p:nvPr/>
        </p:nvSpPr>
        <p:spPr>
          <a:xfrm>
            <a:off x="385010" y="2326105"/>
            <a:ext cx="8325853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Acts 19:1-7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Believers “receive the Holy Spirit” (v. 2). 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That is not the same as what they received through the hands of an apostle.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When Paul “laid hands” on them they “spoke with tongues and prophesied” (v. 6).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This was a miraculous outpouring.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4D71A-51BD-9C46-B6C1-830AF60D34EF}"/>
              </a:ext>
            </a:extLst>
          </p:cNvPr>
          <p:cNvSpPr txBox="1"/>
          <p:nvPr/>
        </p:nvSpPr>
        <p:spPr>
          <a:xfrm>
            <a:off x="336884" y="417094"/>
            <a:ext cx="8341895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indent="-301625" algn="ctr">
              <a:lnSpc>
                <a:spcPct val="80000"/>
              </a:lnSpc>
            </a:pPr>
            <a:r>
              <a:rPr lang="en-US" sz="5400" b="1" dirty="0">
                <a:solidFill>
                  <a:schemeClr val="bg1"/>
                </a:solidFill>
              </a:rPr>
              <a:t>What Have You Heard about the Holy Spirit?</a:t>
            </a:r>
          </a:p>
        </p:txBody>
      </p:sp>
    </p:spTree>
    <p:extLst>
      <p:ext uri="{BB962C8B-B14F-4D97-AF65-F5344CB8AC3E}">
        <p14:creationId xmlns:p14="http://schemas.microsoft.com/office/powerpoint/2010/main" val="34975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1ECFF-0A79-8B4B-BEA9-F04E8E6B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0" b="18947"/>
          <a:stretch/>
        </p:blipFill>
        <p:spPr>
          <a:xfrm rot="5400000">
            <a:off x="3512388" y="-3512387"/>
            <a:ext cx="2119223" cy="9144002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ABA411-8F2A-D444-9391-13CDB94E3563}"/>
              </a:ext>
            </a:extLst>
          </p:cNvPr>
          <p:cNvSpPr txBox="1"/>
          <p:nvPr/>
        </p:nvSpPr>
        <p:spPr>
          <a:xfrm>
            <a:off x="385010" y="2326105"/>
            <a:ext cx="83258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4400" b="1" dirty="0">
                <a:solidFill>
                  <a:schemeClr val="bg1"/>
                </a:solidFill>
              </a:rPr>
              <a:t>Acts 8:14-19</a:t>
            </a:r>
            <a:r>
              <a:rPr lang="en-US" sz="3500" b="1" dirty="0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They had not received the miraculous outpouring of the Holy Spirit (v. 15).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It came through the apostle’s hands (v. 18).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Now, there are no apostles (Acts 1:21-22).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Today there is no longer a miraculous outpouring of the Holy Spirit.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4D71A-51BD-9C46-B6C1-830AF60D34EF}"/>
              </a:ext>
            </a:extLst>
          </p:cNvPr>
          <p:cNvSpPr txBox="1"/>
          <p:nvPr/>
        </p:nvSpPr>
        <p:spPr>
          <a:xfrm>
            <a:off x="336884" y="417094"/>
            <a:ext cx="8341895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indent="-301625" algn="ctr">
              <a:lnSpc>
                <a:spcPct val="80000"/>
              </a:lnSpc>
            </a:pPr>
            <a:r>
              <a:rPr lang="en-US" sz="5400" b="1" dirty="0">
                <a:solidFill>
                  <a:schemeClr val="bg1"/>
                </a:solidFill>
              </a:rPr>
              <a:t>What Have You Heard about the Holy Spirit?</a:t>
            </a:r>
          </a:p>
        </p:txBody>
      </p:sp>
    </p:spTree>
    <p:extLst>
      <p:ext uri="{BB962C8B-B14F-4D97-AF65-F5344CB8AC3E}">
        <p14:creationId xmlns:p14="http://schemas.microsoft.com/office/powerpoint/2010/main" val="7688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1ECFF-0A79-8B4B-BEA9-F04E8E6B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0" b="18947"/>
          <a:stretch/>
        </p:blipFill>
        <p:spPr>
          <a:xfrm rot="5400000">
            <a:off x="3512388" y="-3512387"/>
            <a:ext cx="2119223" cy="9144002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ABA411-8F2A-D444-9391-13CDB94E3563}"/>
              </a:ext>
            </a:extLst>
          </p:cNvPr>
          <p:cNvSpPr txBox="1"/>
          <p:nvPr/>
        </p:nvSpPr>
        <p:spPr>
          <a:xfrm>
            <a:off x="385010" y="2326105"/>
            <a:ext cx="83258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4400" b="1" dirty="0">
                <a:solidFill>
                  <a:schemeClr val="bg1"/>
                </a:solidFill>
              </a:rPr>
              <a:t>What Is the Holy Spirit?</a:t>
            </a:r>
            <a:r>
              <a:rPr lang="en-US" sz="3500" b="1" dirty="0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The Holy Spirit is God (John 4:24; Gen. 1:2).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The Holy Spirit gave man life (Job 33:4)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The Holy Spirit inspired Scripture (2 Pet. 1:19-21; 2 Sam. 23:2).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The Holy Spirit is one person of the triune God (Matt. 28:19; Luke 22:42; John 16:13).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4D71A-51BD-9C46-B6C1-830AF60D34EF}"/>
              </a:ext>
            </a:extLst>
          </p:cNvPr>
          <p:cNvSpPr txBox="1"/>
          <p:nvPr/>
        </p:nvSpPr>
        <p:spPr>
          <a:xfrm>
            <a:off x="336884" y="417094"/>
            <a:ext cx="8341895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indent="-301625" algn="ctr">
              <a:lnSpc>
                <a:spcPct val="80000"/>
              </a:lnSpc>
            </a:pPr>
            <a:r>
              <a:rPr lang="en-US" sz="5400" b="1" dirty="0">
                <a:solidFill>
                  <a:schemeClr val="bg1"/>
                </a:solidFill>
              </a:rPr>
              <a:t>What Have You Heard about the Holy Spirit?</a:t>
            </a:r>
          </a:p>
        </p:txBody>
      </p:sp>
    </p:spTree>
    <p:extLst>
      <p:ext uri="{BB962C8B-B14F-4D97-AF65-F5344CB8AC3E}">
        <p14:creationId xmlns:p14="http://schemas.microsoft.com/office/powerpoint/2010/main" val="4603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1ECFF-0A79-8B4B-BEA9-F04E8E6B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0" b="18947"/>
          <a:stretch/>
        </p:blipFill>
        <p:spPr>
          <a:xfrm rot="5400000">
            <a:off x="3512388" y="-3512387"/>
            <a:ext cx="2119223" cy="914400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D4D71A-51BD-9C46-B6C1-830AF60D34EF}"/>
              </a:ext>
            </a:extLst>
          </p:cNvPr>
          <p:cNvSpPr txBox="1"/>
          <p:nvPr/>
        </p:nvSpPr>
        <p:spPr>
          <a:xfrm>
            <a:off x="336884" y="417094"/>
            <a:ext cx="8341895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indent="-301625" algn="ctr">
              <a:lnSpc>
                <a:spcPct val="80000"/>
              </a:lnSpc>
            </a:pPr>
            <a:r>
              <a:rPr lang="en-US" sz="5400" b="1" dirty="0">
                <a:solidFill>
                  <a:schemeClr val="bg1"/>
                </a:solidFill>
              </a:rPr>
              <a:t>What Have You Heard about the Holy Spirit?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4F2C7F-EA03-0449-BA3C-0F1BFEB8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146" y="1917069"/>
            <a:ext cx="4335379" cy="43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3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1ECFF-0A79-8B4B-BEA9-F04E8E6B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0" b="18947"/>
          <a:stretch/>
        </p:blipFill>
        <p:spPr>
          <a:xfrm rot="5400000">
            <a:off x="3512388" y="-3512387"/>
            <a:ext cx="2119223" cy="9144002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ABA411-8F2A-D444-9391-13CDB94E3563}"/>
              </a:ext>
            </a:extLst>
          </p:cNvPr>
          <p:cNvSpPr txBox="1"/>
          <p:nvPr/>
        </p:nvSpPr>
        <p:spPr>
          <a:xfrm>
            <a:off x="385010" y="2326105"/>
            <a:ext cx="832585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4200" b="1" dirty="0">
                <a:solidFill>
                  <a:schemeClr val="bg1"/>
                </a:solidFill>
              </a:rPr>
              <a:t>What Is “Receiving” the Holy Spirit?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John 7:37-39; 4:7-14; 6:53-63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Receiving the words of God is receiving the Spirit of God.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All persons of the Godhead dwell in believers (John 14:15-18, 23; Eph. 3:17).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Walking in the spirit (Rom. 8:5, 9-11)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4D71A-51BD-9C46-B6C1-830AF60D34EF}"/>
              </a:ext>
            </a:extLst>
          </p:cNvPr>
          <p:cNvSpPr txBox="1"/>
          <p:nvPr/>
        </p:nvSpPr>
        <p:spPr>
          <a:xfrm>
            <a:off x="336884" y="417094"/>
            <a:ext cx="8341895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indent="-301625" algn="ctr">
              <a:lnSpc>
                <a:spcPct val="80000"/>
              </a:lnSpc>
            </a:pPr>
            <a:r>
              <a:rPr lang="en-US" sz="5400" b="1" dirty="0">
                <a:solidFill>
                  <a:schemeClr val="bg1"/>
                </a:solidFill>
              </a:rPr>
              <a:t>What Have You Heard about the Holy Spirit?</a:t>
            </a:r>
          </a:p>
        </p:txBody>
      </p:sp>
    </p:spTree>
    <p:extLst>
      <p:ext uri="{BB962C8B-B14F-4D97-AF65-F5344CB8AC3E}">
        <p14:creationId xmlns:p14="http://schemas.microsoft.com/office/powerpoint/2010/main" val="1641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1ECFF-0A79-8B4B-BEA9-F04E8E6B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0" b="18947"/>
          <a:stretch/>
        </p:blipFill>
        <p:spPr>
          <a:xfrm rot="5400000">
            <a:off x="3512388" y="-3512387"/>
            <a:ext cx="2119223" cy="9144002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ABA411-8F2A-D444-9391-13CDB94E3563}"/>
              </a:ext>
            </a:extLst>
          </p:cNvPr>
          <p:cNvSpPr txBox="1"/>
          <p:nvPr/>
        </p:nvSpPr>
        <p:spPr>
          <a:xfrm>
            <a:off x="385010" y="2229853"/>
            <a:ext cx="832585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4200" b="1" dirty="0">
                <a:solidFill>
                  <a:schemeClr val="bg1"/>
                </a:solidFill>
              </a:rPr>
              <a:t>Have You Heard…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Emotion and excitement is the Holy Spirit?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That’s not what the Bible teaches </a:t>
            </a:r>
          </a:p>
          <a:p>
            <a:pPr algn="ctr">
              <a:spcAft>
                <a:spcPts val="300"/>
              </a:spcAft>
            </a:pPr>
            <a:r>
              <a:rPr lang="en-US" sz="3200" b="1" dirty="0">
                <a:solidFill>
                  <a:schemeClr val="bg1"/>
                </a:solidFill>
              </a:rPr>
              <a:t>(1 Kings 18:21; Rom. 14:17).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Feelings are the Holy Spirit leading you?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That’s not what the Bible teaches </a:t>
            </a:r>
          </a:p>
          <a:p>
            <a:pPr algn="ctr">
              <a:spcAft>
                <a:spcPts val="300"/>
              </a:spcAft>
            </a:pPr>
            <a:r>
              <a:rPr lang="en-US" sz="3200" b="1" dirty="0">
                <a:solidFill>
                  <a:schemeClr val="bg1"/>
                </a:solidFill>
              </a:rPr>
              <a:t>(Ezek. 13:3; 1 Cor. 2:13).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4D71A-51BD-9C46-B6C1-830AF60D34EF}"/>
              </a:ext>
            </a:extLst>
          </p:cNvPr>
          <p:cNvSpPr txBox="1"/>
          <p:nvPr/>
        </p:nvSpPr>
        <p:spPr>
          <a:xfrm>
            <a:off x="336884" y="417094"/>
            <a:ext cx="8341895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indent="-301625" algn="ctr">
              <a:lnSpc>
                <a:spcPct val="80000"/>
              </a:lnSpc>
            </a:pPr>
            <a:r>
              <a:rPr lang="en-US" sz="5400" b="1" dirty="0">
                <a:solidFill>
                  <a:schemeClr val="bg1"/>
                </a:solidFill>
              </a:rPr>
              <a:t>What Have You Heard about the Holy Spirit?</a:t>
            </a:r>
          </a:p>
        </p:txBody>
      </p:sp>
    </p:spTree>
    <p:extLst>
      <p:ext uri="{BB962C8B-B14F-4D97-AF65-F5344CB8AC3E}">
        <p14:creationId xmlns:p14="http://schemas.microsoft.com/office/powerpoint/2010/main" val="12976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1ECFF-0A79-8B4B-BEA9-F04E8E6B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0" b="18947"/>
          <a:stretch/>
        </p:blipFill>
        <p:spPr>
          <a:xfrm rot="5400000">
            <a:off x="3512388" y="-3512387"/>
            <a:ext cx="2119223" cy="9144002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ABA411-8F2A-D444-9391-13CDB94E3563}"/>
              </a:ext>
            </a:extLst>
          </p:cNvPr>
          <p:cNvSpPr txBox="1"/>
          <p:nvPr/>
        </p:nvSpPr>
        <p:spPr>
          <a:xfrm>
            <a:off x="385010" y="2229853"/>
            <a:ext cx="832585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4200" b="1" dirty="0">
                <a:solidFill>
                  <a:schemeClr val="bg1"/>
                </a:solidFill>
              </a:rPr>
              <a:t>Have You Heard…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The Holy Spirit must help us to be able to understand the Bible?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That’s not what the Bible teaches </a:t>
            </a:r>
          </a:p>
          <a:p>
            <a:pPr algn="ctr">
              <a:spcAft>
                <a:spcPts val="300"/>
              </a:spcAft>
            </a:pPr>
            <a:r>
              <a:rPr lang="en-US" sz="3200" b="1" dirty="0">
                <a:solidFill>
                  <a:schemeClr val="bg1"/>
                </a:solidFill>
              </a:rPr>
              <a:t>(Rom. 10:17; Eph. 3:4; Acts 2:37-41).</a:t>
            </a:r>
          </a:p>
          <a:p>
            <a:pPr algn="ctr">
              <a:spcAft>
                <a:spcPts val="300"/>
              </a:spcAft>
            </a:pPr>
            <a:r>
              <a:rPr lang="en-US" sz="3500" b="1" dirty="0">
                <a:solidFill>
                  <a:schemeClr val="bg1"/>
                </a:solidFill>
              </a:rPr>
              <a:t>No direct operation quenches the Spirit?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That’s not what the Bible teaches </a:t>
            </a:r>
          </a:p>
          <a:p>
            <a:pPr algn="ctr">
              <a:spcAft>
                <a:spcPts val="300"/>
              </a:spcAft>
            </a:pPr>
            <a:r>
              <a:rPr lang="en-US" sz="3200" b="1" dirty="0">
                <a:solidFill>
                  <a:schemeClr val="bg1"/>
                </a:solidFill>
              </a:rPr>
              <a:t>(Acts 8:14-19).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4D71A-51BD-9C46-B6C1-830AF60D34EF}"/>
              </a:ext>
            </a:extLst>
          </p:cNvPr>
          <p:cNvSpPr txBox="1"/>
          <p:nvPr/>
        </p:nvSpPr>
        <p:spPr>
          <a:xfrm>
            <a:off x="336884" y="417094"/>
            <a:ext cx="8341895" cy="143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indent="-301625" algn="ctr">
              <a:lnSpc>
                <a:spcPct val="80000"/>
              </a:lnSpc>
            </a:pPr>
            <a:r>
              <a:rPr lang="en-US" sz="5400" b="1" dirty="0">
                <a:solidFill>
                  <a:schemeClr val="bg1"/>
                </a:solidFill>
              </a:rPr>
              <a:t>What Have You Heard about the Holy Spirit?</a:t>
            </a:r>
          </a:p>
        </p:txBody>
      </p:sp>
    </p:spTree>
    <p:extLst>
      <p:ext uri="{BB962C8B-B14F-4D97-AF65-F5344CB8AC3E}">
        <p14:creationId xmlns:p14="http://schemas.microsoft.com/office/powerpoint/2010/main" val="14675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451</Words>
  <Application>Microsoft Macintosh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14</cp:revision>
  <cp:lastPrinted>2023-05-14T02:09:53Z</cp:lastPrinted>
  <dcterms:created xsi:type="dcterms:W3CDTF">2023-05-13T19:36:25Z</dcterms:created>
  <dcterms:modified xsi:type="dcterms:W3CDTF">2023-05-15T03:30:55Z</dcterms:modified>
</cp:coreProperties>
</file>