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0" r:id="rId4"/>
    <p:sldId id="258" r:id="rId5"/>
    <p:sldId id="261" r:id="rId6"/>
    <p:sldId id="262" r:id="rId7"/>
    <p:sldId id="264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Gill Sans MT" panose="020B0502020104020203" pitchFamily="34" charset="0"/>
      <p:regular r:id="rId15"/>
      <p:bold r:id="rId16"/>
      <p:italic r:id="rId17"/>
      <p:boldItalic r:id="rId18"/>
    </p:embeddedFont>
    <p:embeddedFont>
      <p:font typeface="Wingdings 3" panose="05040102010807070707" pitchFamily="18" charset="2"/>
      <p:regular r:id="rId1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7" autoAdjust="0"/>
  </p:normalViewPr>
  <p:slideViewPr>
    <p:cSldViewPr>
      <p:cViewPr varScale="1">
        <p:scale>
          <a:sx n="68" d="100"/>
          <a:sy n="68" d="100"/>
        </p:scale>
        <p:origin x="6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1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sen Park" userId="1c5a901055593308" providerId="LiveId" clId="{9360C816-E88B-4F8D-945C-6CC72075F2BC}"/>
    <pc:docChg chg="modSld sldOrd">
      <pc:chgData name="Olsen Park" userId="1c5a901055593308" providerId="LiveId" clId="{9360C816-E88B-4F8D-945C-6CC72075F2BC}" dt="2023-12-24T15:38:24.502" v="1"/>
      <pc:docMkLst>
        <pc:docMk/>
      </pc:docMkLst>
      <pc:sldChg chg="ord">
        <pc:chgData name="Olsen Park" userId="1c5a901055593308" providerId="LiveId" clId="{9360C816-E88B-4F8D-945C-6CC72075F2BC}" dt="2023-12-24T15:38:24.502" v="1"/>
        <pc:sldMkLst>
          <pc:docMk/>
          <pc:sldMk cId="3882155052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B0102C-2D4D-9342-AA1E-2066BEC917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5DECF9-D4AF-9645-B112-96613E0B54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14CF21E-E8BD-E748-B214-9C152B68CD5E}" type="datetimeFigureOut">
              <a:rPr lang="en-US"/>
              <a:pPr>
                <a:defRPr/>
              </a:pPr>
              <a:t>12/29/2023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60535AF-2AAA-714F-AE84-48D74E747E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9D93497-9B6A-B34D-905B-F005C342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17542-280D-6149-A5F8-40C0E69ECD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08002-C271-0042-B962-603BA18BBC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ABEE2F0-1B4A-6F4B-AF46-E01F2C188BB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EE2F0-1B4A-6F4B-AF46-E01F2C188BB6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758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7F9481C2-96F2-B94F-B12F-F1842C7EBCE2}"/>
              </a:ext>
            </a:extLst>
          </p:cNvPr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D85E31B-009A-8541-8AEC-85F6B83380B8}"/>
              </a:ext>
            </a:extLst>
          </p:cNvPr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3EB9E506-FCCC-3D4F-AB3A-5F4B73687669}"/>
              </a:ext>
            </a:extLst>
          </p:cNvPr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B442E8-CB78-234B-8D69-4FD45BA29225}"/>
              </a:ext>
            </a:extLst>
          </p:cNvPr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CFC2026-17A2-6840-8726-835FD2BB0341}"/>
              </a:ext>
            </a:extLst>
          </p:cNvPr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ACA0498-2256-B94B-B8A3-315D141E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3EEEA-4C0E-9A4E-BCC4-B45393FA214E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6E76D40-18F4-2947-ABE9-D6DFF262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5DB80B0-36EC-5D41-A0DC-0F638660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fld id="{D994F7F9-AF8E-CC49-AF07-C5A934315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49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B0BF7FA2-F64D-8D46-A62D-10EE3D01C1A9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4C1DCD1-F84D-C348-B7E8-DB89D0807667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D9F54B7-431C-7F48-90F0-5800439435D9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713BBFD-BC21-C44C-9BEC-7C1E4C392466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121C9A0-E66B-894A-A833-704B97FD1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39775-1B56-0646-B783-4DC8C574F333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2083192-2DD4-B54E-9ADD-72793F7B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823FE79-D56B-DD41-8F5D-DBFE67B3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0192A-42C4-F643-9A4F-0588818A8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51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1BFB1746-5BDA-BF4E-9A27-535DE0FB52EC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43C78134-29E1-7047-9A85-822B3F760880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19E8B48-91EB-8E4B-963A-613E051B0A33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96940C1-CDAE-354E-AD9B-CCBF6522C1E7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FE9A2E7-7E1F-2642-B75B-78C10BBBB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62595-A2CD-F74D-BBBA-0CDC3483327E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8E2F8D-7576-8D4A-8BA6-5E334A7C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E3F6DC5-5A2D-A344-A6C0-EF2B3417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E6B5B-F7D4-954A-8FFD-7814A5B771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024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0783CB6B-7A2C-2049-9578-85D38BBAE7EE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5E37746E-817D-3A47-A21B-F3064AA5BB8C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9028BDCB-D6AC-0F47-861C-16A7753E4487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82B52A1-2C5C-3C48-B466-DFBBBF37D11B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3A919F4-FE8C-5B4C-B243-6F5895B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B87EC-3D33-3243-ABB2-0F4347F74C00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FFF258A-F772-484B-AE2E-0AF4F5CD0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081A381-CA2A-6B4F-B730-5D71451D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BACDB-3E92-0049-A41B-6F88EE289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49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D87E6D9C-C8EB-0849-A8B1-6115D9155754}"/>
              </a:ext>
            </a:extLst>
          </p:cNvPr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B6303EDE-A8C9-6A47-A1F9-34C1F0BE5F01}"/>
              </a:ext>
            </a:extLst>
          </p:cNvPr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CA66F27-65F3-6D44-8987-94379A656DF1}"/>
              </a:ext>
            </a:extLst>
          </p:cNvPr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ADFB98-D450-6848-A6EE-33C345ED42BA}"/>
              </a:ext>
            </a:extLst>
          </p:cNvPr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98BC931-17AD-9E45-AA71-68C601D2FD5C}"/>
              </a:ext>
            </a:extLst>
          </p:cNvPr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 b="1" i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03AB34B-478C-E343-AFBE-E436BBB6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706CD-C2A3-2E41-88DB-6B796BC004B5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6EEDE1B-A010-3F46-9EE0-76F9A581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8EAC0FA-654E-414F-8DAE-EF4DC6F1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73E2F-1BDD-354E-BA05-B2E1F16BAD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14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7DEDFA9-1AF0-7F46-AAC2-15B6BB870D6D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631CF3B-300F-F546-8F91-78B776AE3851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8B8A4789-BD59-0947-B91C-5A5CFF422405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BC449DD-127B-8041-8BD1-4FFF1F2790AD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74C238CF-7BAE-534A-B155-D9EDDCA1D8A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1EF3-FCDF-9643-8FB2-6D72370049A2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A2574BBA-29A2-EE49-9E35-438B2205013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241D0F69-2DA9-A440-932B-48ACFE0C100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663DBC28-944C-EB4F-A308-B8212C78C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53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AED5F3F-1B11-974D-97F0-7EAED4DF5C55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78DD0D-DA8C-4044-946A-45F93039864F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2F60145-DDE7-0145-B5E2-B8DB26485E3A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C60F529-3254-CE49-854F-E90AF502C112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6">
            <a:extLst>
              <a:ext uri="{FF2B5EF4-FFF2-40B4-BE49-F238E27FC236}">
                <a16:creationId xmlns:a16="http://schemas.microsoft.com/office/drawing/2014/main" id="{9AD22F38-86F2-CA43-A5CC-4E53D6B7F46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4C147-DC40-4840-9FFB-9A395343B7CD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B4D6CD84-CD57-F24C-B51E-3ECD6D09911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B24A24AA-3FC8-5A47-BAD9-FCF82B21A24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46EB86C9-9E4C-E54A-A805-A1A25DC3D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42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1791D7D0-BECE-384B-841B-D11A99F2004D}"/>
              </a:ext>
            </a:extLst>
          </p:cNvPr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4986739D-5F8F-C746-8BCC-FC53776D0C9E}"/>
              </a:ext>
            </a:extLst>
          </p:cNvPr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50CB09C-4EE5-3F4D-8B00-F426C710B307}"/>
              </a:ext>
            </a:extLst>
          </p:cNvPr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0A5D0D4-D4BA-4D49-B8FA-01E766909F15}"/>
              </a:ext>
            </a:extLst>
          </p:cNvPr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BA796D54-9848-894E-A2EF-88C2F0B4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CE081-6981-9041-957F-05A43BED94E0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A23B7695-F7B4-3E42-8587-491B22FA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F91C8CF9-4695-774B-80D7-6CAAAAB5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AC281-C98C-C54A-857F-C4D265D2F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43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362DF145-B6BA-D045-897D-667377873B8E}"/>
              </a:ext>
            </a:extLst>
          </p:cNvPr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69A54FB-A194-0D46-99BD-0A70A7E1CB3E}"/>
              </a:ext>
            </a:extLst>
          </p:cNvPr>
          <p:cNvSpPr/>
          <p:nvPr/>
        </p:nvSpPr>
        <p:spPr>
          <a:xfrm>
            <a:off x="0" y="5381625"/>
            <a:ext cx="3286125" cy="1208088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25B9238-0D1A-A94D-BFB4-64F8C13047CC}"/>
              </a:ext>
            </a:extLst>
          </p:cNvPr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73D410A-3835-C34F-B07B-B8F6FD1555E4}"/>
              </a:ext>
            </a:extLst>
          </p:cNvPr>
          <p:cNvSpPr/>
          <p:nvPr/>
        </p:nvSpPr>
        <p:spPr>
          <a:xfrm>
            <a:off x="0" y="5346700"/>
            <a:ext cx="3425825" cy="94456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21CEB26B-59CB-524A-B731-C45A385D6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573EC-55B1-EC40-99F2-D1DBAC4ED6DD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0B501EC-BEC1-3048-8D85-D576F3718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B45276-0957-5349-8A06-4E90C0F7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755A7-FAAA-3941-BCB3-DD4F96DA1B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37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8AFC3BEA-924D-D042-9B5A-EEC987331FBB}"/>
              </a:ext>
            </a:extLst>
          </p:cNvPr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76102FFE-3FD5-7D42-838A-18AEDCD00CFD}"/>
              </a:ext>
            </a:extLst>
          </p:cNvPr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8FAC40A1-8BCA-C74D-B20F-035BA4F1A1E6}"/>
              </a:ext>
            </a:extLst>
          </p:cNvPr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DE94F49-0C96-1541-AD18-C22512B1C03C}"/>
              </a:ext>
            </a:extLst>
          </p:cNvPr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D52B1EA1-2E7B-1743-ABBB-63A55DFE2F5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77CB-4590-0B49-8804-B0665AC848E2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DFADBB46-A2B8-B643-984B-61E493070CC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8053456-77EA-8F4E-9E98-A16A82FC2F5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7718E576-A202-8346-BDB6-79C4777EEC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65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63EA1D35-7120-1646-A4F4-EC8BA6C9F53E}"/>
              </a:ext>
            </a:extLst>
          </p:cNvPr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AE14486-6604-7148-A459-EA89EBEAB988}"/>
              </a:ext>
            </a:extLst>
          </p:cNvPr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1D61BF6-289D-F54C-A9C9-37FE48399B19}"/>
              </a:ext>
            </a:extLst>
          </p:cNvPr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2BAD88E-78DD-8643-BCF2-8879624BF9B0}"/>
              </a:ext>
            </a:extLst>
          </p:cNvPr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B28F87CA-CB76-E64A-8134-7EBB167DC52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43347-6D42-CF4E-9C5E-C5373C9B3473}" type="datetime4">
              <a:rPr lang="en-US"/>
              <a:pPr>
                <a:defRPr/>
              </a:pPr>
              <a:t>December 29, 2023</a:t>
            </a:fld>
            <a:endParaRPr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129A51E0-4301-F648-8168-57184749806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3FC2EDA-56F6-1D4B-8D0E-316F88C44B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6790D153-A4DD-F047-A1C7-85F82D3AA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42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5BB305-BA1F-3244-B056-A3343CAF060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4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i="0" dirty="0">
              <a:latin typeface="Calibri" panose="020F0502020204030204" pitchFamily="34" charset="0"/>
            </a:endParaRPr>
          </a:p>
        </p:txBody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C96FA32F-2D1D-E048-8EDD-913693FB95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58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0A6FDD20-7348-3F49-BFEA-F73674A9C4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0D79F-88D5-9B47-A0D3-34519DB03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900" b="1" i="0" kern="1200" cap="all" spc="110" baseline="0" smtClean="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2DE1221-F026-224B-BEBC-3CAF1AAE0CE0}" type="datetime4">
              <a:rPr lang="en-US" smtClean="0"/>
              <a:pPr>
                <a:defRPr/>
              </a:pPr>
              <a:t>December 29, 2023</a:t>
            </a:fld>
            <a:endParaRPr lang="en-US" dirty="0" err="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B9529-05CC-AF49-A3D7-37B6A4694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 i="0" cap="all" spc="110" baseline="0" dirty="0">
                <a:solidFill>
                  <a:srgbClr val="4D4D4D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2EC91-2BCF-7E49-B524-5173FA82F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 b="1" i="0">
                <a:solidFill>
                  <a:srgbClr val="4D4D4D"/>
                </a:solidFill>
                <a:latin typeface="Calibri" panose="020F0502020204030204" pitchFamily="34" charset="0"/>
              </a:defRPr>
            </a:lvl1pPr>
          </a:lstStyle>
          <a:p>
            <a:fld id="{3FB6ACAD-78E7-5F45-9FF2-01C4ED3246C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i="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77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77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77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77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2" charset="2"/>
        <a:buChar char=""/>
        <a:defRPr sz="2000" b="1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2" charset="2"/>
        <a:buChar char=""/>
        <a:defRPr sz="1600" b="1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2" charset="2"/>
        <a:buChar char=""/>
        <a:defRPr sz="1400" b="1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2" charset="2"/>
        <a:buChar char=""/>
        <a:defRPr sz="1400" b="1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2" charset="2"/>
        <a:buChar char=""/>
        <a:defRPr sz="1400" b="1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E6961-1318-B441-8CEC-425A74C7C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1 Timothy 4:12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E0788-27AD-B14F-B22A-D63D52565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pPr marL="58738" indent="0">
              <a:buFont typeface="Wingdings 3" pitchFamily="2" charset="2"/>
              <a:buNone/>
            </a:pPr>
            <a:r>
              <a:rPr lang="en-US" altLang="en-US" sz="4400" b="1" dirty="0"/>
              <a:t>“Let no one despise your youth, but be an example to the believers in word, in conduct, in love, in spirit, in faith, in purity” (NKJV).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BF581-1762-844D-8587-D834BC125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F3F3F-0070-344E-A9F0-A03DB51B4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3733800"/>
          </a:xfrm>
        </p:spPr>
        <p:txBody>
          <a:bodyPr rtlCol="0">
            <a:noAutofit/>
          </a:bodyPr>
          <a:lstStyle/>
          <a:p>
            <a:pPr marL="584200" indent="-514350" fontAlgn="auto">
              <a:spcAft>
                <a:spcPts val="0"/>
              </a:spcAft>
              <a:buFont typeface="Wingdings 3" pitchFamily="18" charset="2"/>
              <a:buChar char=""/>
              <a:defRPr/>
            </a:pPr>
            <a:r>
              <a:rPr lang="en-US" sz="3600" b="1" dirty="0"/>
              <a:t>Not all examples are good.                   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  We should imitate Christ (1 Cor. 11:1).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“Imitators of Christ” (Phil. 2:1-8).</a:t>
            </a:r>
          </a:p>
          <a:p>
            <a:pPr marL="584200" indent="-514350" fontAlgn="auto">
              <a:spcAft>
                <a:spcPts val="0"/>
              </a:spcAft>
              <a:buFont typeface="Wingdings 3" pitchFamily="18" charset="2"/>
              <a:buChar char=""/>
              <a:defRPr/>
            </a:pPr>
            <a:r>
              <a:rPr lang="en-US" sz="3600" b="1" dirty="0"/>
              <a:t>Christians are the “Bible” some read.</a:t>
            </a:r>
            <a:endParaRPr lang="en-US" sz="3200" b="1" dirty="0"/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“Let your light shine” (Matt. 5:16).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A pattern of good works (Titus 2:1-10).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5FCFDEA-9ACD-C544-BD09-1C07FBD96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8467-4CC9-5A45-9CD8-6FE5B5FC1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3733800"/>
          </a:xfrm>
        </p:spPr>
        <p:txBody>
          <a:bodyPr/>
          <a:lstStyle/>
          <a:p>
            <a:pPr marL="584200" indent="-514350"/>
            <a:r>
              <a:rPr lang="en-US" altLang="en-US" sz="3600" b="1" dirty="0"/>
              <a:t>“In Conduct” (1 Tim. 4:12b).</a:t>
            </a:r>
            <a:endParaRPr lang="en-US" altLang="en-US" sz="3200" b="1" dirty="0"/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Jesus’ conduct (1 Pet. 2:21-24;                        Heb. 4:15).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Christians must be separate from the world (2 Cor. 6:11-18). 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No fellowship with works of darkness (Eph. 5:8-14).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574B35BA-B206-2F4D-B3C5-B0DEE28C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F43A8-788C-D740-BB70-280122D87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3733800"/>
          </a:xfrm>
        </p:spPr>
        <p:txBody>
          <a:bodyPr/>
          <a:lstStyle/>
          <a:p>
            <a:pPr marL="584200" indent="-514350"/>
            <a:r>
              <a:rPr lang="en-US" altLang="en-US" sz="3600" b="1" dirty="0"/>
              <a:t>“In Word” (1 Tim. 4:12a).</a:t>
            </a:r>
            <a:endParaRPr lang="en-US" altLang="en-US" sz="3200" b="1" dirty="0"/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An unbridled tongue makes                         one’s religion useless (Jas. 1:26).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The Lord hates three uses of the tongue (Prov. 6:16-19).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Truth in love (Eph. 4:15).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Speak what is fitting (Eph. 5:1-7).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A35D84C5-5A62-7044-A2E1-CBFE51CD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CD0F2-C40A-DC43-B230-377F60E9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3733800"/>
          </a:xfrm>
        </p:spPr>
        <p:txBody>
          <a:bodyPr/>
          <a:lstStyle/>
          <a:p>
            <a:pPr marL="584200" indent="-514350"/>
            <a:r>
              <a:rPr lang="en-US" altLang="en-US" sz="3600" b="1" dirty="0"/>
              <a:t>“In Love” (1 Tim. 4:12c).</a:t>
            </a:r>
            <a:endParaRPr lang="en-US" altLang="en-US" sz="3200" b="1" dirty="0"/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God’s love (John 3:16).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Greatest command (Matt. 22:37-40).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Love is obedience (John 14:15).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Christians must love: strangers (James 2:8-9); brethren (1 John 3:14-18); Family (Eph. 5:25; Titus 2:4).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915CF03-F850-E244-B117-6F18F2EF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7FBE4-612E-9148-B8B2-0414918FE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3733800"/>
          </a:xfrm>
        </p:spPr>
        <p:txBody>
          <a:bodyPr/>
          <a:lstStyle/>
          <a:p>
            <a:pPr marL="584200" indent="-514350"/>
            <a:r>
              <a:rPr lang="en-US" altLang="en-US" sz="3600" b="1" dirty="0"/>
              <a:t>“In Spirit” (1 Tim. 4:12d).</a:t>
            </a:r>
            <a:endParaRPr lang="en-US" altLang="en-US" sz="3200" b="1" dirty="0"/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We must worship God in spirit                      and truth (John 4:24).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“Clothed with humility” (1 Pet. 5:5-10).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Not a spirit of fear (2 Tim. 1:6-7).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A spirit of humble confidence (Heb. 4:16).</a:t>
            </a:r>
          </a:p>
          <a:p>
            <a:pPr marL="984250" lvl="1" indent="-514350">
              <a:buFont typeface="Wingdings" pitchFamily="2" charset="2"/>
              <a:buChar char="v"/>
            </a:pPr>
            <a:endParaRPr lang="en-US" alt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72F1551-7170-0949-BA28-198A410D1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EB2FC-0269-6C46-9DE6-9B2FC7EAB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3733800"/>
          </a:xfrm>
        </p:spPr>
        <p:txBody>
          <a:bodyPr/>
          <a:lstStyle/>
          <a:p>
            <a:pPr marL="584200" indent="-514350"/>
            <a:r>
              <a:rPr lang="en-US" altLang="en-US" sz="3600" b="1" dirty="0"/>
              <a:t>“In Faith” (1 Tim. 4:12e).</a:t>
            </a:r>
            <a:endParaRPr lang="en-US" altLang="en-US" sz="3200" b="1" dirty="0"/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Without faith we cannot please                   God (Heb. 11:6).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Faith comes from the word (Rom. 10:17).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“Living sacrifice” (Rom. 12:1-5).</a:t>
            </a:r>
          </a:p>
          <a:p>
            <a:pPr marL="984250" lvl="1" indent="-514350">
              <a:buFont typeface="Wingdings" pitchFamily="2" charset="2"/>
              <a:buChar char="v"/>
            </a:pPr>
            <a:r>
              <a:rPr lang="en-US" altLang="en-US" sz="3200" b="1" dirty="0"/>
              <a:t>Our faith should set us apart.</a:t>
            </a:r>
          </a:p>
          <a:p>
            <a:pPr marL="984250" lvl="1" indent="-514350">
              <a:buFont typeface="Wingdings" pitchFamily="2" charset="2"/>
              <a:buChar char="v"/>
            </a:pPr>
            <a:endParaRPr lang="en-US" alt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9065361-4E28-A343-854B-CBDAE110D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/>
              <a:t>“Be an Example”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2C5A1-9886-E14F-839B-0C26308AF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3733800"/>
          </a:xfrm>
        </p:spPr>
        <p:txBody>
          <a:bodyPr rtlCol="0">
            <a:noAutofit/>
          </a:bodyPr>
          <a:lstStyle/>
          <a:p>
            <a:pPr marL="584200" indent="-514350" fontAlgn="auto">
              <a:spcAft>
                <a:spcPts val="0"/>
              </a:spcAft>
              <a:buFont typeface="Wingdings 3" pitchFamily="18" charset="2"/>
              <a:buChar char=""/>
              <a:defRPr/>
            </a:pPr>
            <a:r>
              <a:rPr lang="en-US" sz="3600" b="1" dirty="0"/>
              <a:t>“In Purity” (1 Tim. 4:12f).</a:t>
            </a:r>
            <a:endParaRPr lang="en-US" sz="3200" b="1" dirty="0"/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Meditate on pure things (Phil. 4:8).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Timothy was to keep himself pure                        (1  Tim. 5:22).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We must strive to be perfect or complete (Matt. 5:42-48).</a:t>
            </a:r>
          </a:p>
          <a:p>
            <a:pPr marL="984250" lvl="1" indent="-51435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200" b="1" dirty="0"/>
              <a:t>“Unspotted from the world” (Jas. 1:26-27).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S101859862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TS101859862</Template>
  <TotalTime>1179</TotalTime>
  <Words>440</Words>
  <Application>Microsoft Office PowerPoint</Application>
  <PresentationFormat>On-screen Show (4:3)</PresentationFormat>
  <Paragraphs>45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Gill Sans MT</vt:lpstr>
      <vt:lpstr>Calibri</vt:lpstr>
      <vt:lpstr>Arial</vt:lpstr>
      <vt:lpstr>Wingdings</vt:lpstr>
      <vt:lpstr>Wingdings 3</vt:lpstr>
      <vt:lpstr>TS101859862</vt:lpstr>
      <vt:lpstr>1 Timothy 4:12</vt:lpstr>
      <vt:lpstr>“Be an Example”</vt:lpstr>
      <vt:lpstr>“Be an Example”</vt:lpstr>
      <vt:lpstr>“Be an Example”</vt:lpstr>
      <vt:lpstr>“Be an Example”</vt:lpstr>
      <vt:lpstr>“Be an Example”</vt:lpstr>
      <vt:lpstr>“Be an Example”</vt:lpstr>
      <vt:lpstr>“Be an Example”</vt:lpstr>
    </vt:vector>
  </TitlesOfParts>
  <Company>Olsen Park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Timothy 4:12</dc:title>
  <dc:creator>OlsenParkLaptop</dc:creator>
  <cp:lastModifiedBy>Trevor Yontz</cp:lastModifiedBy>
  <cp:revision>12</cp:revision>
  <dcterms:created xsi:type="dcterms:W3CDTF">2010-10-10T05:05:45Z</dcterms:created>
  <dcterms:modified xsi:type="dcterms:W3CDTF">2023-12-30T02:53:48Z</dcterms:modified>
</cp:coreProperties>
</file>