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3"/>
    <p:restoredTop sz="94697"/>
  </p:normalViewPr>
  <p:slideViewPr>
    <p:cSldViewPr>
      <p:cViewPr varScale="1">
        <p:scale>
          <a:sx n="80" d="100"/>
          <a:sy n="80" d="100"/>
        </p:scale>
        <p:origin x="15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68"/>
    </p:cViewPr>
  </p:sorterViewPr>
  <p:notesViewPr>
    <p:cSldViewPr>
      <p:cViewPr varScale="1">
        <p:scale>
          <a:sx n="80" d="100"/>
          <a:sy n="80" d="100"/>
        </p:scale>
        <p:origin x="-161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676ADB5-2A02-B547-882F-01770415A31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2" charset="0"/>
              </a:defRPr>
            </a:lvl1pPr>
          </a:lstStyle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B7D293E-7168-9B4F-BA84-7B0D0CF0C9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2" charset="0"/>
              </a:defRPr>
            </a:lvl1pPr>
          </a:lstStyle>
          <a:p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A906BE0-EE0C-7342-AA8E-7297F73636D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24E6669-8893-8C45-9274-76AF24B66E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D47E52E7-274F-404A-979F-01EC2322DD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2" charset="0"/>
              </a:defRPr>
            </a:lvl1pPr>
          </a:lstStyle>
          <a:p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8EAD881A-376C-0B4B-BEAF-E395CAF96A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2" charset="0"/>
              </a:defRPr>
            </a:lvl1pPr>
          </a:lstStyle>
          <a:p>
            <a:fld id="{56697052-43C4-1E41-B6A7-219BE0FFFC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A309DDC-7F33-514F-8426-2BE7A535D7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B521C3-A5D8-B94C-98DD-F0374E7E2FE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6BF12636-1328-254E-B072-3253DDD140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75612C7-C56B-7E4A-9963-757B0E376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978FF01-3AA9-7C4B-B837-1C0BB85EB9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5CB7D3-2B23-FD4B-B512-C34651FCE5B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676C0DF-A2E6-234E-BFBC-7CF505F65C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6EFDCF3-CD5C-E444-B6AE-7814753A6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F0D6D82-AC00-BA4F-AA99-41885F5FD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C5A87-76AE-6445-96DA-730635CBE1B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C1FCD227-6641-7641-9B95-FAC119EAE1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70F8EC5-4D24-5145-9476-6CC10D58FB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ABCF59-B8E5-7443-BD86-D21A994CFA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27A362-23B2-2C4B-91BC-AFE16918B04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DFB52D3F-D400-2946-8C8D-16806D7031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82C1799-603F-B94B-8C8F-C887E0AE6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5BAAA92-C805-C34D-846A-9688CB4E8F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1DD34-A5E6-4449-A8F4-5CB4F96C793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778D5BCA-B9C1-4E44-9852-6259936237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DFBA0F8-4F06-C543-83C0-7A84D9094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277960E-0303-DD4D-ACE6-4560F91267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07B564-2128-234D-9A0F-E24EF9F5C5A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C2D4D103-7F4B-F54C-BC0A-95CC276C9E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75FBC40-374D-C649-84CD-146ADF1F2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DBC88E6-142A-2444-A27E-C72E9B6704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CA051-C876-A849-AF7D-A568397DE5A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8485114-AB71-5C41-9516-CCAFB625EF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37AA631-74A7-1649-BCF6-77CDF1B225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957F13D-504C-3548-AB4D-11BC9D431E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0B3A0D-D51C-DA44-9AB3-D877509C3B2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8CA9703-8001-2A4C-8AEE-9BE6B6D7F5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F11E119-8492-AC40-B104-559C5D6D6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8624E90-2539-0C40-8FD1-B3B4DFB5BC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0F60A-CE60-4A41-B150-AD266419385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1ADFC18-1967-1743-8937-AA20F23E0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5A4F62D-D141-BC4D-8F14-0D645F878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5313C94-0F7B-7E4B-AB85-B2659C8EA8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00EC2-95A8-E045-8742-D4121137A45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0EFD3E8-21A4-7C4F-9871-F08F77D997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FF4B091-5112-0345-9E8A-54347535DC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D8A8B16-8B87-5647-8E45-A00AD10180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54ACA-AC94-1041-A7EC-19BEE989D13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7F3D69FA-6800-9A46-A646-D1D2DB6C8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5F73CE9-D3E8-E548-B716-C207BE55A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DEC4956-392A-F749-BBC0-6DA0331B4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B6071-C153-7E46-AF16-1021853B08F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802B87C1-8273-5C4B-9324-90C91DDE00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6FD390A-7135-4248-943B-A93EDA59A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EFF4C03-3CAE-6D43-8A3A-1BFF0B5A54A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B92C712-7F92-6B42-A01C-4D391891B5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C17F51D-0CB7-C145-AD6C-D47AD9A6178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DF1EA8A-E272-6046-8E6C-82112C1936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BC0E686-124F-454B-AEA5-172640CE92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BC6B308-C740-E346-AC80-AA8E56F783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39412366-45E4-3347-8F27-9A9DF4FC2E2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B7EA21F8-8610-C140-B225-0DB5C989054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2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7A97B-4075-3141-B1F3-960AC56E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CF605-A897-1648-AD12-7E77868D8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FBE5F-9E6F-F04F-BD0A-47D640805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B6BDD-2C2E-8D44-9D63-89612058B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66654-7121-174A-8C35-84311E22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FAB93-1326-DB45-A42E-7B22A92116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02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AF9988-38C0-1D45-9929-B2648A799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A9DB8-5504-1B44-8939-8B559D1D4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A82C4-282A-374C-B4A5-12B42619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5DAD-7632-F649-87B4-EFAFF9FB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2C610-F6F1-3D47-9345-0E2DF6AB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F70DF-2897-9F4A-B627-1BDB85F390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47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3A8B8-6B26-2541-96F1-FEB927486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25A71-7339-574B-80A7-D25005A29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00097-071B-D04C-97BB-DAE482E9C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13FEE-DA8A-384C-AF7B-4114A46DF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DE0A5-D60F-014A-90DC-E58BD2713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7CBF0-2D1B-AD43-A54E-47B0CA8472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6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B82D-F216-B440-AF25-071398C1C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94386-55EB-4642-A28D-3D9210CF4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A5BB9-04A3-A244-B1D1-922577940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6FCEB-FB33-224F-B098-D28E16561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17F81-0F2D-EB4B-8A95-0CAB742C6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2D059F-1D16-1E40-AE03-A6FF1F224F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56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A955B-3952-F947-BC9D-3F910F5CB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8A3A8-2AF9-6A4D-913B-49DE7E4463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EE24A-FF2B-AE4D-99C7-E49865D9A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C9983-7835-654A-A29D-DF39E47EA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BCCBF-6D53-AC47-AA6C-F01205D4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5F868-2A4F-EB45-97AD-9F934073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106FC-89E1-EF43-9AEB-32F5CC753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9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D7A30-564B-774A-8ACC-7E496825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C1348-D860-554A-8707-315B074A0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D5485-AFD9-2245-B984-405D63EDE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F7A21-35BB-2B41-B749-E0B096180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687A8-715D-674E-A721-B493648B9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D1A8DD-2EE7-5C4D-B7CF-E39C4DD78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C7E48C-240F-8445-9EDC-ED3236BC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E663C9-5D65-9C41-8874-198B6A3C2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70246-BC37-E946-9625-498629A4C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5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44DB-CB94-1949-BCAF-EE712514A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E3C88-B23D-7243-B785-149F7E43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41387-B25A-1B42-8A4A-47743A80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53980E-8253-1044-A9DD-9B6A81C35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57E06-E48A-7444-9CC1-D91869352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37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8A547-3CB4-724D-B372-1CA052CFE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86981-569E-584A-A040-F71BA671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578A5F-4E36-E14D-80CC-1A7ED048A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D220C-6336-E247-9F67-0142DA107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31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E9B1-7B8C-EC44-B505-EE4F8E8F2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6A455-D540-6744-A7D3-9B56688FB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AE2AB-DC90-684D-9BB3-788BDF3E7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016EF-EADB-D346-9FFD-BDC42C4B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52BED-BA97-0A4C-8999-F797658B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9C57A3-EF08-CC4F-96D1-C52C204CD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8FA3E-74EA-1646-9B1A-E914AAD3B5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37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4E57F-5036-A94C-A26A-7AD393FB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B6596-09EF-7346-9C5F-944D55F1C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FA0B0-1C8B-E541-B437-C8CF5BADA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E419A-C033-1D41-86D0-E598C9559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49CF7-D57C-BE4B-B736-D1ECE5652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968DF-67DF-2B4E-8FDD-3B4C142F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5A645-DAEA-0C49-9987-DD7F24144A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51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>
            <a:extLst>
              <a:ext uri="{FF2B5EF4-FFF2-40B4-BE49-F238E27FC236}">
                <a16:creationId xmlns:a16="http://schemas.microsoft.com/office/drawing/2014/main" id="{448F0DF5-2724-8D44-9845-06F1B44F50E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8080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E785B464-6F0A-6848-A727-A6E8F7302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828800"/>
          </a:xfrm>
          <a:prstGeom prst="rect">
            <a:avLst/>
          </a:prstGeom>
          <a:solidFill>
            <a:schemeClr val="tx2">
              <a:lumMod val="10000"/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21F764B-77C1-B944-9FED-F47A1D7FD3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09312B1-2E50-E647-80A4-9473FA32B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ED7F216-B04F-EB43-A9CA-50A0AE0653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AA4BB87-B615-104B-AC1D-FE283D7402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B329368-273B-7741-8137-1B5002D14A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22C47134-E3FB-CE49-AE71-EF6C6BC29D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i="0" kern="1200">
          <a:solidFill>
            <a:schemeClr val="tx2"/>
          </a:solidFill>
          <a:effectLst/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 b="1" i="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 b="1" i="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 b="1" i="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 i="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 b="1" i="0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F094207-C4EF-2F41-99AA-F5FFE0187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 dirty="0">
                <a:solidFill>
                  <a:srgbClr val="FFFFFF"/>
                </a:solidFill>
              </a:rPr>
              <a:t>Covering Sins</a:t>
            </a:r>
            <a:endParaRPr lang="en-US" altLang="en-US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4BB4902-6BD1-D041-B6A2-04A607075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altLang="en-US" sz="7000" b="1" dirty="0">
                <a:solidFill>
                  <a:srgbClr val="FFFFFF"/>
                </a:solidFill>
              </a:rPr>
              <a:t>The Wrong Way</a:t>
            </a:r>
            <a:endParaRPr lang="en-US" altLang="en-US" sz="5000" b="1" dirty="0">
              <a:solidFill>
                <a:srgbClr val="FFFFFF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5000" b="1" dirty="0">
                <a:solidFill>
                  <a:srgbClr val="FFFFFF"/>
                </a:solidFill>
              </a:rPr>
              <a:t>Proverbs 28:13</a:t>
            </a: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77C6ACF-FA30-C343-A2FF-BD7E1F7F0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9AC8C57-93A5-974C-82F8-680BEDF544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II. The Right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A. The Lord’s Approach (Ps. 85:2).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FORGIVENESS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F039EA9-555D-0F44-AE54-F8E8FD173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90B86D8-E8D5-9041-8135-606929835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II. The Right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B. Jews on Pentecost (Acts 2:37-38).</a:t>
            </a:r>
          </a:p>
          <a:p>
            <a:pPr>
              <a:buFont typeface="Monotype Sorts" pitchFamily="2" charset="2"/>
              <a:buNone/>
            </a:pPr>
            <a:r>
              <a:rPr lang="en-US" altLang="en-US" sz="3600" b="1" dirty="0">
                <a:solidFill>
                  <a:srgbClr val="FFFFFF"/>
                </a:solidFill>
              </a:rPr>
              <a:t>	C.  Saul of Tarsus (Acts 9:6; 22:16).</a:t>
            </a:r>
          </a:p>
          <a:p>
            <a:pPr>
              <a:buFont typeface="Monotype Sorts" pitchFamily="2" charset="2"/>
              <a:buNone/>
            </a:pPr>
            <a:r>
              <a:rPr lang="en-US" altLang="en-US" sz="3600" b="1" dirty="0">
                <a:solidFill>
                  <a:srgbClr val="FFFFFF"/>
                </a:solidFill>
              </a:rPr>
              <a:t>	D.  Philippian Jailer (Acts 16:30-33).</a:t>
            </a:r>
          </a:p>
          <a:p>
            <a:pPr algn="ctr">
              <a:lnSpc>
                <a:spcPct val="130000"/>
              </a:lnSpc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OBEDIENCE TO THE GOSPEL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3D6C9AB-C677-2B40-8B9F-0BB995BFA4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34A0E62-3547-1440-BD95-177494935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II. The Right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E. Simon the Sorcerer (Acts 8:9-13; 		18-24; 1 John 1:7-9).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PRAYER and REPENTANCE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4D832E0-B33A-A143-836C-4BC505F41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D58667A-E436-374B-BE1B-B4F6734F4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altLang="en-US" sz="7000" b="1" dirty="0">
                <a:solidFill>
                  <a:srgbClr val="FFFFFF"/>
                </a:solidFill>
              </a:rPr>
              <a:t>The Right Way</a:t>
            </a:r>
            <a:endParaRPr lang="en-US" altLang="en-US" sz="5000" b="1" dirty="0">
              <a:solidFill>
                <a:srgbClr val="FFFFFF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5000" b="1" dirty="0">
                <a:solidFill>
                  <a:srgbClr val="FFFFFF"/>
                </a:solidFill>
              </a:rPr>
              <a:t>Psalm 85:1-2</a:t>
            </a: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B11FD51-AF4E-C548-8694-787ABCBBF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6A3F429-E6EA-374F-BAE5-056B303E2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A. Adam and Eve (Gen. 3:6-13).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Trying to HIDE sin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Trying to BLAME others</a:t>
            </a:r>
            <a:endParaRPr lang="en-US" alt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A91BF96-8A83-2047-929F-70594A248F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AB19EC3-7BF2-1F4A-BC32-1F74576A0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B. Aaron (Exod. 32:21-24).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Trying to SHIFT THE BLAME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EE7D97D-5C35-3841-ABDE-E86E5C0FD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EB8B661-1EB5-AB4C-92C4-9577BB44A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C. </a:t>
            </a:r>
            <a:r>
              <a:rPr lang="en-US" altLang="en-US" sz="3600" b="1" dirty="0" err="1">
                <a:solidFill>
                  <a:srgbClr val="FFFFFF"/>
                </a:solidFill>
              </a:rPr>
              <a:t>Achan</a:t>
            </a:r>
            <a:r>
              <a:rPr lang="en-US" altLang="en-US" sz="3600" b="1" dirty="0">
                <a:solidFill>
                  <a:srgbClr val="FFFFFF"/>
                </a:solidFill>
              </a:rPr>
              <a:t> (Josh. 7:1; 6:18; 7:11-21).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Trying to BURY sin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D95CECB-D275-6642-8333-8B0DA39E6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9431F8E-915A-E648-B63B-612154C82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D. Pharisees (Matt. 23:5,14,25-28).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Putting on APPEARANCES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23B268E-CBD5-D94B-AD9D-719F23792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81C1F9F-643B-2E45-8BF9-1627A53BB5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E. Persecutors (Acts 7:51-60).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SILENCING THE CRITICS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9BDF1C6-5682-F24C-9695-42028E9AF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F3010B4-FC02-0243-A1CF-0750C8B0A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F. Sarah (Gen. 18:10-15).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LYING to cover sin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8EE1C27-04A2-004D-99B3-8E52C627B6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txBody>
          <a:bodyPr/>
          <a:lstStyle/>
          <a:p>
            <a:r>
              <a:rPr lang="en-US" altLang="en-US" sz="7000" b="1">
                <a:solidFill>
                  <a:srgbClr val="FFFFFF"/>
                </a:solidFill>
              </a:rPr>
              <a:t>Covering Sins</a:t>
            </a:r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0ACA0CA-EB5A-BE43-9265-FA146B182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800" b="1" dirty="0">
                <a:solidFill>
                  <a:srgbClr val="FFFFFF"/>
                </a:solidFill>
              </a:rPr>
              <a:t>I. The Wrong Approach to Covering Sin.</a:t>
            </a:r>
            <a:endParaRPr lang="en-US" altLang="en-US" sz="4400" b="1" dirty="0">
              <a:solidFill>
                <a:srgbClr val="FFFFFF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b="1" dirty="0">
                <a:solidFill>
                  <a:srgbClr val="FFFFFF"/>
                </a:solidFill>
              </a:rPr>
              <a:t>	</a:t>
            </a:r>
            <a:r>
              <a:rPr lang="en-US" altLang="en-US" sz="3600" b="1" dirty="0">
                <a:solidFill>
                  <a:srgbClr val="FFFFFF"/>
                </a:solidFill>
              </a:rPr>
              <a:t>G. The Scoffers (2 Pet. 3:1-4).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DENYING 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 b="1" i="1" dirty="0">
                <a:solidFill>
                  <a:srgbClr val="FFFFFF"/>
                </a:solidFill>
              </a:rPr>
              <a:t>ACCOUNTABILITY</a:t>
            </a:r>
            <a:endParaRPr lang="en-US" altLang="en-US" b="1" dirty="0"/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PowerMac G3  Hardrive:Applications (Mac OS 9):Microsoft Office 98:Templates:Presentation Designs:Whirlpool</Template>
  <TotalTime>78</TotalTime>
  <Words>312</Words>
  <Application>Microsoft Macintosh PowerPoint</Application>
  <PresentationFormat>On-screen Show (4:3)</PresentationFormat>
  <Paragraphs>71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Monotype Sorts</vt:lpstr>
      <vt:lpstr>Times</vt:lpstr>
      <vt:lpstr>Times New Roman</vt:lpstr>
      <vt:lpstr>Whirlpool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  <vt:lpstr>Covering Sins</vt:lpstr>
    </vt:vector>
  </TitlesOfParts>
  <Company>d3,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Covering Sins</dc:title>
  <dc:creator>Spike Bachman</dc:creator>
  <cp:lastModifiedBy>Kyle Pope</cp:lastModifiedBy>
  <cp:revision>11</cp:revision>
  <dcterms:created xsi:type="dcterms:W3CDTF">2006-11-21T21:48:36Z</dcterms:created>
  <dcterms:modified xsi:type="dcterms:W3CDTF">2023-08-28T00:58:40Z</dcterms:modified>
</cp:coreProperties>
</file>