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97"/>
  </p:normalViewPr>
  <p:slideViewPr>
    <p:cSldViewPr snapToGrid="0" snapToObjects="1">
      <p:cViewPr varScale="1">
        <p:scale>
          <a:sx n="97" d="100"/>
          <a:sy n="97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sen Park" userId="1c5a901055593308" providerId="LiveId" clId="{766EBA13-94FD-4CF7-A140-33C9C753906A}"/>
    <pc:docChg chg="delSld">
      <pc:chgData name="Olsen Park" userId="1c5a901055593308" providerId="LiveId" clId="{766EBA13-94FD-4CF7-A140-33C9C753906A}" dt="2024-01-01T02:05:12.658" v="1" actId="2696"/>
      <pc:docMkLst>
        <pc:docMk/>
      </pc:docMkLst>
      <pc:sldChg chg="del">
        <pc:chgData name="Olsen Park" userId="1c5a901055593308" providerId="LiveId" clId="{766EBA13-94FD-4CF7-A140-33C9C753906A}" dt="2024-01-01T02:05:07.595" v="0" actId="2696"/>
        <pc:sldMkLst>
          <pc:docMk/>
          <pc:sldMk cId="2241216593" sldId="256"/>
        </pc:sldMkLst>
      </pc:sldChg>
      <pc:sldChg chg="del">
        <pc:chgData name="Olsen Park" userId="1c5a901055593308" providerId="LiveId" clId="{766EBA13-94FD-4CF7-A140-33C9C753906A}" dt="2024-01-01T02:05:12.658" v="1" actId="2696"/>
        <pc:sldMkLst>
          <pc:docMk/>
          <pc:sldMk cId="2712809569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D7066-B314-7444-924F-96F9A3C70AF0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29C0C-15DA-8B47-B8D6-FE1CBC02D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9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9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75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9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0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AE67F-BD7D-064D-B126-365DFBBB5AC7}" type="datetimeFigureOut">
              <a:rPr lang="en-US" smtClean="0"/>
              <a:pPr/>
              <a:t>12/31/2023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845021-80D8-3E4F-81F6-CE24E3CC0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publicdomainpictures.net/en/view-image.php?image=8232&amp;picture=abstract-black-background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bstract Black Background Free Stock Photo - Public Domain Pictures">
            <a:extLst>
              <a:ext uri="{FF2B5EF4-FFF2-40B4-BE49-F238E27FC236}">
                <a16:creationId xmlns:a16="http://schemas.microsoft.com/office/drawing/2014/main" id="{E3D30DE0-4F84-9B4E-B9A2-1A931554264B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 l="19291"/>
          <a:stretch/>
        </p:blipFill>
        <p:spPr>
          <a:xfrm>
            <a:off x="0" y="0"/>
            <a:ext cx="6086007" cy="6858000"/>
          </a:xfrm>
          <a:prstGeom prst="rect">
            <a:avLst/>
          </a:prstGeom>
        </p:spPr>
      </p:pic>
      <p:pic>
        <p:nvPicPr>
          <p:cNvPr id="9" name="Picture 8" descr="Abstract Black Background Free Stock Photo - Public Domain Pictures">
            <a:extLst>
              <a:ext uri="{FF2B5EF4-FFF2-40B4-BE49-F238E27FC236}">
                <a16:creationId xmlns:a16="http://schemas.microsoft.com/office/drawing/2014/main" id="{76B299C3-ABA9-0B41-B60A-1CB9CD9EAB7B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 l="64214"/>
          <a:stretch/>
        </p:blipFill>
        <p:spPr>
          <a:xfrm>
            <a:off x="5486401" y="0"/>
            <a:ext cx="36576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2863121" y="365126"/>
            <a:ext cx="59211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908092" y="1825625"/>
            <a:ext cx="5876143" cy="4710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36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400" b="1" i="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Things always change.</a:t>
            </a:r>
          </a:p>
          <a:p>
            <a:pPr marL="0" indent="0" algn="ctr">
              <a:buNone/>
            </a:pPr>
            <a:r>
              <a:rPr lang="en-US" sz="5400" dirty="0"/>
              <a:t>Almost everything comes to an end.</a:t>
            </a:r>
          </a:p>
        </p:txBody>
      </p:sp>
    </p:spTree>
    <p:extLst>
      <p:ext uri="{BB962C8B-B14F-4D97-AF65-F5344CB8AC3E}">
        <p14:creationId xmlns:p14="http://schemas.microsoft.com/office/powerpoint/2010/main" val="33412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i="1" dirty="0"/>
              <a:t>How do you express your cares and hopes at such a time?</a:t>
            </a:r>
          </a:p>
        </p:txBody>
      </p:sp>
    </p:spTree>
    <p:extLst>
      <p:ext uri="{BB962C8B-B14F-4D97-AF65-F5344CB8AC3E}">
        <p14:creationId xmlns:p14="http://schemas.microsoft.com/office/powerpoint/2010/main" val="250282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1. Walk to Please God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1 Thessalonians 4:1-4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Ephesians 4:1-3  </a:t>
            </a:r>
          </a:p>
        </p:txBody>
      </p:sp>
    </p:spTree>
    <p:extLst>
      <p:ext uri="{BB962C8B-B14F-4D97-AF65-F5344CB8AC3E}">
        <p14:creationId xmlns:p14="http://schemas.microsoft.com/office/powerpoint/2010/main" val="233359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2. Be Strong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Ephesians 6:10-12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Ephesians 6:13-17  </a:t>
            </a:r>
          </a:p>
        </p:txBody>
      </p:sp>
    </p:spTree>
    <p:extLst>
      <p:ext uri="{BB962C8B-B14F-4D97-AF65-F5344CB8AC3E}">
        <p14:creationId xmlns:p14="http://schemas.microsoft.com/office/powerpoint/2010/main" val="230921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3. Pray for Us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2 Thessalonians 3:1-3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2 Thessalonians 2:15-17  </a:t>
            </a:r>
          </a:p>
        </p:txBody>
      </p:sp>
    </p:spTree>
    <p:extLst>
      <p:ext uri="{BB962C8B-B14F-4D97-AF65-F5344CB8AC3E}">
        <p14:creationId xmlns:p14="http://schemas.microsoft.com/office/powerpoint/2010/main" val="206408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4. Rejoice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Philippians 3:1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Philippians 4:4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Acts 2:44-47  </a:t>
            </a:r>
          </a:p>
        </p:txBody>
      </p:sp>
    </p:spTree>
    <p:extLst>
      <p:ext uri="{BB962C8B-B14F-4D97-AF65-F5344CB8AC3E}">
        <p14:creationId xmlns:p14="http://schemas.microsoft.com/office/powerpoint/2010/main" val="34280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8092" y="1873751"/>
            <a:ext cx="5876143" cy="471008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5. Think on Such Things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Philippians 4:8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Proverbs 23:7  </a:t>
            </a:r>
          </a:p>
        </p:txBody>
      </p:sp>
    </p:spTree>
    <p:extLst>
      <p:ext uri="{BB962C8B-B14F-4D97-AF65-F5344CB8AC3E}">
        <p14:creationId xmlns:p14="http://schemas.microsoft.com/office/powerpoint/2010/main" val="389410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8092" y="1873751"/>
            <a:ext cx="5876143" cy="471008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6000" dirty="0"/>
              <a:t>6. Farewell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2 Corinthians 13:11-14  </a:t>
            </a:r>
          </a:p>
        </p:txBody>
      </p:sp>
    </p:spTree>
    <p:extLst>
      <p:ext uri="{BB962C8B-B14F-4D97-AF65-F5344CB8AC3E}">
        <p14:creationId xmlns:p14="http://schemas.microsoft.com/office/powerpoint/2010/main" val="205226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C21C-6DFA-7949-9921-B0CAD745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800" dirty="0"/>
              <a:t>“Finally, Brethren”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5AED-730C-CD4E-AFF4-D39638303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8092" y="1873751"/>
            <a:ext cx="5876143" cy="4710086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5400" dirty="0"/>
              <a:t>Revelation 22:12-17</a:t>
            </a:r>
            <a:r>
              <a:rPr lang="en-US" sz="6000" dirty="0"/>
              <a:t>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dirty="0"/>
              <a:t>The Lord’s Farewell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400" i="1" dirty="0"/>
              <a:t>Will you heed this farewell?</a:t>
            </a:r>
          </a:p>
        </p:txBody>
      </p:sp>
    </p:spTree>
    <p:extLst>
      <p:ext uri="{BB962C8B-B14F-4D97-AF65-F5344CB8AC3E}">
        <p14:creationId xmlns:p14="http://schemas.microsoft.com/office/powerpoint/2010/main" val="327726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130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“Finally, Brethren”</vt:lpstr>
      <vt:lpstr>“Finally, Brethren”</vt:lpstr>
      <vt:lpstr>“Finally, Brethren”</vt:lpstr>
      <vt:lpstr>“Finally, Brethren”</vt:lpstr>
      <vt:lpstr>“Finally, Brethren”</vt:lpstr>
      <vt:lpstr>“Finally, Brethren”</vt:lpstr>
      <vt:lpstr>“Finally, Brethren”</vt:lpstr>
      <vt:lpstr>“Finally, Brethren”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Olsen Park</cp:lastModifiedBy>
  <cp:revision>6</cp:revision>
  <dcterms:created xsi:type="dcterms:W3CDTF">2023-12-27T05:42:07Z</dcterms:created>
  <dcterms:modified xsi:type="dcterms:W3CDTF">2024-01-01T02:05:12Z</dcterms:modified>
</cp:coreProperties>
</file>