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56" r:id="rId2"/>
  </p:sldMasterIdLst>
  <p:notesMasterIdLst>
    <p:notesMasterId r:id="rId8"/>
  </p:notesMasterIdLst>
  <p:handoutMasterIdLst>
    <p:handoutMasterId r:id="rId9"/>
  </p:handoutMasterIdLst>
  <p:sldIdLst>
    <p:sldId id="267" r:id="rId3"/>
    <p:sldId id="283" r:id="rId4"/>
    <p:sldId id="281" r:id="rId5"/>
    <p:sldId id="284" r:id="rId6"/>
    <p:sldId id="285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62" autoAdjust="0"/>
    <p:restoredTop sz="93182"/>
  </p:normalViewPr>
  <p:slideViewPr>
    <p:cSldViewPr>
      <p:cViewPr varScale="1">
        <p:scale>
          <a:sx n="85" d="100"/>
          <a:sy n="85" d="100"/>
        </p:scale>
        <p:origin x="1416" y="184"/>
      </p:cViewPr>
      <p:guideLst>
        <p:guide pos="3839"/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F9FE7B-F642-4898-A360-D4E3814E1A3D}">
      <dgm:prSet phldrT="[Text]" custT="1"/>
      <dgm:spPr/>
      <dgm:t>
        <a:bodyPr/>
        <a:lstStyle/>
        <a:p>
          <a:r>
            <a:rPr lang="en-US" sz="2400" b="1" dirty="0">
              <a:latin typeface="Cambria" panose="02040503050406030204" pitchFamily="18" charset="0"/>
            </a:rPr>
            <a:t>DEFINITION ONE</a:t>
          </a:r>
        </a:p>
      </dgm:t>
    </dgm:pt>
    <dgm:pt modelId="{1C10F06D-860A-4604-A7AD-02E614FE3976}" type="parTrans" cxnId="{EBD8BE8D-6018-43E2-B081-034BB5656EB6}">
      <dgm:prSet/>
      <dgm:spPr/>
      <dgm:t>
        <a:bodyPr/>
        <a:lstStyle/>
        <a:p>
          <a:endParaRPr lang="en-US"/>
        </a:p>
      </dgm:t>
    </dgm:pt>
    <dgm:pt modelId="{43C18EFF-81FC-4D70-8C6B-E95FF3730413}" type="sibTrans" cxnId="{EBD8BE8D-6018-43E2-B081-034BB5656EB6}">
      <dgm:prSet/>
      <dgm:spPr/>
      <dgm:t>
        <a:bodyPr/>
        <a:lstStyle/>
        <a:p>
          <a:endParaRPr lang="en-US"/>
        </a:p>
      </dgm:t>
    </dgm:pt>
    <dgm:pt modelId="{EFF2750D-B4B3-474C-8B62-8B638DC31F7E}">
      <dgm:prSet phldrT="[Text]" custT="1"/>
      <dgm:spPr/>
      <dgm:t>
        <a:bodyPr/>
        <a:lstStyle/>
        <a:p>
          <a:r>
            <a:rPr lang="en-US" sz="2500" dirty="0">
              <a:latin typeface="Calibri" panose="020F0502020204030204" pitchFamily="34" charset="0"/>
              <a:cs typeface="Calibri" panose="020F0502020204030204" pitchFamily="34" charset="0"/>
            </a:rPr>
            <a:t>“Malicious and unjustifiable  feelings toward others, whether  towards the innocent or mutual animosity.”</a:t>
          </a:r>
        </a:p>
      </dgm:t>
    </dgm:pt>
    <dgm:pt modelId="{AEBC78E6-CDDC-4C8F-A157-3C51E907FACD}" type="parTrans" cxnId="{A058DDA2-48CA-4E5B-B389-F71A59C262B0}">
      <dgm:prSet/>
      <dgm:spPr/>
      <dgm:t>
        <a:bodyPr/>
        <a:lstStyle/>
        <a:p>
          <a:endParaRPr lang="en-US"/>
        </a:p>
      </dgm:t>
    </dgm:pt>
    <dgm:pt modelId="{75C067D7-FCD2-4969-8F27-4BBDA88E75ED}" type="sibTrans" cxnId="{A058DDA2-48CA-4E5B-B389-F71A59C262B0}">
      <dgm:prSet/>
      <dgm:spPr/>
      <dgm:t>
        <a:bodyPr/>
        <a:lstStyle/>
        <a:p>
          <a:endParaRPr lang="en-US"/>
        </a:p>
      </dgm:t>
    </dgm:pt>
    <dgm:pt modelId="{3929B1E1-4BC4-4C73-ABE8-27CEF96A3652}">
      <dgm:prSet phldrT="[Text]" custT="1"/>
      <dgm:spPr/>
      <dgm:t>
        <a:bodyPr/>
        <a:lstStyle/>
        <a:p>
          <a:r>
            <a:rPr lang="en-US" sz="2400" b="1" dirty="0">
              <a:latin typeface="Cambria" panose="02040503050406030204" pitchFamily="18" charset="0"/>
            </a:rPr>
            <a:t>DEFINTION TWO</a:t>
          </a:r>
        </a:p>
      </dgm:t>
    </dgm:pt>
    <dgm:pt modelId="{F356CC76-9117-4B79-A270-BBBAFD3E9C79}" type="parTrans" cxnId="{1339090C-9A95-4C05-841C-FA3AF987601B}">
      <dgm:prSet/>
      <dgm:spPr/>
      <dgm:t>
        <a:bodyPr/>
        <a:lstStyle/>
        <a:p>
          <a:endParaRPr lang="en-US"/>
        </a:p>
      </dgm:t>
    </dgm:pt>
    <dgm:pt modelId="{19BA0C22-38BB-4E9F-89D5-0FF5FF9F12CE}" type="sibTrans" cxnId="{1339090C-9A95-4C05-841C-FA3AF987601B}">
      <dgm:prSet/>
      <dgm:spPr/>
      <dgm:t>
        <a:bodyPr/>
        <a:lstStyle/>
        <a:p>
          <a:endParaRPr lang="en-US"/>
        </a:p>
      </dgm:t>
    </dgm:pt>
    <dgm:pt modelId="{99E0600D-9954-43F4-8926-13B8777FAAA1}">
      <dgm:prSet phldrT="[Text]" custT="1"/>
      <dgm:spPr/>
      <dgm:t>
        <a:bodyPr/>
        <a:lstStyle/>
        <a:p>
          <a:r>
            <a:rPr lang="en-US" sz="2500" spc="-100" baseline="0" dirty="0">
              <a:latin typeface="Calibri" panose="020F0502020204030204" pitchFamily="34" charset="0"/>
              <a:cs typeface="Calibri" panose="020F0502020204030204" pitchFamily="34" charset="0"/>
            </a:rPr>
            <a:t>“A feeling of aversion from what is evil or towards error.”</a:t>
          </a:r>
        </a:p>
      </dgm:t>
    </dgm:pt>
    <dgm:pt modelId="{BE23F476-2C5C-42ED-BF2B-CD5FC7ADDDF6}" type="parTrans" cxnId="{09FCCB9D-A30A-4326-970E-26252D39327F}">
      <dgm:prSet/>
      <dgm:spPr/>
      <dgm:t>
        <a:bodyPr/>
        <a:lstStyle/>
        <a:p>
          <a:endParaRPr lang="en-US"/>
        </a:p>
      </dgm:t>
    </dgm:pt>
    <dgm:pt modelId="{C44937DC-4907-4769-AA8B-1B3E7391D7B0}" type="sibTrans" cxnId="{09FCCB9D-A30A-4326-970E-26252D39327F}">
      <dgm:prSet/>
      <dgm:spPr/>
      <dgm:t>
        <a:bodyPr/>
        <a:lstStyle/>
        <a:p>
          <a:endParaRPr lang="en-US"/>
        </a:p>
      </dgm:t>
    </dgm:pt>
    <dgm:pt modelId="{60CDF8D0-D4FC-4467-A51E-79C5A58B0B2C}">
      <dgm:prSet phldrT="[Text]" custT="1"/>
      <dgm:spPr/>
      <dgm:t>
        <a:bodyPr/>
        <a:lstStyle/>
        <a:p>
          <a:r>
            <a:rPr lang="en-US" sz="2400" b="1" dirty="0">
              <a:latin typeface="Cambria" panose="02040503050406030204" pitchFamily="18" charset="0"/>
            </a:rPr>
            <a:t>DEFINITION THREE</a:t>
          </a:r>
        </a:p>
      </dgm:t>
    </dgm:pt>
    <dgm:pt modelId="{E12A269F-AB82-486A-9077-80F2BBBE48C2}" type="parTrans" cxnId="{2BA65DEC-E719-4ED3-8135-48349D42DD04}">
      <dgm:prSet/>
      <dgm:spPr/>
      <dgm:t>
        <a:bodyPr/>
        <a:lstStyle/>
        <a:p>
          <a:endParaRPr lang="en-US"/>
        </a:p>
      </dgm:t>
    </dgm:pt>
    <dgm:pt modelId="{3F7FD59D-A716-4310-A89A-AB6F740D9FFF}" type="sibTrans" cxnId="{2BA65DEC-E719-4ED3-8135-48349D42DD04}">
      <dgm:prSet/>
      <dgm:spPr/>
      <dgm:t>
        <a:bodyPr/>
        <a:lstStyle/>
        <a:p>
          <a:endParaRPr lang="en-US"/>
        </a:p>
      </dgm:t>
    </dgm:pt>
    <dgm:pt modelId="{50629C12-7464-4473-ADEF-1A284F8A9957}">
      <dgm:prSet phldrT="[Text]" custT="1"/>
      <dgm:spPr/>
      <dgm:t>
        <a:bodyPr/>
        <a:lstStyle/>
        <a:p>
          <a:r>
            <a:rPr lang="en-US" sz="2500" dirty="0">
              <a:latin typeface="Calibri" panose="020F0502020204030204" pitchFamily="34" charset="0"/>
              <a:cs typeface="Calibri" panose="020F0502020204030204" pitchFamily="34" charset="0"/>
            </a:rPr>
            <a:t>“Relative preference of one thing over another.”</a:t>
          </a:r>
        </a:p>
      </dgm:t>
    </dgm:pt>
    <dgm:pt modelId="{9D1CB46C-0CFA-4B27-9224-267431FBD094}" type="parTrans" cxnId="{1D32FCC9-657C-4348-9C0D-52115D559FEB}">
      <dgm:prSet/>
      <dgm:spPr/>
      <dgm:t>
        <a:bodyPr/>
        <a:lstStyle/>
        <a:p>
          <a:endParaRPr lang="en-US"/>
        </a:p>
      </dgm:t>
    </dgm:pt>
    <dgm:pt modelId="{4576BCC5-0598-4332-A2E7-87AC3ADD4EB8}" type="sibTrans" cxnId="{1D32FCC9-657C-4348-9C0D-52115D559FEB}">
      <dgm:prSet/>
      <dgm:spPr/>
      <dgm:t>
        <a:bodyPr/>
        <a:lstStyle/>
        <a:p>
          <a:endParaRPr lang="en-US"/>
        </a:p>
      </dgm:t>
    </dgm:pt>
    <dgm:pt modelId="{E6A445EE-D086-4B01-B491-D67950A5A065}" type="pres">
      <dgm:prSet presAssocID="{3F442EA2-39BA-4C9A-AD59-755D4917D532}" presName="linear" presStyleCnt="0">
        <dgm:presLayoutVars>
          <dgm:dir/>
          <dgm:animLvl val="lvl"/>
          <dgm:resizeHandles val="exact"/>
        </dgm:presLayoutVars>
      </dgm:prSet>
      <dgm:spPr/>
    </dgm:pt>
    <dgm:pt modelId="{6D3A9625-D3EB-4CA1-AB05-34452283708A}" type="pres">
      <dgm:prSet presAssocID="{4DF9FE7B-F642-4898-A360-D4E3814E1A3D}" presName="parentLin" presStyleCnt="0"/>
      <dgm:spPr/>
    </dgm:pt>
    <dgm:pt modelId="{7E290D25-335D-4339-A8E8-B036E46B5EB5}" type="pres">
      <dgm:prSet presAssocID="{4DF9FE7B-F642-4898-A360-D4E3814E1A3D}" presName="parentLeftMargin" presStyleLbl="node1" presStyleIdx="0" presStyleCnt="3"/>
      <dgm:spPr/>
    </dgm:pt>
    <dgm:pt modelId="{674922F1-7266-4681-AD4F-1C618A5FFF23}" type="pres">
      <dgm:prSet presAssocID="{4DF9FE7B-F642-4898-A360-D4E3814E1A3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6C29850-0672-4B77-B5DE-2E1563038631}" type="pres">
      <dgm:prSet presAssocID="{4DF9FE7B-F642-4898-A360-D4E3814E1A3D}" presName="negativeSpace" presStyleCnt="0"/>
      <dgm:spPr/>
    </dgm:pt>
    <dgm:pt modelId="{80259B02-529C-422B-91BE-D70198BA9F6C}" type="pres">
      <dgm:prSet presAssocID="{4DF9FE7B-F642-4898-A360-D4E3814E1A3D}" presName="childText" presStyleLbl="conFgAcc1" presStyleIdx="0" presStyleCnt="3">
        <dgm:presLayoutVars>
          <dgm:bulletEnabled val="1"/>
        </dgm:presLayoutVars>
      </dgm:prSet>
      <dgm:spPr/>
    </dgm:pt>
    <dgm:pt modelId="{E53EFB4E-D3DB-42E1-82AC-148F7D29254F}" type="pres">
      <dgm:prSet presAssocID="{43C18EFF-81FC-4D70-8C6B-E95FF3730413}" presName="spaceBetweenRectangles" presStyleCnt="0"/>
      <dgm:spPr/>
    </dgm:pt>
    <dgm:pt modelId="{07AC1C38-F728-4390-9C76-57A49ED97DBB}" type="pres">
      <dgm:prSet presAssocID="{3929B1E1-4BC4-4C73-ABE8-27CEF96A3652}" presName="parentLin" presStyleCnt="0"/>
      <dgm:spPr/>
    </dgm:pt>
    <dgm:pt modelId="{D0037F0D-DB9A-4BA4-97B4-D939B26E14DA}" type="pres">
      <dgm:prSet presAssocID="{3929B1E1-4BC4-4C73-ABE8-27CEF96A3652}" presName="parentLeftMargin" presStyleLbl="node1" presStyleIdx="0" presStyleCnt="3"/>
      <dgm:spPr/>
    </dgm:pt>
    <dgm:pt modelId="{21EEBBE2-729F-4D85-8CAE-C2B30FF126D2}" type="pres">
      <dgm:prSet presAssocID="{3929B1E1-4BC4-4C73-ABE8-27CEF96A365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ACB3FAF-C320-430D-84D4-71BA6D1761D1}" type="pres">
      <dgm:prSet presAssocID="{3929B1E1-4BC4-4C73-ABE8-27CEF96A3652}" presName="negativeSpace" presStyleCnt="0"/>
      <dgm:spPr/>
    </dgm:pt>
    <dgm:pt modelId="{5282638F-EFF2-4770-BB1A-21455422E45D}" type="pres">
      <dgm:prSet presAssocID="{3929B1E1-4BC4-4C73-ABE8-27CEF96A3652}" presName="childText" presStyleLbl="conFgAcc1" presStyleIdx="1" presStyleCnt="3">
        <dgm:presLayoutVars>
          <dgm:bulletEnabled val="1"/>
        </dgm:presLayoutVars>
      </dgm:prSet>
      <dgm:spPr/>
    </dgm:pt>
    <dgm:pt modelId="{8CE827AA-77D8-4146-A665-00110A17769E}" type="pres">
      <dgm:prSet presAssocID="{19BA0C22-38BB-4E9F-89D5-0FF5FF9F12CE}" presName="spaceBetweenRectangles" presStyleCnt="0"/>
      <dgm:spPr/>
    </dgm:pt>
    <dgm:pt modelId="{34C9EE47-81AF-461E-8292-AB107AA0D367}" type="pres">
      <dgm:prSet presAssocID="{60CDF8D0-D4FC-4467-A51E-79C5A58B0B2C}" presName="parentLin" presStyleCnt="0"/>
      <dgm:spPr/>
    </dgm:pt>
    <dgm:pt modelId="{864CB39B-29F9-473D-90E5-0686D86E278F}" type="pres">
      <dgm:prSet presAssocID="{60CDF8D0-D4FC-4467-A51E-79C5A58B0B2C}" presName="parentLeftMargin" presStyleLbl="node1" presStyleIdx="1" presStyleCnt="3"/>
      <dgm:spPr/>
    </dgm:pt>
    <dgm:pt modelId="{5B203A22-00AF-46E7-9415-C6DAFD7E01CC}" type="pres">
      <dgm:prSet presAssocID="{60CDF8D0-D4FC-4467-A51E-79C5A58B0B2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F9C1F84-81DE-4E5D-9537-C2D1A211B8B6}" type="pres">
      <dgm:prSet presAssocID="{60CDF8D0-D4FC-4467-A51E-79C5A58B0B2C}" presName="negativeSpace" presStyleCnt="0"/>
      <dgm:spPr/>
    </dgm:pt>
    <dgm:pt modelId="{964E6811-5072-4466-B721-689C35A65029}" type="pres">
      <dgm:prSet presAssocID="{60CDF8D0-D4FC-4467-A51E-79C5A58B0B2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AEB91A16-06C7-432E-A232-32D91C2E05F3}" type="presOf" srcId="{60CDF8D0-D4FC-4467-A51E-79C5A58B0B2C}" destId="{864CB39B-29F9-473D-90E5-0686D86E278F}" srcOrd="0" destOrd="0" presId="urn:microsoft.com/office/officeart/2005/8/layout/list1"/>
    <dgm:cxn modelId="{5EAAD11B-0110-45A4-9D77-B5D575D7FB5A}" type="presOf" srcId="{4DF9FE7B-F642-4898-A360-D4E3814E1A3D}" destId="{674922F1-7266-4681-AD4F-1C618A5FFF23}" srcOrd="1" destOrd="0" presId="urn:microsoft.com/office/officeart/2005/8/layout/list1"/>
    <dgm:cxn modelId="{20C05435-668E-4B10-AA8A-BE4F7C579855}" type="presOf" srcId="{EFF2750D-B4B3-474C-8B62-8B638DC31F7E}" destId="{80259B02-529C-422B-91BE-D70198BA9F6C}" srcOrd="0" destOrd="0" presId="urn:microsoft.com/office/officeart/2005/8/layout/list1"/>
    <dgm:cxn modelId="{1BF3693C-C6EE-411D-B6BB-7EF08B8022EA}" type="presOf" srcId="{99E0600D-9954-43F4-8926-13B8777FAAA1}" destId="{5282638F-EFF2-4770-BB1A-21455422E45D}" srcOrd="0" destOrd="0" presId="urn:microsoft.com/office/officeart/2005/8/layout/list1"/>
    <dgm:cxn modelId="{F8B13344-AB86-4785-9E3D-245FA49F8113}" type="presOf" srcId="{4DF9FE7B-F642-4898-A360-D4E3814E1A3D}" destId="{7E290D25-335D-4339-A8E8-B036E46B5EB5}" srcOrd="0" destOrd="0" presId="urn:microsoft.com/office/officeart/2005/8/layout/list1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DE72AF9D-5DA8-4E2B-9245-66FF8174FD04}" type="presOf" srcId="{3F442EA2-39BA-4C9A-AD59-755D4917D532}" destId="{E6A445EE-D086-4B01-B491-D67950A5A065}" srcOrd="0" destOrd="0" presId="urn:microsoft.com/office/officeart/2005/8/layout/list1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A058DDA2-48CA-4E5B-B389-F71A59C262B0}" srcId="{4DF9FE7B-F642-4898-A360-D4E3814E1A3D}" destId="{EFF2750D-B4B3-474C-8B62-8B638DC31F7E}" srcOrd="0" destOrd="0" parTransId="{AEBC78E6-CDDC-4C8F-A157-3C51E907FACD}" sibTransId="{75C067D7-FCD2-4969-8F27-4BBDA88E75ED}"/>
    <dgm:cxn modelId="{7EC896B3-B936-4B6D-B6D8-674C57A44258}" type="presOf" srcId="{3929B1E1-4BC4-4C73-ABE8-27CEF96A3652}" destId="{21EEBBE2-729F-4D85-8CAE-C2B30FF126D2}" srcOrd="1" destOrd="0" presId="urn:microsoft.com/office/officeart/2005/8/layout/list1"/>
    <dgm:cxn modelId="{BAAB6BC8-3524-4C12-B3FF-B1B533B5DB5C}" type="presOf" srcId="{60CDF8D0-D4FC-4467-A51E-79C5A58B0B2C}" destId="{5B203A22-00AF-46E7-9415-C6DAFD7E01CC}" srcOrd="1" destOrd="0" presId="urn:microsoft.com/office/officeart/2005/8/layout/list1"/>
    <dgm:cxn modelId="{1D32FCC9-657C-4348-9C0D-52115D559FEB}" srcId="{60CDF8D0-D4FC-4467-A51E-79C5A58B0B2C}" destId="{50629C12-7464-4473-ADEF-1A284F8A9957}" srcOrd="0" destOrd="0" parTransId="{9D1CB46C-0CFA-4B27-9224-267431FBD094}" sibTransId="{4576BCC5-0598-4332-A2E7-87AC3ADD4EB8}"/>
    <dgm:cxn modelId="{234C72D4-A397-490A-9926-5CB8A9B02880}" type="presOf" srcId="{50629C12-7464-4473-ADEF-1A284F8A9957}" destId="{964E6811-5072-4466-B721-689C35A65029}" srcOrd="0" destOrd="0" presId="urn:microsoft.com/office/officeart/2005/8/layout/list1"/>
    <dgm:cxn modelId="{2EA6DDEA-03BE-4D37-93C1-FF26F10E46E8}" type="presOf" srcId="{3929B1E1-4BC4-4C73-ABE8-27CEF96A3652}" destId="{D0037F0D-DB9A-4BA4-97B4-D939B26E14DA}" srcOrd="0" destOrd="0" presId="urn:microsoft.com/office/officeart/2005/8/layout/list1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874632A8-929D-4B16-9D46-A5A9F65F9329}" type="presParOf" srcId="{E6A445EE-D086-4B01-B491-D67950A5A065}" destId="{6D3A9625-D3EB-4CA1-AB05-34452283708A}" srcOrd="0" destOrd="0" presId="urn:microsoft.com/office/officeart/2005/8/layout/list1"/>
    <dgm:cxn modelId="{3D03B672-3758-4AED-A18D-18F662F077A7}" type="presParOf" srcId="{6D3A9625-D3EB-4CA1-AB05-34452283708A}" destId="{7E290D25-335D-4339-A8E8-B036E46B5EB5}" srcOrd="0" destOrd="0" presId="urn:microsoft.com/office/officeart/2005/8/layout/list1"/>
    <dgm:cxn modelId="{B281E985-8809-40AB-AF7F-A9787E711F26}" type="presParOf" srcId="{6D3A9625-D3EB-4CA1-AB05-34452283708A}" destId="{674922F1-7266-4681-AD4F-1C618A5FFF23}" srcOrd="1" destOrd="0" presId="urn:microsoft.com/office/officeart/2005/8/layout/list1"/>
    <dgm:cxn modelId="{F31CED38-1AC7-4429-B641-B8F7C5020798}" type="presParOf" srcId="{E6A445EE-D086-4B01-B491-D67950A5A065}" destId="{96C29850-0672-4B77-B5DE-2E1563038631}" srcOrd="1" destOrd="0" presId="urn:microsoft.com/office/officeart/2005/8/layout/list1"/>
    <dgm:cxn modelId="{0797677C-7B00-4834-B5DD-72ED52783E14}" type="presParOf" srcId="{E6A445EE-D086-4B01-B491-D67950A5A065}" destId="{80259B02-529C-422B-91BE-D70198BA9F6C}" srcOrd="2" destOrd="0" presId="urn:microsoft.com/office/officeart/2005/8/layout/list1"/>
    <dgm:cxn modelId="{9D8E22DC-2C3B-4317-A2B9-0E2E971F253E}" type="presParOf" srcId="{E6A445EE-D086-4B01-B491-D67950A5A065}" destId="{E53EFB4E-D3DB-42E1-82AC-148F7D29254F}" srcOrd="3" destOrd="0" presId="urn:microsoft.com/office/officeart/2005/8/layout/list1"/>
    <dgm:cxn modelId="{30B41DAF-E566-4E63-B219-3B4C65C7AB99}" type="presParOf" srcId="{E6A445EE-D086-4B01-B491-D67950A5A065}" destId="{07AC1C38-F728-4390-9C76-57A49ED97DBB}" srcOrd="4" destOrd="0" presId="urn:microsoft.com/office/officeart/2005/8/layout/list1"/>
    <dgm:cxn modelId="{5C66C0BA-9C82-4DFD-8067-58B4089F0890}" type="presParOf" srcId="{07AC1C38-F728-4390-9C76-57A49ED97DBB}" destId="{D0037F0D-DB9A-4BA4-97B4-D939B26E14DA}" srcOrd="0" destOrd="0" presId="urn:microsoft.com/office/officeart/2005/8/layout/list1"/>
    <dgm:cxn modelId="{92B80818-2CD2-496A-AD7C-CD622D024C15}" type="presParOf" srcId="{07AC1C38-F728-4390-9C76-57A49ED97DBB}" destId="{21EEBBE2-729F-4D85-8CAE-C2B30FF126D2}" srcOrd="1" destOrd="0" presId="urn:microsoft.com/office/officeart/2005/8/layout/list1"/>
    <dgm:cxn modelId="{319463B6-68F0-4BEB-BCE2-18FE2C0B9727}" type="presParOf" srcId="{E6A445EE-D086-4B01-B491-D67950A5A065}" destId="{AACB3FAF-C320-430D-84D4-71BA6D1761D1}" srcOrd="5" destOrd="0" presId="urn:microsoft.com/office/officeart/2005/8/layout/list1"/>
    <dgm:cxn modelId="{343B94CF-C741-4BEA-BC43-A2492A19C08B}" type="presParOf" srcId="{E6A445EE-D086-4B01-B491-D67950A5A065}" destId="{5282638F-EFF2-4770-BB1A-21455422E45D}" srcOrd="6" destOrd="0" presId="urn:microsoft.com/office/officeart/2005/8/layout/list1"/>
    <dgm:cxn modelId="{97C21F78-316B-4E16-8081-17B4086A44BC}" type="presParOf" srcId="{E6A445EE-D086-4B01-B491-D67950A5A065}" destId="{8CE827AA-77D8-4146-A665-00110A17769E}" srcOrd="7" destOrd="0" presId="urn:microsoft.com/office/officeart/2005/8/layout/list1"/>
    <dgm:cxn modelId="{D19003B2-37DE-4ACC-810D-3C20F300D2F6}" type="presParOf" srcId="{E6A445EE-D086-4B01-B491-D67950A5A065}" destId="{34C9EE47-81AF-461E-8292-AB107AA0D367}" srcOrd="8" destOrd="0" presId="urn:microsoft.com/office/officeart/2005/8/layout/list1"/>
    <dgm:cxn modelId="{AA37D723-9F35-4795-8017-865C81217459}" type="presParOf" srcId="{34C9EE47-81AF-461E-8292-AB107AA0D367}" destId="{864CB39B-29F9-473D-90E5-0686D86E278F}" srcOrd="0" destOrd="0" presId="urn:microsoft.com/office/officeart/2005/8/layout/list1"/>
    <dgm:cxn modelId="{36CDF9C3-E6FF-4261-8A2F-49D24A52A6BD}" type="presParOf" srcId="{34C9EE47-81AF-461E-8292-AB107AA0D367}" destId="{5B203A22-00AF-46E7-9415-C6DAFD7E01CC}" srcOrd="1" destOrd="0" presId="urn:microsoft.com/office/officeart/2005/8/layout/list1"/>
    <dgm:cxn modelId="{6274B793-F8F9-4B53-A031-8F6E7C6AAA9C}" type="presParOf" srcId="{E6A445EE-D086-4B01-B491-D67950A5A065}" destId="{DF9C1F84-81DE-4E5D-9537-C2D1A211B8B6}" srcOrd="9" destOrd="0" presId="urn:microsoft.com/office/officeart/2005/8/layout/list1"/>
    <dgm:cxn modelId="{597C640B-51D3-467B-BDCF-FED6C582939A}" type="presParOf" srcId="{E6A445EE-D086-4B01-B491-D67950A5A065}" destId="{964E6811-5072-4466-B721-689C35A6502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59B02-529C-422B-91BE-D70198BA9F6C}">
      <dsp:nvSpPr>
        <dsp:cNvPr id="0" name=""/>
        <dsp:cNvSpPr/>
      </dsp:nvSpPr>
      <dsp:spPr>
        <a:xfrm>
          <a:off x="0" y="220859"/>
          <a:ext cx="8077200" cy="1515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270764" rIns="62688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Calibri" panose="020F0502020204030204" pitchFamily="34" charset="0"/>
              <a:cs typeface="Calibri" panose="020F0502020204030204" pitchFamily="34" charset="0"/>
            </a:rPr>
            <a:t>“Malicious and unjustifiable  feelings toward others, whether  towards the innocent or mutual animosity.”</a:t>
          </a:r>
        </a:p>
      </dsp:txBody>
      <dsp:txXfrm>
        <a:off x="0" y="220859"/>
        <a:ext cx="8077200" cy="1515150"/>
      </dsp:txXfrm>
    </dsp:sp>
    <dsp:sp modelId="{674922F1-7266-4681-AD4F-1C618A5FFF23}">
      <dsp:nvSpPr>
        <dsp:cNvPr id="0" name=""/>
        <dsp:cNvSpPr/>
      </dsp:nvSpPr>
      <dsp:spPr>
        <a:xfrm>
          <a:off x="403860" y="28979"/>
          <a:ext cx="5654040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mbria" panose="02040503050406030204" pitchFamily="18" charset="0"/>
            </a:rPr>
            <a:t>DEFINITION ONE</a:t>
          </a:r>
        </a:p>
      </dsp:txBody>
      <dsp:txXfrm>
        <a:off x="422594" y="47713"/>
        <a:ext cx="5616572" cy="346292"/>
      </dsp:txXfrm>
    </dsp:sp>
    <dsp:sp modelId="{5282638F-EFF2-4770-BB1A-21455422E45D}">
      <dsp:nvSpPr>
        <dsp:cNvPr id="0" name=""/>
        <dsp:cNvSpPr/>
      </dsp:nvSpPr>
      <dsp:spPr>
        <a:xfrm>
          <a:off x="0" y="1998090"/>
          <a:ext cx="8077200" cy="798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94244"/>
              <a:satOff val="23706"/>
              <a:lumOff val="-15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270764" rIns="62688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spc="-100" baseline="0" dirty="0">
              <a:latin typeface="Calibri" panose="020F0502020204030204" pitchFamily="34" charset="0"/>
              <a:cs typeface="Calibri" panose="020F0502020204030204" pitchFamily="34" charset="0"/>
            </a:rPr>
            <a:t>“A feeling of aversion from what is evil or towards error.”</a:t>
          </a:r>
        </a:p>
      </dsp:txBody>
      <dsp:txXfrm>
        <a:off x="0" y="1998090"/>
        <a:ext cx="8077200" cy="798525"/>
      </dsp:txXfrm>
    </dsp:sp>
    <dsp:sp modelId="{21EEBBE2-729F-4D85-8CAE-C2B30FF126D2}">
      <dsp:nvSpPr>
        <dsp:cNvPr id="0" name=""/>
        <dsp:cNvSpPr/>
      </dsp:nvSpPr>
      <dsp:spPr>
        <a:xfrm>
          <a:off x="403860" y="1806209"/>
          <a:ext cx="5654040" cy="383760"/>
        </a:xfrm>
        <a:prstGeom prst="roundRect">
          <a:avLst/>
        </a:prstGeom>
        <a:solidFill>
          <a:schemeClr val="accent2">
            <a:hueOff val="-1194244"/>
            <a:satOff val="23706"/>
            <a:lumOff val="-1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mbria" panose="02040503050406030204" pitchFamily="18" charset="0"/>
            </a:rPr>
            <a:t>DEFINTION TWO</a:t>
          </a:r>
        </a:p>
      </dsp:txBody>
      <dsp:txXfrm>
        <a:off x="422594" y="1824943"/>
        <a:ext cx="5616572" cy="346292"/>
      </dsp:txXfrm>
    </dsp:sp>
    <dsp:sp modelId="{964E6811-5072-4466-B721-689C35A65029}">
      <dsp:nvSpPr>
        <dsp:cNvPr id="0" name=""/>
        <dsp:cNvSpPr/>
      </dsp:nvSpPr>
      <dsp:spPr>
        <a:xfrm>
          <a:off x="0" y="3058695"/>
          <a:ext cx="8077200" cy="798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388487"/>
              <a:satOff val="47412"/>
              <a:lumOff val="-300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270764" rIns="62688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Calibri" panose="020F0502020204030204" pitchFamily="34" charset="0"/>
              <a:cs typeface="Calibri" panose="020F0502020204030204" pitchFamily="34" charset="0"/>
            </a:rPr>
            <a:t>“Relative preference of one thing over another.”</a:t>
          </a:r>
        </a:p>
      </dsp:txBody>
      <dsp:txXfrm>
        <a:off x="0" y="3058695"/>
        <a:ext cx="8077200" cy="798525"/>
      </dsp:txXfrm>
    </dsp:sp>
    <dsp:sp modelId="{5B203A22-00AF-46E7-9415-C6DAFD7E01CC}">
      <dsp:nvSpPr>
        <dsp:cNvPr id="0" name=""/>
        <dsp:cNvSpPr/>
      </dsp:nvSpPr>
      <dsp:spPr>
        <a:xfrm>
          <a:off x="403860" y="2866815"/>
          <a:ext cx="5654040" cy="383760"/>
        </a:xfrm>
        <a:prstGeom prst="roundRect">
          <a:avLst/>
        </a:prstGeom>
        <a:solidFill>
          <a:schemeClr val="accent2">
            <a:hueOff val="-2388487"/>
            <a:satOff val="47412"/>
            <a:lumOff val="-300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mbria" panose="02040503050406030204" pitchFamily="18" charset="0"/>
            </a:rPr>
            <a:t>DEFINITION THREE</a:t>
          </a:r>
        </a:p>
      </dsp:txBody>
      <dsp:txXfrm>
        <a:off x="422594" y="2885549"/>
        <a:ext cx="5616572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pPr/>
              <a:t>7/8/23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pPr/>
              <a:t>7/8/23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2863" y="1905004"/>
            <a:ext cx="7078274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6847" y="3657124"/>
            <a:ext cx="707429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7/8/23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914400" y="1600200"/>
            <a:ext cx="7306712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914400" y="4851400"/>
            <a:ext cx="7306712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7/8/23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7844" y="434976"/>
            <a:ext cx="876528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8" y="434976"/>
            <a:ext cx="6311956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7/8/23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7/8/23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990599"/>
            <a:ext cx="7010399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3733800"/>
            <a:ext cx="7010399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7/8/23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2455976" y="3475736"/>
            <a:ext cx="4232051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3400"/>
            <a:ext cx="35814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03400"/>
            <a:ext cx="35814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7/8/23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448" y="1803400"/>
            <a:ext cx="357828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3581400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248" y="1803400"/>
            <a:ext cx="357828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3581400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7/8/23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7/8/23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7/8/23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03401"/>
            <a:ext cx="495300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7/8/23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1803400"/>
            <a:ext cx="49530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4316" y="1925320"/>
            <a:ext cx="4773168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7/8/23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228600" y="301752"/>
            <a:ext cx="8686800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03400"/>
            <a:ext cx="7315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9400" y="6172200"/>
            <a:ext cx="914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7/8/23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55626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1" y="6172200"/>
            <a:ext cx="533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2863" y="2209800"/>
            <a:ext cx="7078274" cy="1143000"/>
          </a:xfrm>
        </p:spPr>
        <p:txBody>
          <a:bodyPr anchor="ctr">
            <a:normAutofit fontScale="90000"/>
          </a:bodyPr>
          <a:lstStyle/>
          <a:p>
            <a:r>
              <a:rPr lang="en-US" sz="8000" b="1" i="1" dirty="0">
                <a:latin typeface="Cambria" panose="02040503050406030204" pitchFamily="18" charset="0"/>
              </a:rPr>
              <a:t>HATRED</a:t>
            </a:r>
            <a:endParaRPr lang="en-US" sz="6000" b="1" i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i="1" dirty="0">
                <a:latin typeface="Cambria" panose="02040503050406030204" pitchFamily="18" charset="0"/>
              </a:rPr>
              <a:t>Is hate always wrong?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1800"/>
            <a:ext cx="8077200" cy="787400"/>
          </a:xfrm>
        </p:spPr>
        <p:txBody>
          <a:bodyPr anchor="t">
            <a:noAutofit/>
          </a:bodyPr>
          <a:lstStyle/>
          <a:p>
            <a:pPr algn="ctr"/>
            <a:r>
              <a:rPr lang="en-US" sz="4800" b="1" dirty="0">
                <a:latin typeface="Cambria" panose="02040503050406030204" pitchFamily="18" charset="0"/>
              </a:rPr>
              <a:t>Hate as the Bible Presents It</a:t>
            </a:r>
          </a:p>
        </p:txBody>
      </p:sp>
      <p:graphicFrame>
        <p:nvGraphicFramePr>
          <p:cNvPr id="9" name="Content Placeholder 8" descr="Vertical Box Lis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2987577"/>
              </p:ext>
            </p:extLst>
          </p:nvPr>
        </p:nvGraphicFramePr>
        <p:xfrm>
          <a:off x="533400" y="2438400"/>
          <a:ext cx="8077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7696200" cy="762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HATE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W.E. Vine’s 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Expository Dictionary of New Testament Words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4922F1-7266-4681-AD4F-1C618A5FF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graphicEl>
                                              <a:dgm id="{674922F1-7266-4681-AD4F-1C618A5FFF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graphicEl>
                                              <a:dgm id="{674922F1-7266-4681-AD4F-1C618A5FF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graphicEl>
                                              <a:dgm id="{674922F1-7266-4681-AD4F-1C618A5FF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0259B02-529C-422B-91BE-D70198BA9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dgm id="{80259B02-529C-422B-91BE-D70198BA9F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graphicEl>
                                              <a:dgm id="{80259B02-529C-422B-91BE-D70198BA9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graphicEl>
                                              <a:dgm id="{80259B02-529C-422B-91BE-D70198BA9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1EEBBE2-729F-4D85-8CAE-C2B30FF12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graphicEl>
                                              <a:dgm id="{21EEBBE2-729F-4D85-8CAE-C2B30FF126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graphicEl>
                                              <a:dgm id="{21EEBBE2-729F-4D85-8CAE-C2B30FF12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graphicEl>
                                              <a:dgm id="{21EEBBE2-729F-4D85-8CAE-C2B30FF12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82638F-EFF2-4770-BB1A-21455422E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graphicEl>
                                              <a:dgm id="{5282638F-EFF2-4770-BB1A-21455422E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graphicEl>
                                              <a:dgm id="{5282638F-EFF2-4770-BB1A-21455422E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graphicEl>
                                              <a:dgm id="{5282638F-EFF2-4770-BB1A-21455422E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B203A22-00AF-46E7-9415-C6DAFD7E0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graphicEl>
                                              <a:dgm id="{5B203A22-00AF-46E7-9415-C6DAFD7E0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graphicEl>
                                              <a:dgm id="{5B203A22-00AF-46E7-9415-C6DAFD7E0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graphicEl>
                                              <a:dgm id="{5B203A22-00AF-46E7-9415-C6DAFD7E0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4E6811-5072-4466-B721-689C35A65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graphicEl>
                                              <a:dgm id="{964E6811-5072-4466-B721-689C35A650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graphicEl>
                                              <a:dgm id="{964E6811-5072-4466-B721-689C35A65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964E6811-5072-4466-B721-689C35A65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7696200" cy="4800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800" b="1" dirty="0">
                <a:latin typeface="Calibri" panose="020F0502020204030204" pitchFamily="34" charset="0"/>
                <a:cs typeface="Calibri" panose="020F0502020204030204" pitchFamily="34" charset="0"/>
              </a:rPr>
              <a:t>I. God Hates (in the last two senses).</a:t>
            </a:r>
          </a:p>
          <a:p>
            <a:pPr marL="816102" lvl="1" indent="-514350">
              <a:lnSpc>
                <a:spcPct val="100000"/>
              </a:lnSpc>
              <a:spcBef>
                <a:spcPts val="600"/>
              </a:spcBef>
              <a:buAutoNum type="alphaUcPeriod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Even though “God is love” (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 John 4:8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816102" lvl="1" indent="-514350">
              <a:lnSpc>
                <a:spcPct val="100000"/>
              </a:lnSpc>
              <a:spcBef>
                <a:spcPts val="600"/>
              </a:spcBef>
              <a:buAutoNum type="alphaUcPeriod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He hates (and opposes) evil.</a:t>
            </a:r>
          </a:p>
          <a:p>
            <a:pPr marL="1117854" lvl="2" indent="-514350">
              <a:lnSpc>
                <a:spcPct val="100000"/>
              </a:lnSpc>
              <a:spcBef>
                <a:spcPts val="600"/>
              </a:spcBef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Idolatry (Jer. 44:2-5; Col. 3:5; 1 Cor. 10:14).</a:t>
            </a:r>
          </a:p>
          <a:p>
            <a:pPr marL="1117854" lvl="2" indent="-514350">
              <a:lnSpc>
                <a:spcPct val="100000"/>
              </a:lnSpc>
              <a:spcBef>
                <a:spcPts val="600"/>
              </a:spcBef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Seven things (Prov. 6:16-19).</a:t>
            </a:r>
          </a:p>
          <a:p>
            <a:pPr marL="816102" lvl="1" indent="-51435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C. God hated Esau (Edom) (Rom. 9:13; Mal. 1:2-5).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E139BB-A8B9-3444-8255-ECC5C4978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1800"/>
            <a:ext cx="8077200" cy="787400"/>
          </a:xfrm>
        </p:spPr>
        <p:txBody>
          <a:bodyPr anchor="t">
            <a:noAutofit/>
          </a:bodyPr>
          <a:lstStyle/>
          <a:p>
            <a:pPr algn="ctr"/>
            <a:r>
              <a:rPr lang="en-US" sz="4800" b="1" dirty="0">
                <a:latin typeface="Cambria" panose="02040503050406030204" pitchFamily="18" charset="0"/>
              </a:rPr>
              <a:t>Hate as the Bible Presents It</a:t>
            </a:r>
          </a:p>
        </p:txBody>
      </p:sp>
    </p:spTree>
    <p:extLst>
      <p:ext uri="{BB962C8B-B14F-4D97-AF65-F5344CB8AC3E}">
        <p14:creationId xmlns:p14="http://schemas.microsoft.com/office/powerpoint/2010/main" val="35072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8153400" cy="5029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II. We Should Hate and Oppose Evil.</a:t>
            </a:r>
          </a:p>
          <a:p>
            <a:pPr marL="816102" lvl="1" indent="-514350">
              <a:lnSpc>
                <a:spcPct val="100000"/>
              </a:lnSpc>
              <a:spcBef>
                <a:spcPts val="600"/>
              </a:spcBef>
              <a:buAutoNum type="alphaUcPeriod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 must hate every false way (Ps. 119:104).</a:t>
            </a:r>
          </a:p>
          <a:p>
            <a:pPr marL="1117854" lvl="2" indent="-514350">
              <a:lnSpc>
                <a:spcPct val="100000"/>
              </a:lnSpc>
              <a:spcBef>
                <a:spcPts val="600"/>
              </a:spcBef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What we believe makes a difference (2 Thess. 2:10-12).</a:t>
            </a:r>
          </a:p>
          <a:p>
            <a:pPr marL="1117854" lvl="2" indent="-514350">
              <a:lnSpc>
                <a:spcPct val="100000"/>
              </a:lnSpc>
              <a:spcBef>
                <a:spcPts val="600"/>
              </a:spcBef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Ephesus was commended for hating evil (Rev. 2:6).</a:t>
            </a:r>
          </a:p>
          <a:p>
            <a:pPr marL="816102" lvl="1" indent="-51435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B. We must hate evil (Ps. 97:10).</a:t>
            </a:r>
          </a:p>
          <a:p>
            <a:pPr marL="1117854" lvl="2" indent="-514350">
              <a:lnSpc>
                <a:spcPct val="100000"/>
              </a:lnSpc>
              <a:spcBef>
                <a:spcPts val="600"/>
              </a:spcBef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Sin is against God (Ps. 51:4; Gen. 39:9).</a:t>
            </a:r>
          </a:p>
          <a:p>
            <a:pPr marL="1117854" lvl="2" indent="-514350">
              <a:lnSpc>
                <a:spcPct val="100000"/>
              </a:lnSpc>
              <a:spcBef>
                <a:spcPts val="600"/>
              </a:spcBef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Sin is degrading (Luke 15; Prov. 13:15).</a:t>
            </a:r>
          </a:p>
          <a:p>
            <a:pPr marL="816102" lvl="1" indent="-51435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C. If not, we do not love God (Ps. 97:10).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BF61DC-80BC-FF43-87C3-1CA23585C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1800"/>
            <a:ext cx="8077200" cy="787400"/>
          </a:xfrm>
        </p:spPr>
        <p:txBody>
          <a:bodyPr anchor="t">
            <a:noAutofit/>
          </a:bodyPr>
          <a:lstStyle/>
          <a:p>
            <a:pPr algn="ctr"/>
            <a:r>
              <a:rPr lang="en-US" sz="4800" b="1" dirty="0">
                <a:latin typeface="Cambria" panose="02040503050406030204" pitchFamily="18" charset="0"/>
              </a:rPr>
              <a:t>Hate as the Bible Presents It</a:t>
            </a:r>
          </a:p>
        </p:txBody>
      </p:sp>
    </p:spTree>
    <p:extLst>
      <p:ext uri="{BB962C8B-B14F-4D97-AF65-F5344CB8AC3E}">
        <p14:creationId xmlns:p14="http://schemas.microsoft.com/office/powerpoint/2010/main" val="35072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8153400" cy="5029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III. Relative Preference for Things</a:t>
            </a:r>
          </a:p>
          <a:p>
            <a:pPr marL="816102" lvl="1" indent="-514350">
              <a:lnSpc>
                <a:spcPct val="100000"/>
              </a:lnSpc>
              <a:spcBef>
                <a:spcPts val="1200"/>
              </a:spcBef>
              <a:buAutoNum type="alphaUcPeriod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We cannot serve two masters (Matt. 6:24).</a:t>
            </a:r>
          </a:p>
          <a:p>
            <a:pPr marL="816102" lvl="1" indent="-514350">
              <a:lnSpc>
                <a:spcPct val="100000"/>
              </a:lnSpc>
              <a:spcBef>
                <a:spcPts val="1200"/>
              </a:spcBef>
              <a:buAutoNum type="alphaUcPeriod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“Hate” one’s family (Luke 14:25-26).</a:t>
            </a:r>
          </a:p>
          <a:p>
            <a:pPr marL="1117854" lvl="2" indent="-514350"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Love less (Matt. 10:37).</a:t>
            </a:r>
          </a:p>
          <a:p>
            <a:pPr marL="816102" lvl="1" indent="-5143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C.  “Hate” one’s own life (Luke 14:25-26).</a:t>
            </a:r>
          </a:p>
          <a:p>
            <a:pPr marL="1117854" lvl="2" indent="-514350"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Prefer pleasing God (John 12:25).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927718-E3A5-6345-A43D-F02C8F8BF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1800"/>
            <a:ext cx="8077200" cy="787400"/>
          </a:xfrm>
        </p:spPr>
        <p:txBody>
          <a:bodyPr anchor="t">
            <a:noAutofit/>
          </a:bodyPr>
          <a:lstStyle/>
          <a:p>
            <a:pPr algn="ctr"/>
            <a:r>
              <a:rPr lang="en-US" sz="4800" b="1" dirty="0">
                <a:latin typeface="Cambria" panose="02040503050406030204" pitchFamily="18" charset="0"/>
              </a:rPr>
              <a:t>Hate as the Bible Presents It</a:t>
            </a:r>
          </a:p>
        </p:txBody>
      </p:sp>
    </p:spTree>
    <p:extLst>
      <p:ext uri="{BB962C8B-B14F-4D97-AF65-F5344CB8AC3E}">
        <p14:creationId xmlns:p14="http://schemas.microsoft.com/office/powerpoint/2010/main" val="35072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105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TS102801059</Template>
  <TotalTime>0</TotalTime>
  <Words>302</Words>
  <Application>Microsoft Macintosh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Cambria</vt:lpstr>
      <vt:lpstr>Calibri</vt:lpstr>
      <vt:lpstr>Arial</vt:lpstr>
      <vt:lpstr>Constantia</vt:lpstr>
      <vt:lpstr>TS102801059</vt:lpstr>
      <vt:lpstr>HATRED</vt:lpstr>
      <vt:lpstr>Hate as the Bible Presents It</vt:lpstr>
      <vt:lpstr>Hate as the Bible Presents It</vt:lpstr>
      <vt:lpstr>Hate as the Bible Presents It</vt:lpstr>
      <vt:lpstr>Hate as the Bible Presents It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2023-06-17T23:35:59Z</dcterms:created>
  <dcterms:modified xsi:type="dcterms:W3CDTF">2023-07-08T07:16:31Z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