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81" r:id="rId1"/>
  </p:sldMasterIdLst>
  <p:sldIdLst>
    <p:sldId id="257" r:id="rId2"/>
    <p:sldId id="263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Trebuchet MS" panose="020B0703020202090204" pitchFamily="34" charset="0"/>
      <p:regular r:id="rId7"/>
      <p:bold r:id="rId8"/>
      <p:italic r:id="rId9"/>
      <p:boldItalic r:id="rId10"/>
    </p:embeddedFont>
    <p:embeddedFont>
      <p:font typeface="Wingdings 2" pitchFamily="2" charset="2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 autoAdjust="0"/>
    <p:restoredTop sz="94697" autoAdjust="0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stackoverflow.com/questions/21666620/abstract-wave-using-cs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tml - Abstract Wave using CSS - Stack Overflow">
            <a:extLst>
              <a:ext uri="{FF2B5EF4-FFF2-40B4-BE49-F238E27FC236}">
                <a16:creationId xmlns:a16="http://schemas.microsoft.com/office/drawing/2014/main" id="{28934380-0523-EC42-A97B-D44444C96F1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837473B0-CC2E-450A-ABE3-18F120FF3D39}">
                <a1611:picAttrSrcUrl xmlns:a1611="http://schemas.microsoft.com/office/drawing/2016/11/main" r:id="rId19"/>
              </a:ext>
            </a:extLst>
          </a:blip>
          <a:stretch>
            <a:fillRect/>
          </a:stretch>
        </p:blipFill>
        <p:spPr>
          <a:xfrm>
            <a:off x="0" y="854438"/>
            <a:ext cx="9144000" cy="6003561"/>
          </a:xfrm>
          <a:prstGeom prst="rect">
            <a:avLst/>
          </a:prstGeom>
        </p:spPr>
      </p:pic>
      <p:pic>
        <p:nvPicPr>
          <p:cNvPr id="16" name="Picture 15" descr="html - Abstract Wave using CSS - Stack Overflow">
            <a:extLst>
              <a:ext uri="{FF2B5EF4-FFF2-40B4-BE49-F238E27FC236}">
                <a16:creationId xmlns:a16="http://schemas.microsoft.com/office/drawing/2014/main" id="{1B05286E-C4C7-A84B-8729-544929E96E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837473B0-CC2E-450A-ABE3-18F120FF3D39}">
                <a1611:picAttrSrcUrl xmlns:a1611="http://schemas.microsoft.com/office/drawing/2016/11/main" r:id="rId19"/>
              </a:ext>
            </a:extLst>
          </a:blip>
          <a:srcRect b="52310"/>
          <a:stretch/>
        </p:blipFill>
        <p:spPr>
          <a:xfrm>
            <a:off x="0" y="0"/>
            <a:ext cx="9144000" cy="371756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6759A0-CDC1-49EF-A3DB-F07711BC11C6}" type="datetimeFigureOut">
              <a:rPr lang="en-US" smtClean="0"/>
              <a:pPr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EF6BB1C-D005-2F4A-A352-86AAFE46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11115"/>
            <a:ext cx="9143999" cy="1652337"/>
          </a:xfrm>
          <a:effectLst/>
        </p:spPr>
        <p:txBody>
          <a:bodyPr anchor="ctr"/>
          <a:lstStyle/>
          <a:p>
            <a:pPr algn="ctr"/>
            <a:r>
              <a:rPr lang="en-US" sz="5400" b="1" dirty="0"/>
              <a:t>Hebrews 5:12-14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583487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4000" b="1" dirty="0"/>
              <a:t>Can we know right from wrong?</a:t>
            </a:r>
          </a:p>
          <a:p>
            <a:pPr marL="811213" lvl="1" indent="-515938">
              <a:buAutoNum type="alphaUcPeriod"/>
            </a:pPr>
            <a:r>
              <a:rPr lang="en-US" sz="3200" b="1" dirty="0"/>
              <a:t>The Bible is the last word on right and wrong (2 Tim. 3:14-17).</a:t>
            </a:r>
          </a:p>
          <a:p>
            <a:pPr marL="811213" lvl="1" indent="-515938">
              <a:buAutoNum type="alphaUcPeriod"/>
            </a:pPr>
            <a:r>
              <a:rPr lang="en-US" sz="3200" b="1" dirty="0"/>
              <a:t>Right and wrong are not relative (John 14:6; 17:17).</a:t>
            </a:r>
          </a:p>
          <a:p>
            <a:pPr marL="811213" lvl="1" indent="-515938">
              <a:buAutoNum type="alphaUcPeriod"/>
            </a:pPr>
            <a:r>
              <a:rPr lang="en-US" sz="3200" b="1" dirty="0"/>
              <a:t>It is about what is right—not my rights (1 Cor. 8:9-13).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F6BB1C-D005-2F4A-A352-86AAFE46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652337"/>
          </a:xfrm>
          <a:effectLst/>
        </p:spPr>
        <p:txBody>
          <a:bodyPr anchor="ctr"/>
          <a:lstStyle/>
          <a:p>
            <a:pPr algn="ctr"/>
            <a:r>
              <a:rPr lang="en-US" sz="5000" b="1" dirty="0"/>
              <a:t>Knowing Right from Wrong</a:t>
            </a:r>
          </a:p>
        </p:txBody>
      </p:sp>
    </p:spTree>
    <p:extLst>
      <p:ext uri="{BB962C8B-B14F-4D97-AF65-F5344CB8AC3E}">
        <p14:creationId xmlns:p14="http://schemas.microsoft.com/office/powerpoint/2010/main" val="125896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  <a:effectLst/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4000" b="1" dirty="0"/>
              <a:t>Prerequisites to know right and wrong.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Dedication to know (Matt. 13:45-46; 2 Tim. 2:15).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Commitment to obey (Heb. 5:8-9).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Total trust in God (Prov. 3:5-6;               1 Cor. 1:18).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26A214-ABF8-484B-B75A-21B97B68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652337"/>
          </a:xfrm>
          <a:effectLst/>
        </p:spPr>
        <p:txBody>
          <a:bodyPr anchor="ctr"/>
          <a:lstStyle/>
          <a:p>
            <a:pPr algn="ctr"/>
            <a:r>
              <a:rPr lang="en-US" sz="5000" b="1" dirty="0"/>
              <a:t>Knowing Right from Wrong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800" b="1" dirty="0"/>
              <a:t>Incorrect methods of determining right from wrong. 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“Everyone else is doing it” (Matt. 7:13-14; Exod. 23:2).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“No one is hurt by it” (1 Cor. 6:18; Gen. 39:9).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“My conscience is clean” (Acts 23:1; Acts 26:9; Rom. 14:22).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378631-08B8-B544-9329-326E7429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652337"/>
          </a:xfrm>
          <a:effectLst/>
        </p:spPr>
        <p:txBody>
          <a:bodyPr anchor="ctr"/>
          <a:lstStyle/>
          <a:p>
            <a:pPr algn="ctr"/>
            <a:r>
              <a:rPr lang="en-US" sz="5000" b="1" dirty="0"/>
              <a:t>Knowing Right from Wrong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652337"/>
          </a:xfrm>
          <a:effectLst/>
        </p:spPr>
        <p:txBody>
          <a:bodyPr anchor="ctr"/>
          <a:lstStyle/>
          <a:p>
            <a:pPr algn="ctr"/>
            <a:r>
              <a:rPr lang="en-US" sz="5000" b="1" dirty="0"/>
              <a:t>Knowing Right from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sz="3800" b="1" dirty="0"/>
              <a:t>Some guidelines for determining right from wrong. 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Is there Bible authority (Col. 3:17)?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Does it glory Christ to others (Matt. 5:14-16)? 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Could it cause others to sin (1 Cor. 10:24)?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/>
              <a:t>Will it enslave me (Rom. 6:16)?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176</TotalTime>
  <Words>219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Wingdings 2</vt:lpstr>
      <vt:lpstr>Arial</vt:lpstr>
      <vt:lpstr>Trebuchet MS</vt:lpstr>
      <vt:lpstr>Revolution</vt:lpstr>
      <vt:lpstr>Hebrews 5:12-14</vt:lpstr>
      <vt:lpstr>Knowing Right from Wrong</vt:lpstr>
      <vt:lpstr>Knowing Right from Wrong</vt:lpstr>
      <vt:lpstr>Knowing Right from Wrong</vt:lpstr>
      <vt:lpstr>Knowing Right from Wrong</vt:lpstr>
    </vt:vector>
  </TitlesOfParts>
  <Company>Ancient Road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26</cp:revision>
  <dcterms:created xsi:type="dcterms:W3CDTF">2012-12-22T03:34:15Z</dcterms:created>
  <dcterms:modified xsi:type="dcterms:W3CDTF">2023-02-15T01:02:47Z</dcterms:modified>
</cp:coreProperties>
</file>